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1372" r:id="rId2"/>
    <p:sldId id="257" r:id="rId3"/>
    <p:sldId id="265" r:id="rId4"/>
    <p:sldId id="266" r:id="rId5"/>
    <p:sldId id="267" r:id="rId6"/>
    <p:sldId id="571" r:id="rId7"/>
    <p:sldId id="572" r:id="rId8"/>
    <p:sldId id="573" r:id="rId9"/>
    <p:sldId id="574" r:id="rId10"/>
    <p:sldId id="575" r:id="rId11"/>
    <p:sldId id="268" r:id="rId12"/>
    <p:sldId id="1373" r:id="rId13"/>
    <p:sldId id="1374" r:id="rId14"/>
    <p:sldId id="1375" r:id="rId15"/>
    <p:sldId id="1376" r:id="rId16"/>
    <p:sldId id="567" r:id="rId17"/>
    <p:sldId id="321" r:id="rId18"/>
    <p:sldId id="325" r:id="rId19"/>
    <p:sldId id="546" r:id="rId20"/>
    <p:sldId id="560" r:id="rId21"/>
    <p:sldId id="568" r:id="rId22"/>
    <p:sldId id="569" r:id="rId23"/>
    <p:sldId id="570"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3" autoAdjust="0"/>
    <p:restoredTop sz="94660"/>
  </p:normalViewPr>
  <p:slideViewPr>
    <p:cSldViewPr snapToGrid="0">
      <p:cViewPr varScale="1">
        <p:scale>
          <a:sx n="113" d="100"/>
          <a:sy n="113" d="100"/>
        </p:scale>
        <p:origin x="3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9.wmf"/><Relationship Id="rId3" Type="http://schemas.openxmlformats.org/officeDocument/2006/relationships/image" Target="../media/image114.wmf"/><Relationship Id="rId7" Type="http://schemas.openxmlformats.org/officeDocument/2006/relationships/image" Target="../media/image118.wmf"/><Relationship Id="rId2" Type="http://schemas.openxmlformats.org/officeDocument/2006/relationships/image" Target="../media/image113.wmf"/><Relationship Id="rId1" Type="http://schemas.openxmlformats.org/officeDocument/2006/relationships/image" Target="../media/image112.wmf"/><Relationship Id="rId6" Type="http://schemas.openxmlformats.org/officeDocument/2006/relationships/image" Target="../media/image117.wmf"/><Relationship Id="rId5" Type="http://schemas.openxmlformats.org/officeDocument/2006/relationships/image" Target="../media/image116.wmf"/><Relationship Id="rId4" Type="http://schemas.openxmlformats.org/officeDocument/2006/relationships/image" Target="../media/image11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18.wmf"/><Relationship Id="rId3" Type="http://schemas.openxmlformats.org/officeDocument/2006/relationships/image" Target="../media/image259.wmf"/><Relationship Id="rId7" Type="http://schemas.openxmlformats.org/officeDocument/2006/relationships/image" Target="../media/image114.wmf"/><Relationship Id="rId2" Type="http://schemas.openxmlformats.org/officeDocument/2006/relationships/image" Target="../media/image258.wmf"/><Relationship Id="rId1" Type="http://schemas.openxmlformats.org/officeDocument/2006/relationships/image" Target="../media/image257.wmf"/><Relationship Id="rId6" Type="http://schemas.openxmlformats.org/officeDocument/2006/relationships/image" Target="../media/image262.wmf"/><Relationship Id="rId5" Type="http://schemas.openxmlformats.org/officeDocument/2006/relationships/image" Target="../media/image261.wmf"/><Relationship Id="rId10" Type="http://schemas.openxmlformats.org/officeDocument/2006/relationships/image" Target="../media/image119.wmf"/><Relationship Id="rId4" Type="http://schemas.openxmlformats.org/officeDocument/2006/relationships/image" Target="../media/image260.wmf"/><Relationship Id="rId9" Type="http://schemas.openxmlformats.org/officeDocument/2006/relationships/image" Target="../media/image115.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2:44.613"/>
    </inkml:context>
    <inkml:brush xml:id="br0">
      <inkml:brushProperty name="width" value="0.025" units="cm"/>
      <inkml:brushProperty name="height" value="0.025" units="cm"/>
    </inkml:brush>
  </inkml:definitions>
  <inkml:trace contextRef="#ctx0" brushRef="#br0">1 49 22453,'0'0'4292,"72"-15"-10153,-42 7 1761,-10-17-9353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4:49.738"/>
    </inkml:context>
    <inkml:brush xml:id="br0">
      <inkml:brushProperty name="width" value="0.025" units="cm"/>
      <inkml:brushProperty name="height" value="0.025" units="cm"/>
    </inkml:brush>
  </inkml:definitions>
  <inkml:trace contextRef="#ctx0" brushRef="#br0">1 391 6054,'0'0'3304,"9"2"-2514,-1 0-479,0 0 0,0-1-1,1 0 1,-1-1 0,1 1-1,-1-1 1,0-1 0,1 0 0,9-2-1,41-10 404,107-10 0,-45 8-391,432-47 1706,-500 58-1842,500-4 594,-294 13-532,365-6-59,591 1 597,526 0 72,-1255-11-800,187-2 203,842-5-45,-302 1 169,94 17-130,-597 22-234,-37 0 20,2109-46 28,-1655 12-65,-420 10 48,690-87 494,11 0-421,-1119 87-135,498-16 82,-664 8-59,83-3-28,-134 18 14,-2 3 1,1 3-1,116 33 0,9 3 31,227 16-175,-402-59-159,-1 1 0,31 13 0,7 8-3833,-39-18-220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4.551"/>
    </inkml:context>
    <inkml:brush xml:id="br0">
      <inkml:brushProperty name="width" value="0.025" units="cm"/>
      <inkml:brushProperty name="height" value="0.025" units="cm"/>
    </inkml:brush>
  </inkml:definitions>
  <inkml:trace contextRef="#ctx0" brushRef="#br0">186 57 8840,'0'0'9460,"-12"5"-5905,5-2-3266,-15 6 1234,0 1 0,-32 20 0,49-27-1259,0 0 0,0 0-1,0 1 1,1-1 0,0 1 0,-1 0 0,1 0 0,1 1 0,-1 0-1,1-1 1,0 1 0,0 0 0,0 0 0,0 1 0,1-1-1,0 0 1,0 1 0,-1 7 0,3-11-248,0 0 1,1 0-1,-1 0 0,1 0 1,-1 0-1,1 0 0,0 0 1,-1 0-1,1 0 0,0-1 1,0 1-1,1 0 0,-1-1 1,0 1-1,0-1 0,1 1 1,-1-1-1,1 1 0,-1-1 1,1 0-1,0 0 0,0 0 1,-1 0-1,1 0 0,0 0 1,0 0-1,0-1 0,0 1 1,0-1-1,0 1 0,0-1 1,4 0-1,10 3 48,0-1 0,31 0 0,-41-3-42,3 1-3,0-1 0,0 0 0,0-1 0,0 0 0,0 0 0,0-1 0,0 0 0,-1 0 0,1-1 0,-1-1 0,0 1 0,-1-1 0,14-11 0,-18 13-21,1 0 1,-1 0-1,1-1 0,-1 1 1,0-1-1,-1 0 0,1 0 1,-1 0-1,1 0 0,-1 0 1,0-1-1,-1 1 1,1-1-1,-1 1 0,0-1 1,0 0-1,0 1 0,-1-1 1,0 0-1,0 0 1,0 1-1,0-1 0,-1 0 1,1 1-1,-1-1 0,-1 0 1,1 1-1,-4-9 1,3 9-273,0 0 1,-1 1 0,1-1 0,-1 1 0,0-1 0,0 1 0,0 0 0,-5-4 0,-32-18-9660,12 13-1566</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52.061"/>
    </inkml:context>
    <inkml:brush xml:id="br0">
      <inkml:brushProperty name="width" value="0.025" units="cm"/>
      <inkml:brushProperty name="height" value="0.025" units="cm"/>
    </inkml:brush>
  </inkml:definitions>
  <inkml:trace contextRef="#ctx0" brushRef="#br0">62 19 5125,'0'0'7196,"-8"4"-4815,-7 3-1387,-4 2 227,0 2 2687,32-10 3457,15 0-5580,103-25-291,-90 15-1061,1 1-1,76-3 1,-32 11-4736,-86 0 4195,0 0 1,0 0-1,0 0 0,0 1 0,0-1 0,0 0 1,-1 0-1,1 0 0,0 0 0,0 0 0,0 0 1,0 0-1,0 0 0,0 0 0,0 1 1,0-1-1,0 0 0,0 0 0,0 0 0,0 0 1,0 0-1,0 0 0,0 1 0,0-1 0,0 0 1,0 0-1,0 0 0,0 0 0,0 0 0,0 0 1,0 1-1,0-1 0,0 0 0,0 0 0,0 0 1,0 0-1,0 0 0,0 0 0,0 0 0,0 1 1,0-1-1,0 0 0,0 0 0,0 0 0,1 0 1,-1 0-1,0 0 0,0 0 0,0 0 0,0 0 1,0 0-1,0 0 0,0 0 0,1 1 0,-1-1 1,0 0-1,0 0 0,0 0 0,0 0 0,0 0 1,0 0-1,1 0 0,-1 0 0,0 0 0,0 0 1,0 0-1,0 0 0,0 0 0,0-1 0,-8 8-4106,-8 0-2016</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52.420"/>
    </inkml:context>
    <inkml:brush xml:id="br0">
      <inkml:brushProperty name="width" value="0.025" units="cm"/>
      <inkml:brushProperty name="height" value="0.025" units="cm"/>
    </inkml:brush>
  </inkml:definitions>
  <inkml:trace contextRef="#ctx0" brushRef="#br0">0 0 16239,'0'0'16240,"75"29"-15952,-38-29-288,-2 0 0,0 0 0,-5 0 0,-5 0 0,-1 0-1730,-7 0-1409,-2 0-2946,-4 0-6952</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36.337"/>
    </inkml:context>
    <inkml:brush xml:id="br0">
      <inkml:brushProperty name="width" value="0.025" units="cm"/>
      <inkml:brushProperty name="height" value="0.025" units="cm"/>
    </inkml:brush>
  </inkml:definitions>
  <inkml:trace contextRef="#ctx0" brushRef="#br0">10 0 20628,'0'0'6555,"0"10"-5829,-8 176 4073,7-184-4795,1 0 0,0 0 1,0 0-1,0 0 0,0 0 0,0 1 0,0-1 0,0 0 0,1 0 0,-1 0 0,1 0 0,-1 0 0,1 0 0,0-1 0,0 1 1,0 0-1,2 3 0,-1-4-5,-1-1 0,1 1 1,-1-1-1,1 1 1,-1-1-1,1 0 0,0 0 1,-1 0-1,1 0 1,0 0-1,-1 0 0,1-1 1,-1 1-1,1 0 1,-1-1-1,1 1 0,-1-1 1,1 0-1,-1 1 0,1-1 1,-1 0-1,0 0 1,3-2-1,13-8 1,-1-1 0,0-1 0,-1-1 0,0 0 0,18-23 0,-14 15 0,36-31 0,-55 52 0,0 1 0,1 0 0,-1 0 0,0 0 0,0 0 0,0-1 0,0 1 0,1 0 0,-1 0 0,0 0 0,0 0 0,0 0 0,1 0 0,-1 0 0,0-1 0,0 1 0,1 0 0,-1 0 0,0 0 0,0 0 0,1 0 0,-1 0 0,0 0 0,0 0 0,1 0 0,-1 0 0,0 0 0,0 0 0,1 1 0,-1-1 0,0 0 0,0 0 0,0 0 0,1 0 0,-1 0 0,0 0 0,0 1 0,0-1 0,1 0 0,-1 0 0,0 0 0,0 0 0,0 1 0,0-1 0,1 0 0,2 17 0,-3 24 0,0-38 0,-11 54 0,8-46 0,0 0 0,1-1 0,-1 21 0,3-30-28,0-1-1,0 0 1,0 0 0,0 1-1,0-1 1,0 0 0,0 0-1,0 0 1,0 1 0,0-1-1,0 0 1,0 0 0,0 0-1,0 1 1,0-1-1,0 0 1,0 0 0,0 0-1,1 1 1,-1-1 0,0 0-1,0 0 1,0 0 0,0 0-1,1 1 1,-1-1 0,0 0-1,0 0 1,0 0 0,1 0-1,-1 0 1,0 0 0,0 0-1,0 0 1,1 0 0,-1 1-1,0-1 1,0 0 0,0 0-1,1 0 1,-1 0 0,0 0-1,7-3-3872,4-6-5553</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37.085"/>
    </inkml:context>
    <inkml:brush xml:id="br0">
      <inkml:brushProperty name="width" value="0.025" units="cm"/>
      <inkml:brushProperty name="height" value="0.025" units="cm"/>
    </inkml:brush>
  </inkml:definitions>
  <inkml:trace contextRef="#ctx0" brushRef="#br0">267 1 8968,'0'0'19987,"-9"11"-19255,-38 41 784,-88 73 0,110-101-1458,20-18-174,-1 0-1,0-1 1,-1 1-1,1-1 1,-9 4-1,13-15-7186,1-16 2304,1 16 2477,-2-15-4739</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37.440"/>
    </inkml:context>
    <inkml:brush xml:id="br0">
      <inkml:brushProperty name="width" value="0.025" units="cm"/>
      <inkml:brushProperty name="height" value="0.025" units="cm"/>
    </inkml:brush>
  </inkml:definitions>
  <inkml:trace contextRef="#ctx0" brushRef="#br0">1 12 11050,'0'0'9925,"8"-2"-7662,6-1-1671,0 0 0,0 1 0,1 1-1,-1 0 1,0 1 0,1 1 0,-1 0 0,0 1 0,0 0-1,18 6 1,-23-6-631,0 1 0,-1 0 0,0 0 1,0 0-1,0 1 0,0 0 0,0 1 0,-1 0 0,0 0 0,0 1 0,0-1 0,-1 1 0,0 1 0,0-1 0,0 1 1,-1 0-1,0 1 0,8 15 0,-8-1-3529,-5-7-3447,0-13 5405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37.787"/>
    </inkml:context>
    <inkml:brush xml:id="br0">
      <inkml:brushProperty name="width" value="0.025" units="cm"/>
      <inkml:brushProperty name="height" value="0.025" units="cm"/>
    </inkml:brush>
  </inkml:definitions>
  <inkml:trace contextRef="#ctx0" brushRef="#br0">0 19 15631,'0'0'14547,"13"-2"-13517,50-3-499,0 2 0,72 6 0,14-1-853,-134-2-248,47-2-2391,-21-4-5445,-22 1-2879</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44.164"/>
    </inkml:context>
    <inkml:brush xml:id="br0">
      <inkml:brushProperty name="width" value="0.025" units="cm"/>
      <inkml:brushProperty name="height" value="0.025" units="cm"/>
    </inkml:brush>
  </inkml:definitions>
  <inkml:trace contextRef="#ctx0" brushRef="#br0">15 40 5349,'0'0'7912,"-2"-6"-6290,-8-21-111,7 20-310,4 55 3113,0-40-4110,0 0-1,1 1 1,0-1 0,1 0 0,0 0 0,0 0 0,0 0-1,1 0 1,1-1 0,-1 0 0,1 0 0,0 0 0,1 0-1,0-1 1,0 0 0,0 0 0,0-1 0,1 1-1,0-2 1,0 1 0,1-1 0,-1 0 0,1 0 0,0-1-1,15 5 1,-3-2-88,1-1 0,0-1 0,1 0 0,-1-2 0,1 0 0,-1-2 0,1 0 0,-1-1 0,28-6 0,-28 2-33,-1-1 0,-1-1 1,1-1-1,-1-1 0,19-11 0,-18 8 178,1 2 0,0 1 0,37-12 0,-57 20-254,1 1 0,0-1 0,-1 1 1,1 0-1,0-1 0,0 1 0,0 0 0,-1 0 1,1 0-1,0 0 0,0 1 0,-1-1 0,1 0 0,0 1 1,0-1-1,-1 1 0,1 0 0,0-1 0,-1 1 0,1 0 1,-1 0-1,1 0 0,-1 0 0,0 0 0,1 1 1,-1-1-1,0 0 0,0 1 0,0-1 0,2 2 0,0 4 76,0 0-1,0 1 1,-1-1-1,0 0 1,2 16-1,0-3 242,1 4 235,7 27 281,-11-51-834,0 1 1,-1-1 0,1 1 0,0 0 0,0-1 0,0 0 0,-1 1-1,1-1 1,0 1 0,0-1 0,0 0 0,0 0 0,0 0-1,0 1 1,0-1 0,0 0 0,0 0 0,-1 0 0,1 0 0,0 0-1,0-1 1,0 1 0,0 0 0,0 0 0,0-1 0,0 1-1,0 0 1,-1-1 0,1 1 0,0-1 0,0 1 0,0-2-1,33-17-50,-29 16-15,17-10-1414,44-17-1,-29 14 1074,14-11 439,-39 20-43,0 1 0,0 0 0,1 0 1,0 1-1,21-5 0,-3 4 174,1 2-1,-1 1 1,51 2-1,-80 2-109,0-1-1,0 0 0,1 1 1,-1 0-1,0 0 1,0 0-1,0 0 0,0 0 1,0 0-1,0 0 0,0 1 1,1 0-1,-1 0 6,0 0-1,0-1 1,0 0 0,0 1-1,1-1 1,-1 0 0,0 0-1,1 0 1,-1 0 0,0-1-1,1 1 1,3 0-1,8-2-121,0 0-1,-1-1 0,1 0 0,0-1 0,-1-1 0,1 0 1,-1-1-1,0 0 0,0-1 0,-1-1 0,16-10 0,-25 8-12818</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57.270"/>
    </inkml:context>
    <inkml:brush xml:id="br0">
      <inkml:brushProperty name="width" value="0.025" units="cm"/>
      <inkml:brushProperty name="height" value="0.025" units="cm"/>
    </inkml:brush>
  </inkml:definitions>
  <inkml:trace contextRef="#ctx0" brushRef="#br0">0 101 8296,'14'2'5917,"24"-2"-2611,-33 0-2578,273-4 5256,245 6-3384,-195 5-1581,-175-8 567,191 25-1,-339-23-1121,-13-1-190,-35 0-126,-61-6-244,-9-4-267,0 5-1,-1 4 0,1 6 0,-1 4 0,-145 32 0,187-24 341,29-5 27,-1-2 1,-1-2-1,-72 4 1,115-12-3,0 0 0,1 0 0,-1 0 0,0 0 0,1 0 0,-1 0 0,0-1 0,1 1 0,-1-1 0,0 1 0,1-1 0,-1 0 0,1 1 0,-3-3 0,3 3-3,1-1 0,-1 1 0,1-1 0,0 1 1,0-1-1,-1 0 0,1 1 0,0-1 0,0 1 0,-1-1 0,1 1 0,0-1 0,0 0 0,0 1 0,0-1 0,0 1 0,0-1 0,0 0 0,0 1 0,0-1 0,0 0 0,1 1 0,-1-1 0,0 1 0,0-1 0,0 1 0,1-2 0,1-1-15,0 0 0,0 0-1,0 0 1,1 0 0,-1 1 0,1-1-1,0 0 1,0 1 0,0 0-1,0 0 1,0 0 0,4-2-1,18-7-25,1 1 0,0 2 0,0 0-1,54-8 1,113-2 2,-182 17 35,238-8 20,-88 4 4,163-25 1,-307 27-17,-10 3 8,0-1 0,0 0 0,0 0 0,0-1-1,-1 0 1,1 0 0,0 0 0,-1-1 0,1 0 0,8-6-1,-15 9-4,0 0-1,1 0 0,-1 0 0,0-1 0,0 1 0,0 0 0,0 0 0,1 0 0,-1-1 0,0 1 1,0 0-1,0 0 0,0 0 0,0-1 0,0 1 0,0 0 0,0 0 0,1-1 0,-1 1 0,0 0 1,0 0-1,0 0 0,0-1 0,0 1 0,0 0 0,0 0 0,0-1 0,0 1 0,-1 0 0,1 0 1,0-1-1,0 1 0,0 0 0,0 0 0,0 0 0,0-1 0,0 1 0,-1 0 0,1 0 0,0 0 1,0-1-1,0 1 0,0 0 0,-1 0 0,1 0 0,-15-5 225,-36 1-179,0 3 0,0 2-1,-76 10 1,-157 40 83,168-28-119,14 0-946,50-11-1179,-74 9 0,125-21 1964,1 0 1,-1 0-1,1 0 1,0 1-1,-1-1 1,1 0-1,-1 0 1,1 0-1,-1 0 1,1 0-1,-1 0 1,1 0 0,0 0-1,-1 0 1,1 0-1,-1-1 1,1 1-1,-1 0 1,1 0-1,0 0 1,-1 0-1,1-1 1,-1 1-1,1 0 1,0 0-1,-1-1 1,1 1-1,0 0 1,-1-1 0,1 1-1,0-1 1,-2-21-7068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2.892"/>
    </inkml:context>
    <inkml:brush xml:id="br0">
      <inkml:brushProperty name="width" value="0.025" units="cm"/>
      <inkml:brushProperty name="height" value="0.025" units="cm"/>
    </inkml:brush>
  </inkml:definitions>
  <inkml:trace contextRef="#ctx0" brushRef="#br0">31 0 11018,'0'0'19085,"11"3"-18103,47 4-141,115 1 0,-215-9-841,-77 4 0,107-2 0,-1 1 0,1 0 0,0 0 0,0 2 0,1-1 0,-1 2 0,-16 7 0,84-21 0,-17 1-2221,1 2 0,65-2 1,-118 8-4955</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3.732"/>
    </inkml:context>
    <inkml:brush xml:id="br0">
      <inkml:brushProperty name="width" value="0.025" units="cm"/>
      <inkml:brushProperty name="height" value="0.025" units="cm"/>
    </inkml:brush>
  </inkml:definitions>
  <inkml:trace contextRef="#ctx0" brushRef="#br0">6 1 352,'0'0'28892,"-1"11"-27963,1-7-864,-4 175 2464,4-178-2529,0 0 0,0 0 0,0 0 0,0 0 0,0 0 0,0 0 0,0 0 0,0 0 0,1 0 0,-1-1 0,0 1 0,1 0 0,-1 0 0,1 0 0,-1 0 0,1-1 0,-1 1 0,1 0 0,0 0 0,-1-1 0,1 1 0,0-1 0,-1 1 0,1 0 0,0-1 0,0 0 0,0 1 0,1 0 0,-1-1 0,1 0 0,0 0 0,0 0 0,0 0 0,0 0 0,0-1 0,-1 1 0,1-1 0,0 1 0,0-1 0,-1 1 0,1-1 0,2-1 0,45-35 0,1-19 0,-40 43 0,0 1 0,1 0 0,0 1 0,1 0 0,13-9 0,-25 19 0,0 1 0,0 0 0,1 0 0,-1 0 0,0 0 0,0 0 0,1-1 0,-1 1 0,0 0 0,0 0 0,1 0 0,-1 0 0,0 0 0,1 0 0,-1 0 0,0 0 0,0 0 0,1 0 0,-1 0 0,0 0 0,1 0 0,-1 0 0,0 0 0,0 0 0,1 0 0,-1 0 0,0 1 0,0-1 0,1 0 0,-1 0 0,0 0 0,0 0 0,1 0 0,-1 1 0,0-1 0,0 0 0,0 0 0,1 1 0,3 14 0,-4 27 0,0-33 0,0 105 0,0-113-66,0 0 1,0 1-1,0-1 1,1 0-1,-1 0 1,0 1-1,1-1 1,-1 0-1,1 0 0,-1 1 1,1-1-1,-1 0 1,1 0-1,0 0 1,0 0-1,0 0 0,0 0 1,-1 0-1,1 0 1,2 1-1,16 4-3714,-8-6-4708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5.528"/>
    </inkml:context>
    <inkml:brush xml:id="br0">
      <inkml:brushProperty name="width" value="0.025" units="cm"/>
      <inkml:brushProperty name="height" value="0.025" units="cm"/>
    </inkml:brush>
  </inkml:definitions>
  <inkml:trace contextRef="#ctx0" brushRef="#br0">0 32 12620,'0'0'16239,"69"-32"-16014,-13 32-129,5 0-160,6 0-1794,-7 0-2114,-2 0-3395</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4.121"/>
    </inkml:context>
    <inkml:brush xml:id="br0">
      <inkml:brushProperty name="width" value="0.025" units="cm"/>
      <inkml:brushProperty name="height" value="0.025" units="cm"/>
    </inkml:brush>
  </inkml:definitions>
  <inkml:trace contextRef="#ctx0" brushRef="#br0">140 1 17585,'0'0'14605,"-9"10"-14092,-8 10-493,0 2 0,2 0 0,-21 40 0,28-47-22,2 0 0,-1 0 1,2 1-1,0 0 0,1 0 0,0 0 1,2 1-1,-2 19 0,4-27-382,0 0-1,1 0 1,-1 0 0,2 0-1,-1 0 1,1 0-1,1-1 1,0 1 0,0-1-1,0 1 1,7 9 0,-8-14-44,1 0 1,1 0-1,-1-1 0,0 1 1,1-1-1,0 1 1,0-1-1,0 0 1,0-1-1,0 1 1,1-1-1,-1 0 1,1 0-1,0 0 1,-1 0-1,1-1 1,0 0-1,0 0 0,0 0 1,0-1-1,0 0 1,5 0-1,9 0-11999</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4.758"/>
    </inkml:context>
    <inkml:brush xml:id="br0">
      <inkml:brushProperty name="width" value="0.025" units="cm"/>
      <inkml:brushProperty name="height" value="0.025" units="cm"/>
    </inkml:brush>
  </inkml:definitions>
  <inkml:trace contextRef="#ctx0" brushRef="#br0">4 0 15086,'0'0'17067,"0"10"-16528,-1 25-462,-1-8-77,1-1-1,2 0 1,3 29-1,-3-54 1,-1 0 0,0 0 0,1 0 0,-1 0 0,1 0 0,0 0 0,-1 0 0,1 0 0,0 0 0,0 0 0,-1 0 0,1 0 0,0-1 0,0 1 0,0 0 0,0-1 0,0 1 0,0 0 0,0-1 0,0 1 0,0-1 0,0 0 0,1 1 0,-1-1 0,0 0 0,0 0 0,0 0 0,0 0 0,0 0 0,1 0 0,-1 0 0,0 0 0,0 0 0,0 0 0,0-1 0,1 1 0,-1 0 0,0-1 0,0 1 0,1-2 0,4 0 0,1 0 0,-1-1 0,0 0 0,0 0 0,9-8 0,41-41 0,-39 35 0,0 1 0,24-17 0,-41 33 0,0-1 0,0 1 0,1 0 0,-1 0 0,0 0 0,0 0 0,1 0 0,-1-1 0,0 1 0,0 0 0,0 0 0,1 0 0,-1 0 0,0 0 0,0 0 0,1 0 0,-1 0 0,0 0 0,0 0 0,1 0 0,-1 0 0,0 0 0,0 0 0,1 0 0,-1 0 0,0 0 0,0 0 0,1 1 0,-1-1 0,0 0 0,0 0 0,0 0 0,1 0 0,-1 0 0,0 1 0,0-1 0,0 0 0,0 0 0,1 0 0,-1 0 0,0 1 0,0-1 0,0 0 0,0 0 0,0 1 0,0-1 0,1 0 0,1 19 0,-4 23 0,-7 0 0,5-29 0,2-1 0,-1 1 0,0 19 0,3-32-4,1 0-1,-1 1 1,0-1 0,0 0 0,0 1-1,0-1 1,0 0 0,1 1-1,-1-1 1,0 0 0,0 0 0,0 1-1,1-1 1,-1 0 0,0 0-1,1 1 1,-1-1 0,0 0 0,0 0-1,1 0 1,-1 1 0,0-1-1,1 0 1,-1 0 0,0 0-1,1 0 1,-1 0 0,0 0 0,1 0-1,-1 0 1,0 0 0,1 0-1,-1 0 1,1 0 0,-1 0 0,0 0-1,1 0 1,-1 0 0,0 0-1,1 0 1,-1-1 0,0 1 0,0 0-1,1 0 1,-1 0 0,0-1-1,1 1 1,-1 0 0,0 0 0,0-1-1,1 1 1,-1 0 0,0 0-1,0-1 1,1 1 0,17-15-3664,-8-2-6133</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5.599"/>
    </inkml:context>
    <inkml:brush xml:id="br0">
      <inkml:brushProperty name="width" value="0.025" units="cm"/>
      <inkml:brushProperty name="height" value="0.025" units="cm"/>
    </inkml:brush>
  </inkml:definitions>
  <inkml:trace contextRef="#ctx0" brushRef="#br0">244 1 7399,'0'0'21663,"-6"11"-20440,-26 35-396,-1-1 1,-59 60-1,68-77-805,18-20-47,-1 0 0,1-1 0,-2 1 0,1-1 0,-15 10 0,21-39-6958,8-1 1511,-2-4-1355</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5.976"/>
    </inkml:context>
    <inkml:brush xml:id="br0">
      <inkml:brushProperty name="width" value="0.025" units="cm"/>
      <inkml:brushProperty name="height" value="0.025" units="cm"/>
    </inkml:brush>
  </inkml:definitions>
  <inkml:trace contextRef="#ctx0" brushRef="#br0">0 1 14286,'0'0'15438,"54"37"-14669,-28-21-97,0 2-319,3 1-225,-2-2-64,-2 1-224,-5-4-961,-2-1-737,-4-3-1537,-8-6-1826,1-4-3363</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6.303"/>
    </inkml:context>
    <inkml:brush xml:id="br0">
      <inkml:brushProperty name="width" value="0.025" units="cm"/>
      <inkml:brushProperty name="height" value="0.025" units="cm"/>
    </inkml:brush>
  </inkml:definitions>
  <inkml:trace contextRef="#ctx0" brushRef="#br0">0 14 11883,'0'0'18129,"50"5"-16783,-16-5-321,8 0-641,1 0-384,0-5 0,-1 0 0,-2 2-1153,-6 1-2338,-8 2-2980,-8-3-4835</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6.727"/>
    </inkml:context>
    <inkml:brush xml:id="br0">
      <inkml:brushProperty name="width" value="0.025" units="cm"/>
      <inkml:brushProperty name="height" value="0.025" units="cm"/>
    </inkml:brush>
  </inkml:definitions>
  <inkml:trace contextRef="#ctx0" brushRef="#br0">185 1 16944,'0'0'4799,"-2"8"-2904,1 2-1490,0 0-1,1-1 1,0 1-1,0 0 0,1 0 1,1 0-1,0-1 0,0 1 1,1-1-1,0 1 1,7 14-1,0-4-191,-2 1 0,0 0 0,-1 0-1,-1 1 1,-1 0 0,-1 0 0,-1 0 0,-1 0 0,-1 0 0,-1 1 0,-1-1-1,-1 0 1,-1 1 0,0-1 0,-12 34 0,6-27-58,-2-1 0,-2 0 0,-25 44 0,32-63-480,-1 1 0,0-1 0,-1-1 0,0 1 0,-13 10 0,15-15-457,1 0 0,0-1-1,-1 1 1,0-1 0,0-1 0,0 1-1,0-1 1,0 0 0,0 0-1,-12 1 1,-11-2-9937</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58.207"/>
    </inkml:context>
    <inkml:brush xml:id="br0">
      <inkml:brushProperty name="width" value="0.025" units="cm"/>
      <inkml:brushProperty name="height" value="0.025" units="cm"/>
    </inkml:brush>
  </inkml:definitions>
  <inkml:trace contextRef="#ctx0" brushRef="#br0">128 142 10762,'-28'4'1567,"-28"6"1096,53-10-2444,0 1 0,1 0 1,-1 0-1,0 0 0,1 0 0,-1 0 0,0 1 0,1-1 0,0 1 0,-1 0 0,1-1 0,0 1 0,0 0 1,-3 4-1,4-5-144,1-1 0,0 1 1,-1-1-1,1 1 1,0-1-1,0 1 1,-1 0-1,1-1 0,0 1 1,0 0-1,0-1 1,0 1-1,0 0 1,0-1-1,0 1 0,0 0 1,0-1-1,0 1 1,0 0-1,0-1 1,0 1-1,1 0 0,-1-1 1,0 1-1,0-1 1,1 1-1,-1-1 0,1 1 1,-1 0-1,0-1 1,1 1-1,-1-1 1,1 1-1,-1-1 0,1 0 1,-1 1-1,1-1 1,-1 0-1,1 1 1,0-1-1,-1 0 0,1 1 1,-1-1-1,1 0 1,0 0-1,-1 0 1,2 0-1,35 6 765,-35-6-773,560-12 3217,-229-4-2789,-254 14-419,230 1 68,-221 5-33,132 22 1,-247-27 589,-47 3 1,7 2-546,-669-7 127,261-1-198,890-23-169,-311 18 24,-28 2-83,125-9-255,262-56 0,-450 69 409,0 0 1,0 0-1,0-2 1,-1 0 0,13-6-1,-26 11-2,1 0 1,-1 0-1,1 0 1,-1-1-1,1 1 0,-1 0 1,1 0-1,-1 0 1,1 0-1,-1-1 0,1 1 1,-1 0-1,1 0 1,0-1-1,-1 1 0,1 0 1,-1-1-1,1 1 1,0 0-1,-1-1 0,1 1 1,0-1-1,0 1 1,-1-1-1,1 1 0,0 0 1,0-1-1,0 1 1,-1-1-1,1 1 0,0-1 1,0 1-1,0-1 1,0 1-1,0-1 0,0 1 1,0-1-1,0 1 1,0-1-1,0 1 0,0-1 1,0 1-1,1-1 1,-1 1-1,0-1 0,0 1 1,0-1-1,1 1 1,-1-1-1,0 1 0,1 0 1,-1-1-1,0 1 0,1-1 1,-1 1-1,0 0 1,1 0-1,-1-1 0,1 1 1,-1 0-1,1-1 1,-1 1-1,1 0 0,-1 0 1,0 0-1,1 0 1,-1 0-1,1-1 0,0 1 1,-44-8 423,41 8-435,-95-9 147,0 5 1,0 3-1,-128 18 0,-286 65-740,154-19-4436,193-42-857</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08.322"/>
    </inkml:context>
    <inkml:brush xml:id="br0">
      <inkml:brushProperty name="width" value="0.025" units="cm"/>
      <inkml:brushProperty name="height" value="0.025" units="cm"/>
    </inkml:brush>
  </inkml:definitions>
  <inkml:trace contextRef="#ctx0" brushRef="#br0">18 0 4869,'0'0'13538,"-3"9"-12711,-1 2-398,1 0 0,1 0 0,0 0 0,0 0 0,1 0 0,1 0-1,0 0 1,0 0 0,1 0 0,4 18 0,-4-24-298,0 1 1,1-1-1,0 0 0,0 0 1,1 0-1,-1 0 1,1 0-1,0 0 0,0-1 1,1 1-1,-1-1 1,1 0-1,0 0 0,0 0 1,0-1-1,1 1 0,-1-1 1,1 0-1,0 0 1,0-1-1,0 1 0,0-1 1,0 0-1,11 2 0,19 1 109,-1-2-1,0-2 0,1 0 0,-1-3 0,1-1 0,60-13 1,-42 7-10,91-3 1,-142 11-196,-1 1 0,1 0 0,0 0 1,-1 0-1,1 0 0,0 0 0,0 1 0,-1-1 1,1 1-1,0-1 0,-1 1 0,1-1 1,0 1-1,-1 0 0,1 0 0,-1-1 0,1 1 1,-1 0-1,0 1 0,1-1 0,-1 0 0,0 0 1,0 0-1,0 1 0,0-1 0,0 1 1,0-1-1,0 1 0,0-1 0,-1 1 0,1-1 1,0 1-1,-1 0 0,0-1 0,1 1 0,-1 0 1,0 0-1,0 2 0,9 25 578,4-18-1895,-5-10-4511,2-1-4004,-10 0 8828,10 0-6078</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08.803"/>
    </inkml:context>
    <inkml:brush xml:id="br0">
      <inkml:brushProperty name="width" value="0.025" units="cm"/>
      <inkml:brushProperty name="height" value="0.025" units="cm"/>
    </inkml:brush>
  </inkml:definitions>
  <inkml:trace contextRef="#ctx0" brushRef="#br0">0 259 8488,'0'0'13298,"4"-6"-12097,5-6-732,0 1-1,1 0 1,1 1-1,0 0 1,0 1 0,1 0-1,0 1 1,0 0-1,1 0 1,15-5 0,20-9 250,79-24 0,-124 44-687,1 1 0,0 0 1,-1 0-1,1 0 0,0 1 0,-1-1 0,1 1 1,0 0-1,-1 0 0,1 0 0,0 0 0,5 2 0,-6-1-12,-1 0 0,1 1-1,-1 0 1,0-1-1,1 1 1,-1 0-1,0 0 1,0 0-1,0 0 1,0 0 0,-1 1-1,1-1 1,-1 0-1,1 1 1,1 4-1,-1-3 55,-1 1 0,1-1-1,1 0 1,-1 0 0,0 0-1,1 0 1,0 0-1,0-1 1,0 1 0,0-1-1,1 0 1,-1 0 0,1 0-1,0 0 1,0-1-1,0 0 1,0 1 0,0-1-1,1-1 1,-1 1 0,1-1-1,-1 1 1,1-1 0,-1-1-1,1 1 1,0-1-1,-1 1 1,10-2 0,15 1-42,0-2 0,0-1 0,-1-1 0,1-1 0,-1-2 0,0 0 0,0-2 0,-1-1 0,29-16 0,-52 23-32,1 0 0,-1 0 0,0-1 0,0 1 0,-1-1 0,1 0 0,-1 0 0,0 0 0,0 0 0,0-1 0,0 0 0,-1 1 0,0-1 0,0 0 0,0 0 0,-1 0 0,1 0 0,-1 0 0,0 0 0,0-10 0,-1 14-40,0 1 0,0 0 0,0 0 0,0-1 0,0 1 0,-1 0 0,1 0 0,0-1 0,0 1 0,0 0 0,0 0 0,0 0 0,0-1 1,-1 1-1,1 0 0,0 0 0,0 0 0,0-1 0,-1 1 0,1 0 0,0 0 0,0 0 0,-1 0 0,1 0 0,0-1 0,0 1 0,0 0 0,-1 0 0,1 0 0,0 0 0,-1 0 0,1 0 0,0 0 0,0 0 0,-1 0 0,1 0 0,0 0 0,0 0 0,-1 0 1,1 0-1,0 0 0,0 0 0,-1 1 0,1-1 0,0 0 0,0 0 0,-1 0 0,1 0 0,0 0 0,0 1 0,-1-1 0,-10 9-5649</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48.050"/>
    </inkml:context>
    <inkml:brush xml:id="br0">
      <inkml:brushProperty name="width" value="0.025" units="cm"/>
      <inkml:brushProperty name="height" value="0.025" units="cm"/>
    </inkml:brush>
  </inkml:definitions>
  <inkml:trace contextRef="#ctx0" brushRef="#br0">13 1 5862,'0'0'24876,"1"11"-24096,1 15-468,-1-1 0,-1 1 1,-5 41-1,2-51-312,1-8 0,0 0 0,0 1 0,1 0 0,0-1 0,1 1 0,-1-1 0,2 1 0,2 15 0,-3-24 0,1 1 0,0 0 0,0 0 0,0 0 0,0-1 0,0 1 0,0 0 0,1-1 0,-1 1 0,0-1 0,0 1 0,0-1 0,0 0 0,1 1 0,-1-1 0,0 0 0,0 0 0,1 0 0,-1 0 0,0 0 0,1 0 0,-1 0 0,0 0 0,0-1 0,0 1 0,1 0 0,-1-1 0,0 1 0,2-2 0,35-14 0,-12-2 0,36-32 0,-41 32 0,0 1 0,39-24 0,-59 41 0,-1-1 0,1 1 0,-1 0 0,1-1 0,-1 1 0,1 0 0,0 0 0,-1-1 0,1 1 0,0 0 0,-1 0 0,1 0 0,0 0 0,-1 0 0,1 0 0,-1 0 0,1 0 0,0 0 0,-1 0 0,1 0 0,0 0 0,-1 1 0,1-1 0,0 0 0,-1 0 0,1 1 0,-1-1 0,1 0 0,0 1 0,8 21 0,-10 43 0,0-47 0,1 56 0,3-72-79,3-8-428,4-8-3418,0-9-4921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6.626"/>
    </inkml:context>
    <inkml:brush xml:id="br0">
      <inkml:brushProperty name="width" value="0.025" units="cm"/>
      <inkml:brushProperty name="height" value="0.025" units="cm"/>
    </inkml:brush>
  </inkml:definitions>
  <inkml:trace contextRef="#ctx0" brushRef="#br0">47 61 3523,'0'0'25977,"-7"3"-24408,20-1-1266,0-1-1,0 0 0,0-1 1,20-3-1,-5 2-116,139-11-186,191-40 0,-495 58 0,-404 59 0,711-78 0,-22 2 0,-52 5 0,127-25 0,-317 26 0,-402 19 0,703-18-3833,11 0-3833,-149 4-758</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48.625"/>
    </inkml:context>
    <inkml:brush xml:id="br0">
      <inkml:brushProperty name="width" value="0.025" units="cm"/>
      <inkml:brushProperty name="height" value="0.025" units="cm"/>
    </inkml:brush>
  </inkml:definitions>
  <inkml:trace contextRef="#ctx0" brushRef="#br0">77 1 12268,'0'0'19688,"-4"8"-19187,-13 29-371,-21 70-1,33-88-121,1 0-1,1 0 0,0 0 0,1 0 1,1 0-1,2 30 0,0-47-160,-1 0-1,1 0 1,0 1 0,-1-1-1,1 0 1,0 0 0,0 0-1,0 0 1,1 0 0,-1 0-1,1 0 1,-1 0 0,1-1-1,-1 1 1,1 0 0,0-1-1,0 1 1,0-1 0,0 0-1,0 0 1,0 0-1,0 0 1,0 0 0,0 0-1,0 0 1,1-1 0,-1 1-1,4 0 1,3 0-1255,0 0-1,0 0 0,0-1 1,0 0-1,0-1 1,10-1-1,7-6-12022</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49.065"/>
    </inkml:context>
    <inkml:brush xml:id="br0">
      <inkml:brushProperty name="width" value="0.025" units="cm"/>
      <inkml:brushProperty name="height" value="0.025" units="cm"/>
    </inkml:brush>
  </inkml:definitions>
  <inkml:trace contextRef="#ctx0" brushRef="#br0">0 0 18481,'0'0'9524,"0"9"-7132,0 122-22,0-130-2370,1 0 0,-1-1 0,0 1 0,0 0 0,0-1 0,1 1 0,-1-1 0,0 1 0,1-1 0,-1 1 0,0 0 0,1-1 0,-1 1 0,1-1 0,-1 1 0,1-1 0,-1 0 0,1 1 0,-1-1 0,1 1 0,-1-1 0,1 0 0,0 0 0,-1 1 0,1-1 0,-1 0 0,1 0 0,0 0 0,-1 0 0,1 1 0,0-1 0,-1 0 0,1 0 0,0 0 0,-1 0 0,1-1 0,0 1 0,-1 0 0,1 0 0,0 0 0,-1 0 0,1-1 0,-1 1 0,1 0 0,0-1 0,-1 1 0,1-1 0,32-15 0,9-22 0,-33 29 0,-1 0 0,1 1 0,0 1 0,1-1 0,0 2 0,19-11 0,-28 17 0,0 0 0,-1 0 0,1 0 0,-1 0 0,1 0 0,0 0 0,-1 0 0,1 0 0,-1 0 0,1 1 0,0-1 0,-1 0 0,1 0 0,-1 1 0,1-1 0,-1 0 0,1 1 0,-1-1 0,1 0 0,-1 1 0,0-1 0,1 1 0,-1-1 0,1 1 0,-1-1 0,0 1 0,1-1 0,-1 1 0,0-1 0,0 1 0,0 0 0,1-1 0,-1 1 0,0-1 0,0 1 0,0 0 0,0-1 0,0 1 0,0-1 0,0 1 0,0 0 0,0-1 0,0 1 0,-1-1 0,1 1 0,0 0 0,-1 0 0,-3 36 0,-30 96 0,34-133-11,0 0-1,0 0 1,0-1-1,1 1 1,-1 0-1,0 0 1,0 0 0,0 0-1,0 0 1,0 0-1,0 0 1,1 0 0,-1 0-1,0 0 1,0 0-1,0 0 1,0-1-1,0 1 1,1 0 0,-1 0-1,0 0 1,0 0-1,0 0 1,0 0 0,0 0-1,1 0 1,-1 1-1,0-1 1,0 0-1,0 0 1,0 0 0,0 0-1,0 0 1,1 0-1,-1 0 1,0 0 0,0 0-1,0 0 1,0 0-1,0 0 1,0 1-1,0-1 1,1 0 0,-1 0-1,0 0 1,0 0-1,0 0 1,0 0 0,0 1-1,0-1 1,0 0-1,0 0 1,0 0-1,8-10-3503,1-6-5843,2-2-8414</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49.422"/>
    </inkml:context>
    <inkml:brush xml:id="br0">
      <inkml:brushProperty name="width" value="0.025" units="cm"/>
      <inkml:brushProperty name="height" value="0.025" units="cm"/>
    </inkml:brush>
  </inkml:definitions>
  <inkml:trace contextRef="#ctx0" brushRef="#br0">0 0 12043,'0'0'20724,"75"39"-20724,-47-44 0,-2-1 0,-7-2-2883,-3 2-6021</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50.299"/>
    </inkml:context>
    <inkml:brush xml:id="br0">
      <inkml:brushProperty name="width" value="0.025" units="cm"/>
      <inkml:brushProperty name="height" value="0.025" units="cm"/>
    </inkml:brush>
  </inkml:definitions>
  <inkml:trace contextRef="#ctx0" brushRef="#br0">321 1 11723,'0'0'19880,"-7"8"-18908,-287 284-780,294-292-230,-1 1 0,1-1 1,0 0-1,0 1 0,-1-1 0,1 0 0,0 1 0,-1-1 1,1 0-1,0 1 0,-1-1 0,1 0 0,0 0 1,-1 0-1,1 1 0,-1-1 0,1 0 0,0 0 0,-1 0 1,1 0-1,-1 0 0,1 0 0,-1 0 0,1 0 0,0 0 1,-1 0-1,1 0 0,-1 0 0,1 0 0,-1 0 1,1 0-1,0 0 0,-1 0 0,1-1 0,0 1 0,-2 0 1,-2-19-3378,8-36-4756,-2 46 6475,-1-15-3861,0 1-406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50.676"/>
    </inkml:context>
    <inkml:brush xml:id="br0">
      <inkml:brushProperty name="width" value="0.025" units="cm"/>
      <inkml:brushProperty name="height" value="0.025" units="cm"/>
    </inkml:brush>
  </inkml:definitions>
  <inkml:trace contextRef="#ctx0" brushRef="#br0">1 0 9545,'0'0'19805,"1"5"-18294,2 0-1449,-1 0-1,1 0 1,0 0-1,1 0 0,-1 0 1,1-1-1,0 1 1,0-1-1,1 0 1,-1-1-1,1 1 1,0-1-1,0 0 1,0 0-1,0 0 1,6 2-1,18 7 296,58 15 0,-22-7-210,-47-12-2851,6 2-8002</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51.050"/>
    </inkml:context>
    <inkml:brush xml:id="br0">
      <inkml:brushProperty name="width" value="0.025" units="cm"/>
      <inkml:brushProperty name="height" value="0.025" units="cm"/>
    </inkml:brush>
  </inkml:definitions>
  <inkml:trace contextRef="#ctx0" brushRef="#br0">53 6 10025,'0'0'10063,"-8"1"-7356,-3 0-1658,-5 1 258,-2-1 3384,121 8-1766,100-24-2925,-185 13 0,51 0-6657,-59 1-907</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51.866"/>
    </inkml:context>
    <inkml:brush xml:id="br0">
      <inkml:brushProperty name="width" value="0.025" units="cm"/>
      <inkml:brushProperty name="height" value="0.025" units="cm"/>
    </inkml:brush>
  </inkml:definitions>
  <inkml:trace contextRef="#ctx0" brushRef="#br0">238 0 11115,'0'0'10479,"9"4"-8888,-3-1-1255,0 0 0,0 0 1,0 1-1,0 0 0,-1 0 1,1 0-1,-1 1 0,0 0 0,-1 0 1,1 0-1,-1 1 0,0-1 1,0 1-1,-1 0 0,0 0 1,0 0-1,0 0 0,-1 1 1,3 10-1,0 5-100,-2 0 1,0 0-1,-2 0 1,0 0-1,-2 0 1,0 0-1,-1 0 1,-2 0-1,0 0 1,-1-1-1,-1 1 1,-1-1 0,-11 22-1,5-14-680,-2-1 0,-1 0 1,-1-1-1,-1-1 0,-2-1 0,0 0 0,-2-2 0,-36 33 1,6-20-4954,1-10-3796</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07.609"/>
    </inkml:context>
    <inkml:brush xml:id="br0">
      <inkml:brushProperty name="width" value="0.025" units="cm"/>
      <inkml:brushProperty name="height" value="0.025" units="cm"/>
    </inkml:brush>
  </inkml:definitions>
  <inkml:trace contextRef="#ctx0" brushRef="#br0">0 744 11339,'0'0'1345,"2"9"-411,0 1-609,1-1-1,0 1 1,1-1 0,0 0-1,0-1 1,1 1-1,0-1 1,0 0-1,1 0 1,0 0 0,0-1-1,1 0 1,0 0-1,11 8 1,5 1 172,1-1 1,1-1 0,0-1-1,1-1 1,0-1 0,1-2-1,0 0 1,1-2 0,54 7-1,17-4 386,146-4 0,-210-7-904,41-2 101,0-3 0,116-25 1,149-54 152,-90 19 142,157-9 1904,-314 64-1443,1 5 1,128 7-1,-208 0-710,0 1 0,-1 1 1,1 0-1,-1 0 0,0 2 0,0 0 0,24 12 0,-33-15-84,0 1-1,1 1 1,-1-1-1,0 1 1,-1 0-1,1 0 1,-1 0-1,1 0 1,-1 1-1,-1 0 1,1 0-1,-1 0 1,1 0-1,-1 1 1,-1-1-1,1 1 1,-1-1-1,0 1 1,-1 0-1,1 0 0,0 7 1,-2-13-82,0 0-1,0 1 1,0-1-1,0 0 1,0 0-1,0 1 1,0-1-1,0 0 1,1 0-1,-1 0 1,0 1 0,0-1-1,0 0 1,0 0-1,0 0 1,1 0-1,-1 1 1,0-1-1,0 0 1,0 0-1,0 0 1,1 0-1,-1 0 1,0 1 0,0-1-1,0 0 1,1 0-1,-1 0 1,0 0-1,0 0 1,1 0-1,-1 0 1,0 0-1,0 0 1,1 0 0,-1 0-1,0 0 1,0 0-1,1 0 1,-1 0-1,0 0 1,1 0-1,14-7-3988,11-11-3767,-49 11-10161,-1 5 22341,-9 0 4188,19 0-6293,13 1-2128,0 1 0,1 0 0,-1-1 1,0 1-1,0-1 0,0 1 1,0-1-1,0 0 0,1 1 0,-1-1 1,0 0-1,0 0 0,1 1 1,-1-1-1,1 0 0,-1 0 0,1 0 1,-1 0-1,1 0 0,-1 0 0,1 0 1,0 0-1,-1 0 0,1 0 1,0 0-1,0 0 0,0 0 0,0 0 1,0 0-1,0 0 0,0 0 1,0 0-1,0 0 0,1 0 0,-1 0 1,0 0-1,1 0 0,-1 0 1,0 1-1,1-1 0,-1 0 0,1 0 1,0 0-1,-1 0 0,1 0 0,0 0 1,35-38 1893,17-3-346,79-49 0,-60 49-1399,2 3 0,90-34-1,-124 58-81,-1 2 0,2 1 0,-1 3 1,1 1-1,1 2 0,-1 1 0,1 3 0,0 1 0,0 3 0,0 1 0,-1 2 0,82 20 0,-60-8-218,1-3 0,99 10 0,-125-22 0,1-1 0,0-2 0,-1-1 0,1-2 0,60-15 0,-57 8 21,0-1 0,-1-2 0,0-1 0,-1-3 0,67-40-1,-94 49-49,-1 1-1,0-2 0,-1 0 0,0 0 0,0-1 0,-1 0 0,0-1 0,-1 0 1,-1 0-1,0-1 0,0 0 0,-1-1 0,-1 0 0,0 0 0,-1 0 1,-1 0-1,0-1 0,-1 0 0,-1 0 0,2-18 0,-5 5-2655,-6 2-3342,-9 4-2440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27.154"/>
    </inkml:context>
    <inkml:brush xml:id="br0">
      <inkml:brushProperty name="width" value="0.025" units="cm"/>
      <inkml:brushProperty name="height" value="0.025" units="cm"/>
    </inkml:brush>
  </inkml:definitions>
  <inkml:trace contextRef="#ctx0" brushRef="#br0">282 2 6118,'0'0'12310,"-11"-1"-10885,3 1-1179,1 0 0,0 0-1,-1 1 1,1 0-1,0 0 1,0 0-1,0 1 1,0 0 0,0 1-1,0 0 1,1 0-1,-1 0 1,1 1-1,0 0 1,-11 8-1,1 1 92,1 1 0,1 1-1,0 0 1,1 1 0,1 1-1,-18 30 1,25-37-129,-1 1 1,2 0-1,-1 1 1,2-1-1,-1 1 0,2 0 1,-1-1-1,2 1 1,0 0-1,0 1 1,1-1-1,2 21 1,-1-29-174,-1 0 0,1-1 0,0 1 0,0 0 1,1-1-1,-1 1 0,1 0 0,0-1 0,-1 0 1,2 1-1,-1-1 0,0 0 0,1 0 0,-1 0 1,1 0-1,0-1 0,0 1 0,5 2 0,-2-2 28,-1 0 0,1 0 0,1-1 0,-1 0 0,0 0 0,1 0-1,-1-1 1,1 0 0,-1 0 0,8-1 0,4 0 97,0-2 0,-1 1 1,1-2-1,-1-1 0,0 0 1,0-1-1,20-9 0,8-6 225,74-47 0,-104 58-329,-1-1 1,0-1-1,0 0 0,-1-1 0,-1 0 0,0-1 1,0-1-1,12-20 0,-22 32-56,-1 0 0,0 0 0,1-1 0,-1 1 0,0 0 0,0-1 0,-1 1 0,1-1 0,0 1 0,-1-1 0,0 0 0,1 1 0,-1-1 0,0 1 0,0-1 0,-1 0 0,0-4 0,0 5 0,0 0 0,0 1 0,0-1 0,0 0 0,0 1 0,-1-1 0,1 0 0,-1 1 0,1 0 0,-1-1 0,1 1 0,-1 0 0,0 0 0,1 0 0,-1 0 0,0 0 0,-3-1 0,-8-1 0,0 0 0,0 0 0,0 1 0,0 1 0,-19 0 0,28 1 0,-236 4-1607,213-7-1836,13-14-2942</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28.155"/>
    </inkml:context>
    <inkml:brush xml:id="br0">
      <inkml:brushProperty name="width" value="0.025" units="cm"/>
      <inkml:brushProperty name="height" value="0.025" units="cm"/>
    </inkml:brush>
  </inkml:definitions>
  <inkml:trace contextRef="#ctx0" brushRef="#br0">0 1 17969,'0'0'4805,"71"27"-3396,-16-25 32,11-2-576,14 0-545,2 0-288,-1 0 0,-8-4-832,-13 2-770,-18 2-1152,-21 0-1090,-19 6-1697,-4 3-6278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7.188"/>
    </inkml:context>
    <inkml:brush xml:id="br0">
      <inkml:brushProperty name="width" value="0.025" units="cm"/>
      <inkml:brushProperty name="height" value="0.025" units="cm"/>
    </inkml:brush>
  </inkml:definitions>
  <inkml:trace contextRef="#ctx0" brushRef="#br0">108 96 15503,'-11'2'2018,"4"-1"-1119,-34 6-365,28-4 8757,130-20-6590,67-8-1318,-90 19-1216,168-22 104,-236 20-271,-41 4 0,-44 2 0,-576 24 0,625-20 0,13-1 0,26 0 0,51-1 0,207-20 0,149-4 0,-454 25 0,-1 1 0,1 1 0,-34 9 0,-6 2 0,-444 65-822,481-77-3887,10-2-3213</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28.500"/>
    </inkml:context>
    <inkml:brush xml:id="br0">
      <inkml:brushProperty name="width" value="0.025" units="cm"/>
      <inkml:brushProperty name="height" value="0.025" units="cm"/>
    </inkml:brush>
  </inkml:definitions>
  <inkml:trace contextRef="#ctx0" brushRef="#br0">1 0 18001,'0'0'6887,"78"17"-4805,-30-13-673,6-2-801,5 1-479,1-3-33,3 1-353,-5 3-1184,-3-4-1762,-5 0-3011,0-4-8936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30.195"/>
    </inkml:context>
    <inkml:brush xml:id="br0">
      <inkml:brushProperty name="width" value="0.025" units="cm"/>
      <inkml:brushProperty name="height" value="0.025" units="cm"/>
    </inkml:brush>
  </inkml:definitions>
  <inkml:trace contextRef="#ctx0" brushRef="#br0">549 56 12043,'-15'-3'5147,"2"1"-4897,0-1 0,0 2 0,-1-1 0,1 2 0,-1 0 0,1 1 1,0 0-1,-1 1 0,1 0 0,0 1 0,0 1 0,0 0 0,-16 7 1,3 5 215,0 1 0,1 1 0,1 1 0,1 1 0,1 0 0,0 2 0,2 1 0,0 1 0,2 0 0,-17 31 0,24-38-277,2 0-1,0 1 0,1 0 1,1 1-1,0-1 0,2 1 0,0 1 1,1-1-1,1 1 0,1-1 1,1 1-1,0 0 0,2 0 1,0 0-1,1-1 0,8 34 0,-8-45-178,1-1-1,-1 0 0,2 1 0,-1-1 1,1-1-1,0 1 0,0 0 0,1-1 1,-1 0-1,1 0 0,1 0 0,-1-1 1,1 0-1,0 0 0,1 0 0,7 4 0,-4-4 48,1 0 0,0-1-1,0 0 1,0-1-1,1 0 1,-1-1-1,1 0 1,-1-1-1,22 0 1,-2-3 144,0-1 1,0-1-1,-1-2 0,0-2 0,0 0 1,0-2-1,35-17 0,-24 8-93,-1-2-1,-1-2 1,-1-2 0,53-45-1,-79 60-56,0 0-1,0-2 1,-1 1 0,-1-2-1,0 1 1,0-1 0,-2-1-1,1 0 1,-2 0 0,0 0-1,-1-1 1,0 0-1,-1-1 1,-1 1 0,0-1-1,2-19 1,-6 27-70,0 0 0,-1 0 0,0-1-1,0 1 1,-1 0 0,1 0 0,-2 0 0,1 1 0,-1-1 0,-1 0-1,1 1 1,-7-10 0,2 5-159,-1 1 0,-1-1 0,0 2 0,0-1 0,-1 1-1,-16-11 1,-7-1-1353,0 1 1,-1 2-1,-1 2 0,-45-15 0,-2 6-3861,2 11-1799</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57.455"/>
    </inkml:context>
    <inkml:brush xml:id="br0">
      <inkml:brushProperty name="width" value="0.025" units="cm"/>
      <inkml:brushProperty name="height" value="0.025" units="cm"/>
    </inkml:brush>
  </inkml:definitions>
  <inkml:trace contextRef="#ctx0" brushRef="#br0">310 32 17424,'0'0'8136,"-10"-6"-6214,5 3-1764,1 0 1,-1 0-1,0 0 0,1 1 0,-1 0 1,0 0-1,-1 0 0,1 1 1,0-1-1,0 1 0,-1 1 1,1-1-1,0 1 0,-1 0 0,1 0 1,-1 0-1,1 1 0,0 0 1,-1 0-1,1 0 0,0 0 0,-6 4 1,-5 2-21,1 1 0,0 1 0,1 1 0,0 0 0,0 1 0,-22 23 0,31-29-100,0 1-1,0 0 1,1 0 0,-1 0-1,1 1 1,0 0 0,1-1-1,0 1 1,0 0 0,1 1-1,-1-1 1,2 1 0,-1-1-1,1 1 1,0-1 0,0 1-1,2 13 1,-1-18-38,1 0 0,0 0 0,0 1 1,1-1-1,-1-1 0,1 1 0,-1 0 0,1 0 0,0-1 1,0 1-1,0-1 0,0 1 0,1-1 0,-1 0 0,1 0 1,-1 0-1,1 0 0,0 0 0,-1-1 0,1 1 0,0-1 1,6 2-1,8 3-3,1 0 0,34 5 0,-29-6-8,-11-3 10,0 2 1,0-1-1,0 2 0,0-1 1,14 10-1,-24-14 1,-1 1 1,1 0-1,-1 0 1,1 0-1,0 0 1,-1 0-1,0 0 0,1 0 1,-1 1-1,0-1 1,1 0-1,-1 1 1,0-1-1,0 1 0,0 0 1,0-1-1,-1 1 1,1 0-1,0-1 0,-1 1 1,1 0-1,-1 0 1,1-1-1,-1 1 1,0 0-1,0 0 0,0 0 1,0 0-1,0 0 1,0-1-1,-1 1 1,1 0-1,0 0 0,-1 0 1,0-1-1,1 1 1,-1 0-1,0-1 1,0 1-1,0 0 0,0-1 1,0 1-1,0-1 1,0 0-1,-1 1 1,-1 1-1,-3 3 0,-1-1 0,1 1 0,-1-1 0,0 0 0,-1-1 0,1 0 0,-1 0 0,0 0 0,1-1 0,-2 0 0,-13 3 0,-1-2 0,1-1 0,0-1 0,-28-1 0,48-1 5,1 0 0,-1 0-1,0 0 1,1 0 0,-1 0 0,0-1 0,1 1 0,-1-1-1,1 1 1,-1-1 0,1 0 0,-1 0 0,1 1 0,0-1-1,-1 0 1,1 0 0,0 0 0,-1-1 0,1 1 0,-1-2-1,1 2-17,1 0 0,0 0-1,-1 0 1,1 1 0,0-1-1,0 0 1,0 0 0,-1 0-1,1 0 1,0 0 0,0 0-1,0 0 1,1 0 0,-1 0-1,0 1 1,0-1 0,0 0-1,1 0 1,-1 0 0,1 0-1,-1 0 1,0 1-1,1-1 1,-1 0 0,1 0-1,0 1 1,-1-1 0,1 0-1,0 1 1,-1-1 0,1 1-1,0-1 1,-1 0 0,1 1-1,0 0 1,0-1 0,1 0-1,14-7-2629,1 1 0,-1 0 0,29-7 0,-24 8-499,33-10-6985</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57.798"/>
    </inkml:context>
    <inkml:brush xml:id="br0">
      <inkml:brushProperty name="width" value="0.025" units="cm"/>
      <inkml:brushProperty name="height" value="0.025" units="cm"/>
    </inkml:brush>
  </inkml:definitions>
  <inkml:trace contextRef="#ctx0" brushRef="#br0">189 1 17360,'0'0'6668,"-12"0"-3620,2 0-2668,0 1-1,0 0 0,0 0 1,0 1-1,0 1 0,1 0 1,-1 0-1,-11 6 0,16-7-265,0 1 0,1-1 0,-1 1 0,0 1-1,1-1 1,0 0 0,0 1 0,0 0 0,0 0 0,1 0-1,-1 1 1,1-1 0,0 1 0,0 0 0,1 0 0,-1 0-1,1 0 1,0 0 0,-2 10 0,3-12-114,1 0 0,-1 0 0,0 0 0,1 0 0,0 0 0,0 0 0,0-1 0,0 1 0,0 0 0,1 0 0,-1 0 0,1 0 0,-1 0 0,1 0 0,0-1 0,1 1 0,-1 0 0,0-1 0,1 1 0,-1-1 0,1 1 0,0-1 0,0 0 0,0 0 0,0 1 0,4 2 0,0-2 0,0 0 0,1-1 0,-1 1 0,1-1 0,-1-1 0,1 1 0,-1-1 0,1 0 0,0-1 0,12 0 0,-10 0-367,1-1-1,-1 0 1,0 0-1,0-1 1,0 0-1,13-5 1,-13 3-510,0 0-1,0-1 1,0 0 0,-1-1 0,0 0-1,0 0 1,0-1 0,-1 0 0,0 0 0,0-1-1,-1 0 1,0 0 0,0 0 0,-1-1 0,8-15-1,6-25-8939</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58.171"/>
    </inkml:context>
    <inkml:brush xml:id="br0">
      <inkml:brushProperty name="width" value="0.025" units="cm"/>
      <inkml:brushProperty name="height" value="0.025" units="cm"/>
    </inkml:brush>
  </inkml:definitions>
  <inkml:trace contextRef="#ctx0" brushRef="#br0">72 1 17424,'-6'8'2937,"-3"6"-1640,0 0 1,2 0-1,-1 1 1,2 0-1,0 1 1,1 0-1,-5 23 1,8-26-809,0-1 0,1 1 0,1 22 1,0-33-489,0 1 1,0-1 0,1 1 0,-1-1 0,1 0 0,0 1 0,0-1 0,-1 0 0,1 1-1,1-1 1,-1 0 0,0 0 0,1 0 0,-1 0 0,1 0 0,-1 0 0,1-1-1,0 1 1,0 0 0,3 2 0,-1-2 5,0 0 0,1 0-1,-1-1 1,1 1 0,-1-1 0,1 0-1,0 0 1,0 0 0,-1-1 0,6 1-1,7-2-86,0 0 0,-1-1-1,1-1 1,-1 0 0,18-7-1,-33 10 75,31-6-77,-32 6 95,1 0 1,0 0-1,-1 0 1,1 1-1,0-1 1,0 0-1,-1 0 1,1 1-1,0-1 1,-1 1-1,1-1 1,-1 0-1,1 1 0,-1-1 1,1 1-1,0 0 1,-1-1-1,0 1 1,1-1-1,-1 1 1,1 0-1,-1-1 1,0 1-1,1 0 1,-1-1-1,0 1 1,0 0-1,0-1 0,1 1 1,-1 0-1,0 0 1,0-1-1,0 1 1,0 0-1,0 0 1,0-1-1,-1 2 1,0 11 3,0 0 1,-1 0 0,-7 23-1,6-23-19,0-1 0,1 1-1,-2 23 1,5-35-239,0-1 0,1 0 0,-1 0 0,0 1 0,1-1 1,-1 0-1,0 0 0,1-1 0,-1 1 0,0 0 0,1 0 0,-1-1 0,0 1 0,0 0 0,1-1 0,-1 0 0,0 1 1,2-2-1,15-13-7115,5-4-4360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58.806"/>
    </inkml:context>
    <inkml:brush xml:id="br0">
      <inkml:brushProperty name="width" value="0.025" units="cm"/>
      <inkml:brushProperty name="height" value="0.025" units="cm"/>
    </inkml:brush>
  </inkml:definitions>
  <inkml:trace contextRef="#ctx0" brushRef="#br0">45 3 20628,'0'0'7751,"-7"11"-6272,1-3-1212,1 1 1,0 0 0,1 1 0,0-1 0,1 1 0,-5 19 0,7-27-249,1 0 0,-1 0 0,1 1-1,0-1 1,0 0 0,0 0 0,0 0 0,0 1 0,0-1 0,0 0 0,1 0-1,-1 0 1,1 0 0,-1 0 0,1 1 0,0-1 0,0 0 0,0 0 0,0-1 0,0 1-1,1 0 1,-1 0 0,0-1 0,1 1 0,0 0 0,-1-1 0,1 0 0,0 1 0,-1-1-1,1 0 1,0 0 0,0 0 0,0 0 0,0 0 0,0 0 0,0-1 0,1 1-1,-1-1 1,0 1 0,0-1 0,0 0 0,1 0 0,-1 0 0,0 0 0,4-1 0,-1 1-13,-1-1 0,1 0 1,0 0-1,-1 0 0,1-1 1,-1 0-1,1 0 0,-1 0 1,0 0-1,0-1 0,0 1 1,0-1-1,0 0 0,-1 0 1,1-1-1,-1 1 0,0-1 1,0 1-1,3-5 0,0-2-1,0 1 0,0-1 0,-1 1 0,0-2-1,-1 1 1,0 0 0,3-12 0,-17 52-5,6-19 0,0 1 0,1-1 0,0 1 0,0-1 0,0 16 0,3-23 0,0 0 0,0-1 0,1 1 0,-1 0 0,1 0 0,0 0 0,0-1 0,0 1 0,1 0 0,-1-1 0,1 1 0,0-1 0,0 0 0,4 6 0,-5-8 0,1 1 0,-1-1 0,1 0 0,0 1 0,0-1 0,-1 0 0,1 0 0,0-1 0,0 1 0,0 0 0,0 0 0,0-1 0,0 0 0,0 1 0,0-1 0,0 0 0,0 0 0,0 0 0,0 0 0,0 0 0,0 0 0,0-1 0,1 1 0,-1-1 0,-1 1 0,1-1 0,0 0 0,0 0 0,0 0 0,2-1 0,0-1 0,-1 1 0,1-1 0,-1 0 0,1 0 0,-1 0 0,0-1 0,0 1 0,0-1 0,-1 0 0,1 0 0,-1 1 0,0-2 0,0 1 0,2-6 0,-1 1 0,0 0 0,-1-1 0,0 1 0,-1-1 0,2-17 0,-4 27 0,1 0 0,0 0 0,0 0 0,0 0 0,-1 0 0,1 0 0,0 0 0,0 0 0,0 0 0,0 1 0,-1-1 0,1 0 0,0 0 0,0 0 0,0 0 0,-1 0 0,1 0 0,0 0 0,0 0 0,0-1 0,-1 1 0,1 0 0,0 0 0,0 0 0,0 0 0,-1 0 0,1 0 0,0 0 0,0 0 0,0 0 0,0-1 0,-1 1 0,1 0 0,0 0 0,0 0 0,0 0 0,0 0 0,0-1 0,0 1 0,-1 0 0,1 0 0,0 0 0,0-1 0,0 1 0,0 0 0,0 0 0,0 0 0,0-1 0,0 1 0,0 0 0,0 0 0,0 0 0,0-1 0,0 1 0,0 0 0,0 0 0,-7 14 0,7-13 0,0 1 0,0 0 0,0 0 0,0 0 0,0 0 0,1 0 0,-1-1 0,0 1 0,1 0 0,0 0 0,-1-1 0,1 1 0,0 0 0,0-1 0,0 1 0,0-1 0,0 1 0,1-1 0,-1 1 0,0-1 0,3 2 0,0 0 0,0-1 0,0 0 0,0 0 0,1 0 0,-1 0 0,0-1 0,1 1 0,7 0 0,3 0 0,-1-1 0,1 0 0,0-1 0,-1-1 0,17-3 0,-26 3 0,0 0 0,0 0 0,0-1 0,0 0 0,0 0 0,0-1 0,0 1 0,-1-1 0,1 0 0,-1-1 0,0 1 0,5-5 0,-7 6 0,0-1 0,0 1 0,0 0 0,0-1 0,0 0 0,-1 1 0,1-1 0,-1 0 0,0 0 0,0 1 0,0-1 0,0 0 0,0 0 0,-1 0 0,1 0 0,-1-1 0,0 1 0,0 0 0,0 0 0,0 0 0,-1 0 0,0-5 0,0 7 0,1 0 0,-1 0 0,1 0 0,-1 0 0,0 0 0,0 0 0,1 0 0,-1 0 0,0 0 0,0 0 0,0 1 0,0-1 0,0 0 0,0 0 0,0 1 0,0-1 0,0 1 0,0-1 0,0 1 0,-1 0 0,1-1 0,0 1 0,0 0 0,0 0 0,-1 0 0,1 0 0,0 0 0,0 0 0,0 0 0,-1 0 0,1 0 0,0 0 0,0 1 0,0-1 0,0 0 0,-1 1 0,1-1 0,-1 2 0,-3-1 0,1 1 0,0 0 0,-1 0 0,1 1 0,0-1 0,0 1 0,0 0 0,-5 5 0,8-7 1,0 1-1,-1-1 1,1 1 0,0-1 0,0 1-1,0 0 1,0-1 0,0 1 0,0 0-1,1 0 1,-1 0 0,1 0 0,-1 0-1,1-1 1,-1 1 0,1 0-1,0 3 1,0-4 0,1 1 0,-1-1 0,1 0 0,-1 0 0,1 1 0,0-1 0,-1 0 0,1 0 0,0 0 0,0 0 0,0 0 0,0 0 0,0 0 0,0 0 0,0 0 0,0-1 0,0 1 0,0 0 0,2 0 0,8 3-11,0 0 0,0-1 0,0 0 0,0-1 0,12 1 0,6 1-107,42 18 81,-69-21 45,1 0 0,0 0 0,-1-1 0,1 1 0,-1 1 0,0-1 0,1 0 0,-1 1 0,0-1 0,0 1 0,0 0 0,0-1 0,0 1 0,0 0 0,0 0 0,-1 0 0,1 1 0,-1-1 0,2 3 0,-8-160-9,5 154-50,0 0-1,1 0 1,-1 0-1,1-1 1,-1 1 0,1 0-1,0 0 1,0 0 0,-1 0-1,1 0 1,0 0-1,0 1 1,0-1 0,0 0-1,0 0 1,0 1 0,0-1-1,0 0 1,0 1-1,0-1 1,1 1 0,-1-1-1,0 1 1,0 0-1,0 0 1,1-1 0,-1 1-1,0 0 1,0 0 0,1 0-1,1 0 1,53 0-3899,-38 1 1759,22-2-4953</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59.697"/>
    </inkml:context>
    <inkml:brush xml:id="br0">
      <inkml:brushProperty name="width" value="0.025" units="cm"/>
      <inkml:brushProperty name="height" value="0.025" units="cm"/>
    </inkml:brush>
  </inkml:definitions>
  <inkml:trace contextRef="#ctx0" brushRef="#br0">0 9 15759,'8'-8'13162,"-3"21"-9443,-2 32-4921,-3-39 2387,-6 253-1010,-1-100-206,8-151 31,3-12 0,8-28 0,14-53 0,-24 80 0,0-4 0,10-35 0,2 0 0,2 1 0,39-75 0,-53 115 0,0-1 0,0 1 0,1 0 0,0-1 0,-1 1 0,1 0 0,1 1 0,-1-1 0,0 1 0,1-1 0,-1 1 0,1 0 0,-1 0 0,1 0 0,0 1 0,0-1 0,0 1 0,0 0 0,4 0 0,-5 1 0,-1 0 0,1 0 0,-1 0 0,1 1 0,-1-1 0,0 1 0,1-1 0,-1 1 0,0 0 0,0 0 0,1 0 0,-1 0 0,0 1 0,0-1 0,0 1 0,0-1 0,0 1 0,-1-1 0,1 1 0,0 0 0,-1 0 0,1 0 0,-1 0 0,0 0 0,0 0 0,0 0 0,0 1 0,0-1 0,0 0 0,0 1 0,-1-1 0,1 4 0,1 0 0,-1 0 0,-1 0 0,1 0 0,-1 0 0,0 0 0,0 0 0,0 0 0,-1 0 0,0 0 0,0 0 0,-1 0 0,0 0 0,0 0 0,0-1 0,-1 1 0,1-1 0,-1 1 0,-1-1 0,1 0 0,-1 0 0,0-1 0,0 1 0,0-1 0,-1 0 0,1 0 0,-1 0 0,0-1 0,0 1 0,0-1 0,-1 0 0,1-1 0,-1 1 0,0-1 0,1 0 0,-1-1 0,0 1 0,0-1 0,0-1 0,0 1 0,0-1 0,-7 0 0,11 0-27,-1 0 0,1 0 0,0-1 1,0 1-1,0-1 0,0 1 0,0-1 0,0 0 0,0 0 1,0 0-1,0 0 0,0 0 0,0 0 0,0-1 0,1 1 1,-1-1-1,1 1 0,-1-1 0,1 1 0,-1-1 0,1 0 0,0 0 1,0 0-1,0 0 0,0 0 0,-1-3 0,2 4-49,-1-1 1,1 0-1,0 1 0,0-1 0,0 0 0,0 1 0,0-1 1,1 0-1,-1 0 0,0 1 0,1-1 0,-1 1 0,1-1 1,0 0-1,-1 1 0,1-1 0,0 1 0,0-1 0,0 1 0,0 0 1,0-1-1,0 1 0,1 0 0,-1 0 0,0 0 0,1 0 1,-1 0-1,0 0 0,1 0 0,-1 0 0,1 1 0,0-1 0,-1 0 1,3 0-1,30-10-9696,61-11 0,-59 16 3355</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0.056"/>
    </inkml:context>
    <inkml:brush xml:id="br0">
      <inkml:brushProperty name="width" value="0.025" units="cm"/>
      <inkml:brushProperty name="height" value="0.025" units="cm"/>
    </inkml:brush>
  </inkml:definitions>
  <inkml:trace contextRef="#ctx0" brushRef="#br0">0 54 9065,'0'0'22437,"9"2"-21348,6 2-945,2 1-136,1-1 0,-1-1 0,26 2 0,-24-6-366,0 0 1,0-1-1,0-1 0,0-1 1,-1 0-1,35-14 0,-49 16-1221,0 0-1,0-1 1,-1 1-1,1-1 1,-1 0-1,0 0 1,6-6-1,3-7-6502</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0.382"/>
    </inkml:context>
    <inkml:brush xml:id="br0">
      <inkml:brushProperty name="width" value="0.025" units="cm"/>
      <inkml:brushProperty name="height" value="0.025" units="cm"/>
    </inkml:brush>
  </inkml:definitions>
  <inkml:trace contextRef="#ctx0" brushRef="#br0">40 1 480,'0'0'28470,"-3"13"-27813,-9 43-79,2 1-1,2 0 1,1 108 0,7-163-564,0 0 1,0 0-1,1 0 0,-1 0 0,0-1 1,1 1-1,-1 0 0,1 0 0,0-1 0,-1 1 1,1 0-1,0-1 0,0 1 0,0-1 1,0 1-1,0-1 0,1 1 0,-1-1 0,0 0 1,1 1-1,-1-1 0,1 0 0,-1 0 1,1 0-1,-1 0 0,1-1 0,0 1 0,-1 0 1,1-1-1,0 1 0,0-1 0,0 1 1,-1-1-1,1 0 0,0 0 0,0 0 0,2 0 1,1 0 7,0-1 0,0 0 0,-1 0 0,1 0 0,0-1 0,0 0 0,-1 1 0,1-2 0,-1 1 0,0 0 0,1-1 0,-1 0 0,4-3 0,6-8-44,-1 1 0,0-1 1,-1-1-1,0 0 0,-1-1 0,-1 0 0,-1-1 1,0 0-1,-1 0 0,-1-1 0,5-20 0,-18 48-10565,3-4 7636,-6 6-3396</inkml:trace>
  <inkml:trace contextRef="#ctx0" brushRef="#br0" timeOffset="1">185 297 10025,'0'0'21685,"57"32"-23799,-37-38-2434,2-9-897,3-4-6471</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0.741"/>
    </inkml:context>
    <inkml:brush xml:id="br0">
      <inkml:brushProperty name="width" value="0.025" units="cm"/>
      <inkml:brushProperty name="height" value="0.025" units="cm"/>
    </inkml:brush>
  </inkml:definitions>
  <inkml:trace contextRef="#ctx0" brushRef="#br0">123 0 18097,'0'0'7148,"-6"13"-4420,-2 0-2173,2 0-1,0 1 1,0 0-1,2 0 1,-1 0-1,2 1 1,-4 27-1,9 99-216,1-38-6863,-3-103 6375,0 0 1,0-1-1,0 1 0,0 0 0,0 0 1,0 0-1,-1-1 0,1 1 0,0 0 1,0 0-1,0 0 0,0-1 0,0 1 0,-1 0 1,1 0-1,0 0 0,0 0 0,0 0 1,-1-1-1,1 1 0,0 0 0,0 0 1,-1 0-1,1 0 0,0 0 0,0 0 1,0 0-1,-1 0 0,1 0 0,0 0 1,0 0-1,-1 0 0,1 0 0,0 0 0,0 0 1,-1 0-1,1 0 0,0 0 0,0 0 1,0 0-1,-1 1 0,1-1 0,0 0 1,0 0-1,-1 0 0,1 0 0,0 0 1,0 1-1,0-1 0,0 0 0,0 0 1,-1 0-1,1 0 0,0 1 0,0-1 1,0 0-1,0 0 0,0 1 0,0-1 0,0 0 1,0 0-1,-1 0 0,1 1 0,-12-18-1838,-4-10 2155,-12-22 3023,26 45-2615,1 1 0,0 0 1,-1-1-1,1 1 0,0 0 0,1-1 1,-1 1-1,1-1 0,-1 0 0,1 1 1,0-7-1,3 9-547,-1-1 1,1 0-1,0 1 1,-1-1-1,1 1 1,0 0-1,0 0 0,0 0 1,-1 0-1,1 0 1,0 1-1,0-1 1,1 1-1,-1 0 1,5 0-1,3-1-1017,15-4-3084,5-2-3033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2:44.821"/>
    </inkml:context>
    <inkml:brush xml:id="br0">
      <inkml:brushProperty name="width" value="0.025" units="cm"/>
      <inkml:brushProperty name="height" value="0.025" units="cm"/>
    </inkml:brush>
  </inkml:definitions>
  <inkml:trace contextRef="#ctx0" brushRef="#br0">133 154 801,'0'0'4041,"-10"4"-3513,-30 13 1586,30-13-636,-1 0 0,1-1 0,-1 0 0,0-1 0,-18 2-1,29-4-852,23 0 1649,28-4-1242,83-17 0,-32 4-672,494-18 730,-298 26-1022,1236-24 60,-1290 31-119,1064 14 52,39-21 46,-111-10 984,-1103 19-1061,-120 0 41,-8 0-28,-1-1 0,1 1 0,-1 0 0,1 0 0,-1 1 0,1 0 0,-1 0 0,1 0 0,-1 0 0,0 0 0,6 3 0,-10-4-40,0 1 1,1-1-1,-1 0 1,0 0-1,0 0 0,0 0 1,0 0-1,0 0 1,0 0-1,0 0 0,0 0 1,0 0-1,0 0 1,0 0-1,0 1 1,0-1-1,0 0 0,1 0 1,-1 0-1,0 0 1,0 0-1,0 0 1,0 0-1,0 0 0,0 1 1,0-1-1,0 0 1,0 0-1,0 0 0,0 0 1,0 0-1,0 0 1,-1 0-1,1 0 1,0 0-1,0 1 0,0-1 1,0 0-1,0 0 1,0 0-1,0 0 1,0 0-1,0 0 0,0 0 1,0 0-1,0 0 1,0 0-1,0 0 1,-1 1-1,1-1 0,0 0 1,0 0-1,0 0 1,0 0-1,0 0 0,0 0 1,0 0-1,0 0 1,0 0-1,-1 0 1,1 0-1,0 0 0,0 0 1,0 0-1,0 0 1,0 0-1,0 0 1,-1 0-1,-13 2 254,-16-1 195,14-3-311,1 0 0,0-1 0,-16-4 0,-6-10-2142,35 16 1496,0-1 0,1 1 0,-1 0 0,1 0 0,0-1 0,-1 1 0,1-1 0,0 1 0,0-1 0,-1 1 0,1-1 0,1 0 0,-1 0 0,-1-3 1,0-13-8652</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1.070"/>
    </inkml:context>
    <inkml:brush xml:id="br0">
      <inkml:brushProperty name="width" value="0.025" units="cm"/>
      <inkml:brushProperty name="height" value="0.025" units="cm"/>
    </inkml:brush>
  </inkml:definitions>
  <inkml:trace contextRef="#ctx0" brushRef="#br0">107 0 17232,'0'0'5317,"-10"2"-1393,2 0-3268,-1-1 0,1 2 0,0-1 0,0 1 0,-10 5 0,16-7-558,-1 1 0,1-1 1,0 1-1,-1-1 0,1 1 0,0 0 1,0 0-1,0 0 0,0 0 0,0 1 1,1-1-1,-1 0 0,0 1 0,1-1 1,0 1-1,0-1 0,0 1 0,0 0 1,0 0-1,0-1 0,1 1 0,-1 0 1,1 5-1,0-7-128,0 1 1,1-1-1,-1 0 1,1 1-1,-1-1 0,1 0 1,0 0-1,-1 0 1,1 0-1,0 0 0,0 1 1,0-1-1,0 0 1,0-1-1,0 1 0,0 0 1,0 0-1,0 0 1,0-1-1,0 1 0,1 0 1,-1-1-1,0 1 1,0-1-1,1 0 0,-1 1 1,0-1-1,1 0 1,1 0-1,48 6-1802,-39-6 1269,10 1-1329,-16-2 1398,0 1 0,0 0 0,0 0 0,0 0 1,0 1-1,0 0 0,0 0 0,0 1 0,-1-1 0,1 1 1,0 1-1,5 2 0,-11-4 663,1-1 0,-1 1 0,0-1 0,1 1 0,-1 0 0,0-1 1,0 1-1,0 0 0,1-1 0,-1 1 0,0 0 0,0 0 0,0-1 0,0 1 0,0 0 0,0-1 0,-1 1 0,1 0 0,0-1 1,0 1-1,0 0 0,-1-1 0,1 1 0,0 0 0,0-1 0,-1 1 0,1 0 0,-1-1 0,1 1 0,-1-1 0,1 1 0,-1-1 1,1 1-1,-1-1 0,1 0 0,-1 1 0,1-1 0,-1 1 0,0-1 0,1 0 0,-1 0 0,0 1 0,1-1 0,-2 0 0,-33 16 2231,32-15-2137,-13 5 265,-1 0 0,-27 4 0,-8-5-3196,46-7-2633,4-8-3806</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1.568"/>
    </inkml:context>
    <inkml:brush xml:id="br0">
      <inkml:brushProperty name="width" value="0.025" units="cm"/>
      <inkml:brushProperty name="height" value="0.025" units="cm"/>
    </inkml:brush>
  </inkml:definitions>
  <inkml:trace contextRef="#ctx0" brushRef="#br0">1 0 17136,'0'0'11755,"65"1"-11178,-26-1-449,6 0-96,4 0-1698,-2 0-3843,-1 0-6150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2.630"/>
    </inkml:context>
    <inkml:brush xml:id="br0">
      <inkml:brushProperty name="width" value="0.025" units="cm"/>
      <inkml:brushProperty name="height" value="0.025" units="cm"/>
    </inkml:brush>
  </inkml:definitions>
  <inkml:trace contextRef="#ctx0" brushRef="#br0">74 38 4965,'0'0'12246,"-10"3"-9609,-29 9-293,38-12-2175,0 1 0,-1-1 1,1 1-1,0 0 1,-1-1-1,1 1 0,0 0 1,0 0-1,0-1 0,0 1 1,0 0-1,0 0 1,0 0-1,0 1 0,0-1 1,0 0-1,0 0 0,1 0 1,-1 1-1,0-1 1,1 0-1,-1 1 0,1-1 1,0 0-1,-1 1 0,1-1 1,0 1-1,0-1 1,0 0-1,0 1 0,0-1 1,0 1-1,0-1 0,0 1 1,1-1-1,-1 0 0,1 2 1,0 0-54,0-1-1,0 0 1,0 0 0,0 1 0,0-1-1,1 0 1,-1 0 0,1 0 0,-1 0 0,1-1-1,0 1 1,0 0 0,0-1 0,0 1-1,0-1 1,0 1 0,4 0 0,-3 0-72,1-1 1,0 0 0,0 0-1,0 0 1,1-1 0,-1 1-1,0-1 1,0 0 0,0-1 0,0 1-1,0 0 1,0-1 0,0 0-1,0 0 1,0 0 0,0-1-1,0 1 1,0-1 0,-1 0-1,1 0 1,0 0 0,-1-1-1,0 1 1,0-1 0,0 0-1,0 0 1,0 0 0,0 0-1,-1 0 1,1-1 0,-1 1-1,0-1 1,0 1 0,0-1 0,-1 0-1,1 0 1,-1 0 0,0 0-1,0 0 1,-1 0 0,1 0-1,-1 0 1,0 0 0,0-1-1,-1-6 1,1 9-45,0 1 0,-1-1 0,0 0 0,1 1 0,-1 0 0,0-1 0,0 1 0,1-1 0,-1 1 0,0 0 0,0-1 0,-1 1 0,1 0 0,0 0 0,0 0 0,-1 0 0,1 0 0,0 0 0,-1 1 0,1-1 0,-1 0 0,1 1 0,-1-1 0,1 1 0,-1-1 0,0 1 0,1 0 0,-1-1 0,1 1 0,-1 0 0,0 0 0,1 0 0,-1 1 0,0-1 0,-2 1 0,0-1 0,1 1 0,-1-1 0,0 1 0,1 0 0,-1 0 0,1 1 0,0-1 0,-1 1 0,1-1 0,0 1 0,0 0 0,0 0 0,0 1 0,-5 4 0,4-1-4,1-1 0,0 1-1,0 0 1,0 0 0,1 0 0,0 0 0,0 1-1,0-1 1,1 1 0,0-1 0,0 1 0,1-1-1,0 13 1,1-16 3,-1 0 0,0 0 1,1 0-1,0 1 0,0-1 0,0 0 0,0 0 0,0 0 0,1 0 0,0 0 0,-1-1 0,1 1 0,0 0 0,0-1 0,0 1 1,1-1-1,-1 0 0,0 1 0,1-1 0,0-1 0,-1 1 0,1 0 0,0-1 0,0 1 0,0-1 0,0 0 0,0 0 1,7 2-1,1-2 5,0 0-1,0 0 1,0-1 0,0 0 0,0-1 0,0 0 0,1-1 0,-2 0 0,1-1 0,0 0 0,0-1 0,-1 0-1,0-1 1,14-8 0,-12 6-1,0-1-1,0 0 1,-1-1-1,0-1 0,0 0 1,-1 0-1,0-1 1,-1 0-1,-1-1 1,14-21-1,-26 41-2,1 1 0,0-1 0,1 1 0,0 0 0,0 0 0,1-1 0,0 1 0,1 0 0,0 0 0,2 18 0,-2-24 0,0 1 0,1 0 0,0 0 0,0 0 0,0 0 0,0 0 0,0 0 0,1-1 0,-1 1 0,1-1 0,0 1 0,0-1 0,1 0 0,-1 0 0,1 0 0,-1 0 0,1 0 0,0 0 0,0-1 0,0 1 0,1-1 0,-1 0 0,1 0 0,-1 0 0,1 0 0,-1-1 0,1 0 0,5 2 0,0-2-57,-1 0-1,0-1 1,0 0 0,0 0 0,0 0-1,1-1 1,-1-1 0,0 1-1,0-1 1,-1-1 0,1 0 0,0 0-1,12-6 1,-17 7-14,0-1 0,0 1 0,1 0 0,-1-1 0,0 0-1,-1 1 1,1-1 0,-1 0 0,1-1 0,-1 1 0,0 0 0,0-1 0,0 1 0,0-1 0,-1 1 0,0-1 0,1 0 0,-1 0-1,-1 0 1,1 1 0,0-1 0,-1 0 0,0 0 0,0 0 0,0 0 0,-1 0 0,1 0 0,-1 0 0,0 0 0,-2-5 0,2 6-720,-1-1 1,0 1 0,0 0 0,0 0 0,-1 1 0,1-1 0,-1 0 0,1 1 0,-1-1 0,0 1 0,0 0 0,-4-2 0,4 2-252,-12-7-4307</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2.985"/>
    </inkml:context>
    <inkml:brush xml:id="br0">
      <inkml:brushProperty name="width" value="0.025" units="cm"/>
      <inkml:brushProperty name="height" value="0.025" units="cm"/>
    </inkml:brush>
  </inkml:definitions>
  <inkml:trace contextRef="#ctx0" brushRef="#br0">1 1 20916,'0'0'4548,"63"33"-7463,-45-24-1889,0-2-7592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3.608"/>
    </inkml:context>
    <inkml:brush xml:id="br0">
      <inkml:brushProperty name="width" value="0.025" units="cm"/>
      <inkml:brushProperty name="height" value="0.025" units="cm"/>
    </inkml:brush>
  </inkml:definitions>
  <inkml:trace contextRef="#ctx0" brushRef="#br0">41 5 18514,'0'0'12310,"-5"0"-12364,-6-3 136,-2 2-1017,13 1 911,-1 1-1,1 0 0,0-1 0,-1 1 0,1 0 1,0 0-1,0 0 0,-1-1 0,1 1 0,0 0 1,0 0-1,0 0 0,0-1 0,0 1 0,0 0 1,1 0-1,-1 0 0,0-1 0,0 1 0,0 0 1,1 1-1,38 124 199,-28-95-145,0-1 1,-3 1 0,0 1 0,-2 0-1,3 54 1,-9-66 488,-1 1 0,-6 35 0,6-50-419,0 0 0,0 0 0,-1-1 1,0 1-1,-1-1 0,1 1 1,-1-1-1,0 0 0,0 0 1,0 0-1,-1 0 0,0-1 0,0 1 1,-6 4-1,10-8-99,-1 0 0,0-1 0,0 1 0,1 0 0,-1-1 0,0 1 0,0 0 0,0-1 0,0 1 0,0-1 0,0 0 0,0 1 0,0-1 0,0 0 0,0 1 0,0-1 0,0 0 0,0 0 0,0 0 0,0 0 0,0 0 0,0 0 0,0 0 0,0 0 0,0 0 0,0-1 0,0 1 0,0 0 0,0-1 0,0 1 0,0-1 0,0 1 0,0-1 0,0 1 0,0-1 0,1 0 0,-1 1 0,0-1 0,0 0 0,1 1 0,-1-1 0,0 0 0,1 0 0,-1 0 0,1 0 0,-1 0 0,1 0 0,0 0 0,-1 0 0,1 0 0,0 0 0,-1 0 0,1 0 0,0 0 0,0-2 0,-2-8 0,0 0 0,1 0 0,0-20 0,1 30 0,1-16-36,0 0 1,1 0-1,0 1 0,2-1 1,0 1-1,1 0 1,0 0-1,13-23 0,5-5-203,47-62 0,-39 61 173,-23 33 27,-4 7 10,0 0 0,0-1-1,0 0 1,-1 1 0,0-1 0,0-1 0,-1 1-1,1 0 1,-1-1 0,-1 1 0,2-9-1,-3 14 25,0 1 0,0-1 0,-1 1 0,1 0 0,0 0-1,0-1 1,-1 1 0,1 0 0,0-1 0,0 1 0,-1 0-1,1 0 1,0-1 0,-1 1 0,1 0 0,0 0 0,-1 0-1,1 0 1,0-1 0,-1 1 0,1 0 0,-1 0 0,1 0-1,0 0 1,-1 0 0,1 0 0,-1 0 0,1 0-1,0 0 1,-1 0 0,1 0 0,0 0 0,-1 1 0,1-1-1,-1 0 1,1 0 0,0 0 0,-1 0 0,1 1 0,0-1-1,-1 0 1,1 0 0,0 1 0,0-1 0,-1 0 0,1 0-1,0 1 1,-18 11 131,13-8-54,1 1 1,0 0-1,0-1 1,1 2-1,-1-1 1,1 0-1,0 1 1,1-1-1,-1 1 1,1 0-1,0 0 1,1 0-1,-1 0 1,1 0-1,1 0 1,-1 0-1,1 0 1,0 8-1,1-13-72,0 0 0,-1 1 0,1-1 0,0 0 0,0 0 0,0 0 0,0 0 0,0 0 0,0 0 0,0 0 0,1-1 0,-1 1 0,0 0 0,0-1 0,1 1 0,-1-1 0,0 1 0,1-1 0,-1 1 0,1-1 0,-1 0 0,1 0 0,-1 0 0,3 0 0,43-1 0,-38 1 0,3-2 0,0 0 0,1-1 0,-1-1 0,0 1 0,-1-2 0,17-8 0,-18 8 0,0 0 0,1 1 0,0 0 0,0 1 0,0 0 0,0 1 0,19-2 0,-28 4 0,-1 0 0,0 1 0,1-1 0,-1 1 0,0-1 0,0 1 0,0-1 0,1 1 0,-1 0 0,0 0 0,0 0 0,0-1 0,0 1 0,0 0 0,-1 0 0,1 0 0,0 1 0,0-1 0,0 2 0,0-2 0,0 1 0,0-1 0,0 1 0,1-1 0,-1 0 0,0 1 0,0-1 0,1 0 0,-1 0 0,1 0 0,-1 0 0,1 0 0,-1 0 0,3 0 0,1 1-212,0-2 0,0 1 0,1-1 0,-1 0 0,0 0 0,0 0 0,1 0 0,8-3 0,-1-1-1382,-1 0 1,0-1-1,-1-1 1,18-9-1,1-3-7748</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3.982"/>
    </inkml:context>
    <inkml:brush xml:id="br0">
      <inkml:brushProperty name="width" value="0.025" units="cm"/>
      <inkml:brushProperty name="height" value="0.025" units="cm"/>
    </inkml:brush>
  </inkml:definitions>
  <inkml:trace contextRef="#ctx0" brushRef="#br0">107 1 14798,'0'0'5803,"-10"1"-2136,6-1-3210,-44 4 2727,46-4-2984,-1 0-1,0 1 0,1 0 0,-1-1 1,1 1-1,-1 0 0,1 0 1,-1 0-1,1 0 0,0 1 0,0-1 1,-1 1-1,1-1 0,0 1 1,0 0-1,1 0 0,-4 3 0,5-4-220,0 0 0,0-1 0,0 1 0,0-1 0,0 1 0,0-1 0,0 1 0,0 0 0,0-1 0,1 1 0,-1-1 0,0 1 0,0-1 0,1 1 0,-1-1 0,0 1 0,0-1 0,1 1 0,-1-1 0,1 0 0,-1 1-1,0-1 1,1 1 0,-1-1 0,1 0 0,-1 0 0,1 1 0,-1-1 0,1 0 0,-1 0 0,1 1 0,-1-1 0,1 0 0,0 0 0,-1 0 0,1 0 0,-1 0 0,1 0 0,-1 0 0,1 0 0,0 0 0,-1 0 0,1 0 0,0-1-1,34 3-751,-31-2 582,21-1-1006,-12 0 614,-1 1 1,1 0 0,0 1 0,-1 0-1,1 1 1,-1 0 0,1 1 0,11 4-1,-23-7 739,0 1 0,-1-1-1,1 0 1,0 1 0,0-1 0,0 1-1,-1-1 1,1 1 0,0-1 0,-1 1-1,1 0 1,-1-1 0,1 1 0,0 0-1,-1 0 1,0-1 0,1 1 0,-1 0-1,1 0 1,-1 0 0,0-1 0,1 1-1,-1 0 1,0 0 0,0 0 0,0 0-1,0 0 1,0-1 0,0 3-1,0-1 35,-1 0-1,0 0 1,0 0-1,0 0 1,0 0-1,0 0 0,0 0 1,-1 0-1,1 0 1,0-1-1,-3 3 1,-45 34 1096,43-34-1486,0-1-1,0 1 1,0-1-1,-1 0 1,1-1-1,-1 0 1,0 0-1,-11 2 1,18-4 56,0 0 1,0 0 0,0 0 0,-1 0-1,1 0 1,0 0 0,0 0 0,0 0 0,0 1-1,-1-1 1,1 0 0,0 0 0,0 0-1,0 0 1,0-1 0,-1 1 0,1 0-1,0 0 1,0 0 0,0 0 0,0 0-1,0 0 1,-1 0 0,1 0 0,0 0-1,0 0 1,0 0 0,0 0 0,0 0 0,0-1-1,-1 1 1,1 0 0,0 0 0,0 0-1,0 0 1,0 0 0,0 0 0,0-1-1,0 1 1,0 0 0,0 0 0,0 0-1,0 0 1,0 0 0,0-1 0,0 1-1,0 0 1,0 0 0,0 0 0,0 0 0,0-1-1,0 1 1,0 0 0,0 0 0,0 0-1,0-1 1,0 0-1168,0-11-9916</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4.419"/>
    </inkml:context>
    <inkml:brush xml:id="br0">
      <inkml:brushProperty name="width" value="0.025" units="cm"/>
      <inkml:brushProperty name="height" value="0.025" units="cm"/>
    </inkml:brush>
  </inkml:definitions>
  <inkml:trace contextRef="#ctx0" brushRef="#br0">103 333 18514,'0'0'3523,"-10"4"-838,6-3-2545,-6 3 535,1 0-1,0 0 1,-1 1 0,-14 11-1,22-15-583,0 1 1,0-1-1,0 1 0,0 0 0,0 0 0,1-1 0,-1 1 0,1 0 0,-1 0 0,1 1 0,0-1 0,0 0 0,0 0 1,0 1-1,0-1 0,0 0 0,0 1 0,1-1 0,0 1 0,-1-1 0,1 1 0,0-1 0,0 1 0,0-1 1,1 1-1,-1-1 0,0 1 0,1-1 0,1 5 0,0-5-108,0 1 0,-1-1 0,1 0 0,1 0-1,-1 1 1,0-1 0,0-1 0,1 1 0,-1 0 0,1-1 0,0 1 0,-1-1 0,1 1 0,0-1 0,0 0-1,0-1 1,0 1 0,0 0 0,0-1 0,0 1 0,0-1 0,0 0 0,0 0 0,3-1 0,2 1-53,0 0 1,0-1-1,0 0 1,0 0 0,0 0-1,-1-1 1,1-1 0,9-3-1,-4-3-8,1 0 0,-2-1-1,1 0 1,-1-1 0,-1 0 0,0-1-1,0 0 1,-1-1 0,-1 0-1,0 0 1,13-29 0,-13 23 91,-1 0 0,-1 0 0,0-1 0,-2-1 0,0 1 0,-1-1 0,-1 1 0,0-35 0,-2 52 18,-1 0-1,0 0 0,-1-1 1,1 1-1,0 0 0,-1 0 1,0 0-1,0 0 0,0 0 1,0 1-1,0-1 0,0 0 1,-1 0-1,1 1 1,-1-1-1,0 1 0,0-1 1,0 1-1,0 0 0,0 0 1,-1 0-1,1 0 0,-1 0 1,1 0-1,-1 0 0,1 1 1,-1 0-1,0-1 0,0 1 1,0 0-1,0 0 1,0 1-1,0-1 0,0 1 1,0-1-1,0 1 0,0 0 1,0 0-1,0 0 0,0 1 1,0-1-1,0 1 0,0-1 1,0 1-1,0 0 1,0 0-1,0 1 0,0-1 1,1 0-1,-4 3 0,-1 0 55,0 1 0,0-1 0,1 1 0,0 0 0,0 1 0,1-1 0,-1 1 0,1 0 0,0 1 0,1-1 0,-1 1 0,1 0 0,1 0 0,-1 0 0,1 1 0,1-1 0,-1 1 0,1 0 0,0 0 0,1-1 0,0 1 0,0 0 0,1 0 0,1 10 0,-1-16-88,1 1 1,1-1-1,-1 1 1,0-1-1,1 0 1,-1 0-1,1 0 0,-1 0 1,1 0-1,0 0 1,0 0-1,0 0 0,0 0 1,0-1-1,0 1 1,1-1-1,-1 0 1,1 0-1,-1 0 0,0 0 1,1 0-1,0 0 1,-1-1-1,1 1 1,3 0-1,13 2-112,-1-1 0,29 0-1,-30-2-58,-9 0-11,-1 0 0,1 1 0,0 0 1,-1 0-1,0 1 0,1 0 0,11 5 1,-17-6 245,0 0 0,-1 0 0,1 0 0,0 1-1,-1-1 1,1 1 0,-1-1 0,0 1 0,1-1 0,-1 1 0,0 0 0,0 0 0,0-1 0,0 1 0,0 0 0,0 0 0,-1 0 0,1 0 0,-1 0 0,1 0 0,-1 0 0,0 1 0,0-1 0,0 0 0,0 0 0,0 0 0,0 0 0,-1 0 0,1 0 0,-1 0 0,1 0 0,-2 2 0,-10 32 3,9-29-158,0 0 0,1 0 0,0 0 1,0 0-1,1 0 0,-1 15 0,2-21-56,0-1-1,0 0 1,0 0-1,0 0 1,-1 1 0,1-1-1,0 0 1,0 0-1,0 0 1,1 1 0,-1-1-1,0 0 1,0 0-1,0 0 1,0 0-1,0 1 1,0-1 0,0 0-1,0 0 1,0 0-1,0 0 1,0 1 0,1-1-1,-1 0 1,0 0-1,0 0 1,0 0-1,0 0 1,0 1 0,1-1-1,-1 0 1,0 0-1,0 0 1,0 0 0,0 0-1,1 0 1,-1 0-1,0 0 1,0 0 0,0 0-1,1 0 1,-1 0-1,0 0 1,0 0-1,0 0 1,0 0 0,1 0-1,-1 0 1,0 0-1,0 0 1,0 0 0,1 0-1,-1 0-61,10 0-7390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5.368"/>
    </inkml:context>
    <inkml:brush xml:id="br0">
      <inkml:brushProperty name="width" value="0.025" units="cm"/>
      <inkml:brushProperty name="height" value="0.025" units="cm"/>
    </inkml:brush>
  </inkml:definitions>
  <inkml:trace contextRef="#ctx0" brushRef="#br0">134 256 22293,'0'0'1959,"-12"-1"326,4 1-1833,-1 0 0,1 0 0,-1 1 0,1 0 0,0 0 0,-1 1 0,-7 2 0,13-2-362,0-1 0,1 0 0,-1 0 0,0 1 0,1-1 0,-1 1 1,1 0-1,0 0 0,-1 0 0,1 0 0,0 0 0,0 0 1,0 1-1,1-1 0,-1 1 0,1-1 0,-1 1 0,1 0 0,0-1 1,0 1-1,0 0 0,0 0 0,0 0 0,1 0 0,0 0 1,-1 0-1,1 0 0,0 3 0,0-4-90,0 1 0,1-1 0,-1 0 0,1 1 0,-1-1 0,1 0 0,-1 0 0,1 0 0,0 0 0,0 1 0,0-1 0,1 0 0,-1-1 0,0 1 0,1 0 0,-1 0 0,1-1 0,-1 1 0,1 0 0,0-1 0,0 0 0,0 1 0,0-1 0,0 0 0,0 0 0,0 0 0,0 0 0,0-1 0,0 1 0,1 0 0,-1-1 0,0 0 0,0 1 0,1-1 0,-1 0 0,0 0 0,4-1 0,1 1 0,0 0 0,0-1 0,0 0 0,0 0 0,-1-1 0,1 0 0,-1 0 0,1 0 0,-1-1 0,0 0 0,0 0 0,7-5 0,-2-1-62,-1-1 1,0 0-1,16-22 0,-22 27 48,-1 0-1,0 0 0,1 0 1,-2-1-1,1 1 1,-1-1-1,1 0 1,-2 1-1,1-1 0,-1 0 1,2-9-1,-23 33 437,17-13-422,-1 0 0,1 0 0,0 1 0,1-1 0,-1 1 0,1 0 0,0-1 0,0 1 0,1 0 0,0 0 0,0 0 0,0 0 0,1 0 0,0 8 0,1-13 0,-1 0 0,1 0 0,0 1 0,-1-1 0,1 0 0,0 0 0,0 0 0,0 0 0,0 0 0,0 0 0,0 0 0,0 0 0,0 0 0,0-1 0,0 1 0,1 0 0,-1-1 0,0 1 0,0-1 0,1 1 0,-1-1 0,0 0 0,1 0 0,-1 1 0,0-1 0,1 0 0,-1 0 0,1 0 0,-1 0 0,0-1 0,3 1 0,2-1 0,1 1 0,-1-1 0,1-1 0,-1 1 0,10-4 0,-5-2-47,0 1 1,-1-2-1,0 1 1,0-1-1,-1-1 0,0 0 1,0 0-1,-1-1 1,-1 0-1,12-18 1,4-12-227,27-61 1,-63 135 483,1 1 1,2 0-1,2 1 1,-8 66-1,16-86-211,0-1 0,1 1 0,0-1 0,5 18 0,-5-30 0,0 1 0,0-1 0,0 0 0,0 0 0,0 0 0,1 0 0,0 0 0,-1-1 0,1 1 0,0 0 0,0-1 0,3 3 0,-4-4 0,1 0 0,-1 0 0,1-1 0,-1 1 0,1 0 0,-1-1 0,1 1 0,0-1 0,-1 1 0,1-1 0,0 0 0,-1 0 0,1 0 0,0 0 0,-1 0 0,1 0 0,0 0 0,-1-1 0,1 1 0,-1 0 0,1-1 0,0 1 0,-1-1 0,1 0 0,1-1 0,1 0 0,1-1 0,-1-1 0,0 1 0,0-1 0,0 1 0,0-1 0,-1 0 0,0 0 0,5-7 0,26-48 0,-26 43 0,20-40 0,35-109 0,-15 35 0,-45 209 0,-6-38 0,-1 11 0,3 67 0,2-105 0,0 0 0,1-1 0,0 1 0,1-1 0,1 1 0,0-1 0,1 0 0,0 0 0,14 23 0,-41-69 0,-16-21 0,3-2 0,-35-76 0,64 104 0,6 27 0,0 1 0,1-1 0,-1 0 0,0 1 0,0-1 0,1 0 0,-1 1 0,1-1 0,-1 0 0,0 1 0,1-1 0,-1 1 0,1-1 0,-1 1 0,1-1 0,-1 1 0,1-1 0,0 1 0,-1 0 0,1-1 0,0 1 0,0-1 0,5 0 0,-1 0 0,1 1 0,-1 0 0,1-1 0,-1 2 0,1-1 0,6 2 0,-2-1 0,52 5-95,-6 1-1862,64-2 0,-50-7-5661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52.643"/>
    </inkml:context>
    <inkml:brush xml:id="br0">
      <inkml:brushProperty name="width" value="0.025" units="cm"/>
      <inkml:brushProperty name="height" value="0.025" units="cm"/>
    </inkml:brush>
  </inkml:definitions>
  <inkml:trace contextRef="#ctx0" brushRef="#br0">1 1 9961,'0'0'7213,"7"9"-6140,16 14 1404,37 30 0,149 118-118,39 51-1992,45 36 708,-241-215-508,67 73 1,-60-56-460,-9-15 537,84 59 0,-86-71-314,-3 3 1,77 75 0,-84-73-39,2-1 0,67 46-1,-28-23-113,-10-4-69,109 115-1,-166-157-4,1 0 0,0 0 0,1-2 0,0 0 0,1 0 0,1-1 0,0-1 0,19 9 0,-35-19-393,-18-5-10047,0-3-614</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43.037"/>
    </inkml:context>
    <inkml:brush xml:id="br0">
      <inkml:brushProperty name="width" value="0.025" units="cm"/>
      <inkml:brushProperty name="height" value="0.025" units="cm"/>
    </inkml:brush>
  </inkml:definitions>
  <inkml:trace contextRef="#ctx0" brushRef="#br0">2043 1 7207,'0'0'13762,"-7"9"-12358,-15 16-626,-1 0-1,-1-2 1,-49 36-1,-102 61 892,88-62-1371,-544 396 1150,451-310-247,-220 230-1,313-282-989,-150 150 277,236-241-502,-4 4-49,1 0 1,-1-1 0,0 1-1,0-1 1,0 0-1,0-1 1,-1 1 0,0-1-1,1 0 1,-1-1 0,0 1-1,-1-1 1,1-1-1,-8 2 1,14-3-90,-1 0 0,1-1 0,-1 1 0,1 0 0,0-1-1,-1 1 1,1-1 0,0 1 0,-1-1 0,1 1 0,0-1 0,0 1 0,-1-1 0,1 1 0,0-1-1,0 1 1,0-1 0,0 1 0,-1-1 0,1 0 0,0 1 0,0-1 0,0 1 0,0-1 0,1 1-1,-1-1 1,0 1 0,0-1 0,0 0 0,0 1 0,1-1 0,4-22-3304,11-16-3574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2:59.762"/>
    </inkml:context>
    <inkml:brush xml:id="br0">
      <inkml:brushProperty name="width" value="0.025" units="cm"/>
      <inkml:brushProperty name="height" value="0.025" units="cm"/>
    </inkml:brush>
  </inkml:definitions>
  <inkml:trace contextRef="#ctx0" brushRef="#br0">3221 159 5669,'0'0'203,"-12"-2"2103,-30-6 951,1-2-1,-72-26 1,69 19-2330,-1 2 0,-1 3 0,0 1 0,-92-9 0,-194 9-700,92 8 729,208 1-837,-457-10 585,403 15-535,0 4 1,1 4-1,-140 36 1,-239 78 993,425-112-994,0 1 0,1 2 1,1 1-1,0 2 0,2 2 0,0 1 0,1 1 0,-31 30 0,41-31-149,1 1 1,1 1-1,1 1 0,1 1 1,1 1-1,1 0 1,2 2-1,1 0 0,1 0 1,-15 49-1,-32 158 215,56-206-128,1 1-1,1-1 1,1 1 0,2-1 0,8 61-1,-3-69-89,1-1-1,2 0 0,0 0 0,1 0 0,1-1 0,1 0 0,0-1 0,2 0 0,22 25 0,18 16 12,77 67-1,-126-124-24,38 36-9,2-2-1,2-3 0,90 54 1,-106-73-1,0-1-1,0-1 1,1-2 0,1-1 0,-1-1 0,2-2 0,-1-1 0,39 2 0,38-6 49,123-13 1,110-28 79,-89 8-78,170-34-491,-344 47 383,0-5 1,-2-2 0,91-44 0,-43 5 736,-3-6-1,183-139 1,192-209 1345,-475 399-2018,13-12 0,63-72 0,-90 93 0,0-1 0,0 0 0,-1 0 0,-1-1 0,0 0 0,0 0 0,-1-1 0,-1 0 0,0 1 0,-1-1 0,4-25 0,-7 24 0,1-1 0,-2 0 0,0 1 0,-1 0 0,0-1 0,-1 1 0,-1 0 0,0 0 0,-1 0 0,0 1 0,-15-26 0,8 21 0,-1 0 0,0 0 0,-1 1 0,-1 1 0,-1 1 0,0 0 0,-25-17 0,10 12 0,0 0 0,-2 2 0,0 2 0,-1 1 0,-1 1 0,0 2 0,-1 2 0,0 1 0,-45-5 0,-11 4 0,-1 4 0,-138 9 0,30 19-2885,154-13 607,1 1 0,0 3 0,0 1 0,-59 29 0,77-28-11409</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44.065"/>
    </inkml:context>
    <inkml:brush xml:id="br0">
      <inkml:brushProperty name="width" value="0.025" units="cm"/>
      <inkml:brushProperty name="height" value="0.025" units="cm"/>
    </inkml:brush>
  </inkml:definitions>
  <inkml:trace contextRef="#ctx0" brushRef="#br0">77 52 5029,'0'0'1681,"-8"-7"332,-2-3-1226,6 6-259,0-1 0,-1 1 0,0 0 1,0 1-1,0-1 0,-7-3 0,12 6-387,-1 1-1,1 0 0,0 0 1,-1-1-1,1 1 1,-1 0-1,1 0 1,0-1-1,-1 1 0,1 0 1,-1 0-1,1 0 1,-1 0-1,1 0 1,0 0-1,-1 0 0,1 0 1,-1 0-1,1 0 1,-1 0-1,1 0 0,-1 0 1,1 0-1,0 0 1,-1 0-1,1 0 1,-1 1-1,1-1 0,-1 0 1,1 0-1,0 0 1,-1 1-1,1-1 1,0 0-1,-1 1 0,1-1 1,0 0-1,-1 1 1,1-1-1,-3 23 1691,14 28-204,79 148 2800,-51-120-3122,40 118-1,-63-144-962,3-1 0,2 0-1,2-2 1,3 0 0,47 69-1,-27-50 42,-2 1 0,50 113-1,24 99-215,-36-82-83,-51-137-84,2-1 0,56 75 0,-53-86 0,-3 2 0,-2 1 0,35 83 0,-9 41 0,-37-110 0,2-1 0,41 85 0,-45-129-1587,-17-22 1471,-1-1 0,1 1 0,-1-1 0,1 0 0,-1 1 0,1-1 0,0 0 1,-1 1-1,1-1 0,-1 0 0,1 0 0,0 0 0,-1 1 0,1-1 0,0 0 0,-1 0 0,1 0 0,0 0 0,-1 0 0,1 0 0,0-1 0,-1 1 0,1 0 0,0 0 0,-1 0 0,1 0 0,0-1 0,-1 1 0,1 0 0,-1-1 0,1 1 1,-1 0-1,1-1 0,-1 1 0,1-1 0,-1 1 0,1-1 0,-1 1 0,1-1 0,-1 1 0,0-1 0,1 0 0,-1 0 0,11-24-8505</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45.581"/>
    </inkml:context>
    <inkml:brush xml:id="br0">
      <inkml:brushProperty name="width" value="0.025" units="cm"/>
      <inkml:brushProperty name="height" value="0.025" units="cm"/>
    </inkml:brush>
  </inkml:definitions>
  <inkml:trace contextRef="#ctx0" brushRef="#br0">0 0 9257,'0'0'8915,"10"6"-7783,-3-1-890,-2-2-84,-1 0 0,1 0 0,0 0 0,0-1 0,1 0 0,-1 0-1,0 0 1,1 0 0,-1-1 0,1 0 0,-1 0 0,8 0 0,108 5 1510,201 37 0,-178-20-1096,-85-15-277,-1 3 1,0 2-1,-1 3 0,0 3 1,67 31-1,-41-12 283,1-4-1,1-3 1,2-4 0,107 18-1,-117-29-425,-1 3 0,-2 3 1,117 52-1,-142-56 105,1-1 0,0-3 1,1-2-1,85 8 0,-62-10 96,92 26-1,-60 4-352,-79-28 0,1-1 0,0-1 0,39 7 0,10-6 0,-43-8 0,-1 2 0,61 18 0,-85-20 0,0 0 0,0 1 0,0 0 0,0 1 0,-1 0 0,0 0 0,0 1 0,0 0 0,-1 0 0,0 1 0,0 0 0,0 0 0,-1 1 0,7 11 0,-4-13-67,-7-18-477,-4-22-4023,-8-9-6078</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46.510"/>
    </inkml:context>
    <inkml:brush xml:id="br0">
      <inkml:brushProperty name="width" value="0.025" units="cm"/>
      <inkml:brushProperty name="height" value="0.025" units="cm"/>
    </inkml:brush>
  </inkml:definitions>
  <inkml:trace contextRef="#ctx0" brushRef="#br0">31 159 8072,'0'0'7820,"-4"-9"-4435,0-3-2187,-4-12 105,-7 3 3606,18 27-1121,10 15-2346,-13-20-1435,0 0 1,1 0 0,-1-1 0,1 1-1,-1 0 1,0 0 0,1-1 0,0 1 0,-1-1-1,1 1 1,-1-1 0,1 1 0,0-1-1,-1 1 1,1-1 0,0 1 0,0-1 0,-1 0-1,1 1 1,0-1 0,0 0 0,-1 0-1,1 1 1,0-1 0,0 0 0,0 0 0,0 0-1,-1 0 1,1 0 0,0 0 0,0 0-1,0-1 1,-1 1 0,1 0 0,0 0 0,0-1-1,0 1 1,-1 0 0,1-1 0,0 1-1,-1-1 1,1 1 0,0-1 0,-1 1 0,1-1-1,0 1 1,-1-1 0,1 0 0,-1 1-1,1-2 1,3-5 27,-1-1 0,0 1 0,-1-1 0,0 0 0,0 1 0,-1-1 0,0 0-1,0 0 1,-1 0 0,0 0 0,0 0 0,-2-13 0,2 21-35,0-1 0,0 1 0,-1-1 0,1 1 0,0 0 0,0-1 0,0 1 0,0 0 0,0-1 0,0 1 0,-1 0 0,1-1 0,0 1 0,0 0 0,-1-1 0,1 1 0,0 0 0,0 0 0,-1-1 0,1 1 0,0 0 0,-1 0 0,1 0 0,0-1 0,-1 1 0,1 0 0,0 0 0,-1 0 0,1 0 0,0 0 0,-1 0 0,1 0 0,0-1 0,-1 1 0,1 0 0,-1 0 0,1 1 0,0-1 0,-1 0 0,1 0 0,0 0 0,-1 0 0,1 0 0,0 0 0,-1 0 0,1 1 0,0-1 0,-1 0 0,1 0 0,0 0 0,-1 1 0,1-1 0,0 0 0,0 0 0,-1 1 0,1-1 0,0 0 0,0 1 0,-1-1 0,1 0 0,0 1 0,0-1 0,-15 21 0,12-11 0,1-1 0,0 0 0,1 1 0,0-1 0,1 18 0,0-26 0,0 1 0,0 0 0,0 0 0,0 0 0,1-1 0,-1 1 0,1 0 0,0 0 0,-1-1 0,1 1 0,0 0 0,0-1 0,0 1 0,0-1 0,0 1 0,1 0 0,0-1 0,-1 0 0,0-1 0,0 1 0,1-1 0,-1 0 0,0 1 0,0-1 0,1 0 0,-1 0 0,0 0 0,1 0 0,-1 0 0,0 0 0,1 0 0,-1 0 0,0-1 0,1 1 0,-1 0 0,0-1 0,0 1 0,0-1 0,1 0 0,-1 1 0,0-1 0,2-1 0,-1 0 0,0 1 0,0-1 0,-1 1 0,1-1 0,0 0 0,-1 1 0,1-1 0,-1 0 0,0 0 0,1 0 0,-1 0 0,0 0 0,0-1 0,0 1 0,-1 0 0,1 0 0,0-1 0,-1 1 0,0 0 0,1-1 0,-1 1 0,0 0 0,0-1 0,-1-3 0,1 6 0,0 0 0,-1 0 1,1 0-1,0 0 0,0 0 0,0-1 0,-1 1 1,1 0-1,0 0 0,0 0 0,0 0 0,-1 0 1,1 0-1,0 0 0,0 0 0,-1 0 0,1 0 1,0 0-1,0 0 0,-1 0 0,1 0 0,0 0 1,0 0-1,0 0 0,-1 0 0,1 0 0,0 1 1,0-1-1,0 0 0,-1 0 0,1 0 0,0 0 1,0 0-1,0 0 0,-1 1 0,1-1 0,0 0 1,0 0-1,0 0 0,0 1 0,0-1 0,0 0 1,-1 0-1,1 0 0,0 1 0,0-1 0,0 0 1,0 0-1,0 1 0,0-1 0,0 0 0,0 0 1,0 1-1,-7 12-1015,3 6-2933,3-6-2049,1-2-4674</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47.707"/>
    </inkml:context>
    <inkml:brush xml:id="br0">
      <inkml:brushProperty name="width" value="0.025" units="cm"/>
      <inkml:brushProperty name="height" value="0.025" units="cm"/>
    </inkml:brush>
  </inkml:definitions>
  <inkml:trace contextRef="#ctx0" brushRef="#br0">1 0 11307,'0'0'15059,"7"1"-14002,20 3 64,-27-4-1020,1 0 0,0 1-1,-1 0 1,1-1-1,0 1 1,-1-1 0,1 1-1,-1 0 1,1 0 0,-1-1-1,1 1 1,-1 0-1,0 0 1,1-1 0,-1 1-1,0 0 1,1 0-1,-1 0 1,0 0 0,0 0-1,0-1 1,0 1 0,0 0-1,0 0 1,0 0-1,0 1 1,5 15 1405,-1-8-1506,-5-8 0,1-1 0,0 0 0,0 1 0,0-1 0,0 0 0,0 1 0,0-1 0,0 0 0,0 1 0,0-1 0,0 0 0,0 1 0,0-1 0,0 1 0,0-1 0,0 0 0,0 1 0,0-1 0,0 0 0,1 1 0,-1-1 0,0 0 0,0 0 0,0 1 0,1-1 0,-1 0 0,0 1 0,0-1 0,1 0 0,-1 0 0,0 0 0,0 1 0,1-1 0,-1 0 0,0 0 0,1 0 0,-1 0 0,0 1 0,1-1 0,-1 0 0,0 0 0,1 0 0,-1 0 0,0 0 0,1 0 0,-1 0 0,0 0 0,1 0 0,-1 0 0,0 0 0,1 0 0,-1 0 0,0 0 0,1-1 0,0 1 0,0-18 0,-2 9 0,-3 12 0,2 1 0,-1 1 0,0 1 0,0 0 0,0 0 0,1 0 0,0 0 0,0 0 0,1 0 0,-2 14 0,20-36 0,-13 10 0,0-1 0,0 1 0,-1 0 0,0-1 0,0 0 0,-1 1 0,1-1 0,-2 0 0,1-1 0,1-12 0,-4 20 0,1-1 0,0 1 0,0 0 0,0 0 0,0-1 0,-1 1 0,1 0 0,0 0 0,0 0 0,-1-1 0,1 1 0,0 0 0,-1 0 0,1 0 0,0 0 0,0-1 0,-1 1 0,1 0 0,0 0 0,-1 0 0,1 0 0,0 0 0,-1 0 0,1 0 0,0 0 0,-1 0 0,1 0 0,0 0 0,-1 0 0,1 0 0,0 0 0,-1 0 0,1 1 0,0-1 0,0 0 0,-1 0 0,1 0 0,0 0 0,-1 0 0,1 1 0,0-1 0,0 0 0,-1 0 0,1 1 0,0-1 0,0 0 0,0 0 0,-1 1 0,-14 10 0,11-6 0,-1 1 0,1 0 0,0 1 0,0-1 0,1 0 0,-3 8 0,30-40-6796,-23 20-1206</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48.622"/>
    </inkml:context>
    <inkml:brush xml:id="br0">
      <inkml:brushProperty name="width" value="0.025" units="cm"/>
      <inkml:brushProperty name="height" value="0.025" units="cm"/>
    </inkml:brush>
  </inkml:definitions>
  <inkml:trace contextRef="#ctx0" brushRef="#br0">61 20 10698,'0'0'11600,"-9"-1"-9080,1 0-1697,5 1-539,0 0 1,1 0-1,-1 0 0,0 0 1,0-1-1,1 1 0,-1-1 0,0 0 1,1 0-1,-1 0 0,0 0 1,1 0-1,0-1 0,-5-2 1,69 7 942,-10 4-1280,-52-7 102,0-1 0,0 0 0,0 0 0,-1 1 0,1-1-1,0 0 1,-1 1 0,1-1 0,0 0 0,-1 1 0,1-1 0,-1 0 0,1 1 0,-1-1 0,1 1-1,-1-1 1,1 1 0,-1-1 0,0 1 0,1 0 0,-1-1 0,0 1 0,1 0 0,-2-1 0,-1 1-28,0-1 0,0 1 0,0 0 0,0 0 0,0 1 0,0-1 0,0 0 0,0 1 0,0 0 0,0 0 1,0 0-1,1 0 0,-1 0 0,-3 2 0,5-2-16,0 0 0,0 0 0,-1 0 0,1 0 0,0 0 1,0 0-1,0 1 0,0-1 0,0 0 0,1 1 0,-1-1 0,0 0 0,0 1 0,1-1 0,-1 1 1,1-1-1,0 1 0,-1-1 0,1 1 0,0-1 0,0 1 0,0-1 0,0 1 0,0 0 1,0-1-1,0 1 0,0-1 0,2 3 0,2-2-11,0-1-1,0 0 1,0 0-1,0 0 1,0-1-1,0 0 1,0 1 0,0-2-1,0 1 1,7-1-1,-4 1-269,16-3-3324,-10-3-3551,1-3-9489</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56.507"/>
    </inkml:context>
    <inkml:brush xml:id="br0">
      <inkml:brushProperty name="width" value="0.025" units="cm"/>
      <inkml:brushProperty name="height" value="0.025" units="cm"/>
    </inkml:brush>
  </inkml:definitions>
  <inkml:trace contextRef="#ctx0" brushRef="#br0">0 2197 5541,'0'0'14227,"1"-8"-12743,3-17 111,2 0 0,8-25 0,23-56-152,8-26-1345,73-414 826,-87 380-1085,-7-53-287,-8 42 165,-3 95 325,2-16 220,6-161 0,-11 78 146,-5 103-288,-3 40 90,-3 32-3873,-10 14-1820,-3-2-5284</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58.382"/>
    </inkml:context>
    <inkml:brush xml:id="br0">
      <inkml:brushProperty name="width" value="0.025" units="cm"/>
      <inkml:brushProperty name="height" value="0.025" units="cm"/>
    </inkml:brush>
  </inkml:definitions>
  <inkml:trace contextRef="#ctx0" brushRef="#br0">168 488 4548,'0'0'214,"-9"4"-2339,-6 5 4043,0-1 0,-1-1 0,-1-1-1,1 0 1,-1-1 0,0-1 0,-29 4 0,88-11 4928,5-5-3512,106-33-3084,-94 24 792,134-26-639,-113 26-228,133-43 0,-141 36-165,99-19-1,-148 38-2,355-59 30,39-8-4,-177 29-40,30-8 8,-229 38 61,-30 8-85,0 1 0,0 1 1,0 0-1,0 1 0,22-2 1,-33 4-110,0 0 0,0 0 1,1 0-1,-1 0 0,0 0 1,0 0-1,1 0 0,-1-1 1,0 1-1,0 0 0,1 0 1,-1 0-1,0 0 1,0 0-1,1 0 0,-1 0 1,0-1-1,0 1 0,0 0 1,1 0-1,-1 0 0,0-1 1,0 1-1,0 0 0,0 0 1,0-1-1,1 1 0,-1 0 1,0 0-1,0 0 0,0-1 1,0 1-1,0 0 1,0 0-1,0-1 0,0 1 1,0 0-1,0-1 0,0 1 1,0 0-1,0 0 0,0-1 1,0 1-1,0 0 0,0-1 1,0 1-385,0-11-7022</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8:07.091"/>
    </inkml:context>
    <inkml:brush xml:id="br0">
      <inkml:brushProperty name="width" value="0.025" units="cm"/>
      <inkml:brushProperty name="height" value="0.025" units="cm"/>
    </inkml:brush>
  </inkml:definitions>
  <inkml:trace contextRef="#ctx0" brushRef="#br0">107 33 1954,'0'0'26457,"-4"3"-25576,2-2-830,1 1 1,-1-1 0,1 1 0,0 0 0,-1-1-1,1 1 1,0 0 0,0 0 0,0 0-1,0 0 1,0 0 0,1 0 0,-1 0-1,1 0 1,-1 0 0,1 0 0,0 1-1,0-1 1,0 0 0,0 0 0,0 0 0,0 0-1,0 1 1,1-1 0,-1 0 0,1 0-1,0 0 1,0 0 0,-1 0 0,1 0-1,0 0 1,1 0 0,-1-1 0,0 1-1,1 0 1,-1-1 0,0 1 0,1-1 0,0 1-1,-1-1 1,1 0 0,0 1 0,0-1-1,0 0 1,0 0 0,0 0 0,0-1-1,0 1 1,0 0 0,0-1 0,0 1-1,0-1 1,0 0 0,1 0 0,2 0-1,-3-1-39,0 0-1,0 0 0,0 0 0,0 0 0,0 0 0,0 0 0,-1-1 0,1 1 0,-1 0 0,1-1 0,-1 0 0,1 1 0,-1-1 0,0 0 0,1 0 0,-1 0 0,0 0 0,-1 0 0,1 0 0,0 0 0,0 0 0,-1 0 0,1 0 1,-1 0-1,0 0 0,0 0 0,0-1 0,0-1 0,1 1 1,-1 0 0,1 0 0,-1 0 1,0 0-1,0 0 0,0 0 0,-1 0 0,1 0 1,-1 1-1,1-1 0,-1 0 0,0 0 0,0 0 1,0 1-1,-1-1 0,1 0 0,-1 1 0,1 0 1,-1-1-1,-3-3 0,3 5-12,0-1 0,0 1 0,0 0 0,0 0 0,0 1 0,-1-1 0,1 0 0,0 1 0,0-1 0,0 1 0,-1 0 0,1 0 0,0 0 0,0 0 0,-1 0 0,1 0 0,0 0 0,-1 1 0,1-1 0,0 1 0,0 0 0,0 0 0,0-1 0,0 1 0,0 1 0,0-1 0,0 0 0,0 0 0,0 1 0,1-1 0,-1 1 0,-3 3 0,2-1 0,0 1 0,0-1 0,1 1 0,-1-1 0,1 1 0,0 0 0,1 0 0,-1 0 0,1 0 0,0 0 0,0 0 0,0 1 0,1 5 0,4-4 0,7-13 0,6-13 0,-14 14 0,-1 0 0,0 0 0,0 0 0,0 0 0,0-1 0,-1 1 0,0 0 0,1-12 0,-3 17 0,1 1 0,0-1 0,0 0 0,0 0 0,0 0 0,0 0 0,0 0 0,0 0 0,0 0 0,0 1 0,0-1 0,-1 0 0,1 0 0,0 0 0,0 0 0,0 0 0,0 0 0,0 0 0,0 0 0,-1 0 0,1 0 0,0 0 0,0 0 0,0 0 0,0 0 0,0 0 0,-1 0 0,1 0 0,0 0 0,0 0 0,0 0 0,0 0 0,0 0 0,-1 0 0,1 0 0,0 0 0,0 0 0,0 0 0,0 0 0,0 0 0,0 0 0,-1 0 0,1 0 0,0 0 0,0-1 0,0 1 0,0 0 0,0 0 0,0 0 0,0 0 0,0 0 0,-7 11 0,-3 42 0,9-41 0,7-37 0,-5 21 0,0-1 0,0 0 0,-1 0 0,0 0 0,1 0 0,-2 0 0,1 0 0,-2-6 0,2 10 0,0 0 0,-1 0 0,1 0 0,-1 0 0,1 0 0,-1 0 0,1 0 0,-1 0 0,0 1 0,1-1 0,-1 0 0,0 0 0,0 1 0,1-1 0,-1 0 0,0 1 0,0-1 0,0 0 0,0 1 0,0 0 0,0-1 0,0 1 0,0-1 0,0 1 0,0 0 0,0 0 0,0 0 0,0 0 0,-1 0 0,1 0 0,0 0 0,0 0 0,0 0 0,0 0 0,0 0 0,0 1 0,0-1 0,0 0 0,0 1 0,0-1 0,0 1 0,0-1 0,0 1 0,-1 1 0,-2 1 0,0 0 0,0 1 0,0 0 0,1 0 0,-1 0 0,1 0 0,0 0 0,0 1 0,1 0 0,-1-1 0,1 1 0,0 0 0,0 0 0,1 0 0,-1 0 0,1 1 0,0-1 0,1 0 0,-1 8 0,1-13 0,0 0 1,0 1-1,0-1 1,0 0-1,0 0 1,0 0-1,0 0 1,0 1-1,0-1 1,0 0-1,0 0 1,0 0-1,0 0 1,0 1-1,0-1 1,0 0-1,0 0 0,1 0 1,-1 0-1,0 0 1,0 0-1,0 1 1,0-1-1,0 0 1,0 0-1,0 0 1,1 0-1,-1 0 1,0 0-1,0 0 1,0 0-1,0 0 0,0 1 1,1-1-1,-1 0 1,0 0-1,0 0 1,0 0-1,0 0 1,1 0-1,-1 0 1,0 0-1,0 0 1,0 0-1,0 0 1,1 0-1,-1 0 1,0-1-1,0 1 0,0 0 1,0 0-1,0 0 1,1 0-1,12-8 26,9-13-280,-11 8-631,-4 5-1307,-1 1-5349</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1.161"/>
    </inkml:context>
    <inkml:brush xml:id="br0">
      <inkml:brushProperty name="width" value="0.025" units="cm"/>
      <inkml:brushProperty name="height" value="0.025" units="cm"/>
    </inkml:brush>
  </inkml:definitions>
  <inkml:trace contextRef="#ctx0" brushRef="#br0">0 25 20499,'0'0'12268,"26"-14"-20147,-21 4-3684</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1.767"/>
    </inkml:context>
    <inkml:brush xml:id="br0">
      <inkml:brushProperty name="width" value="0.025" units="cm"/>
      <inkml:brushProperty name="height" value="0.025" units="cm"/>
    </inkml:brush>
  </inkml:definitions>
  <inkml:trace contextRef="#ctx0" brushRef="#br0">0 255 11659,'0'0'13495,"11"-7"-12005,38-35-121,-1-2 0,-3-2 1,55-70-1,-100 116-1365,0 0 0,0 1 0,0-1 0,0 0 0,0 0-1,0 0 1,0 0 0,0 0 0,0 1 0,0-1 0,0 0 0,0 0 0,0 0 0,0 0 0,1 0-1,-1 0 1,0 1 0,0-1 0,0 0 0,0 0 0,0 0 0,0 0 0,0 0 0,0 0 0,1 0-1,-1 0 1,0 0 0,0 1 0,0-1 0,0 0 0,0 0 0,0 0 0,1 0 0,-1 0 0,0 0-1,0 0 1,0 0 0,0 0 0,0 0 0,1 0 0,-1 0 0,0 0 0,0 0 0,0 0 0,0 0-1,0 0 1,1 0 0,-1 0 0,0-1 0,0 1 0,0 0 0,0 0 0,0 0 0,0 0 0,1 0-1,-1 0 1,0 0 0,0 0 0,0 0 0,0-1 0,0 1 0,0 0 0,0 0 0,0 23 201,-9 28-14,-7 2-1377,8-28-822,0 1 0,2 0 0,1 1 0,-3 42-1,7-65-4594,-4-1-2793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6:02.969"/>
    </inkml:context>
    <inkml:brush xml:id="br0">
      <inkml:brushProperty name="width" value="0.025" units="cm"/>
      <inkml:brushProperty name="height" value="0.025" units="cm"/>
    </inkml:brush>
  </inkml:definitions>
  <inkml:trace contextRef="#ctx0" brushRef="#br0">1 145 6342,'5'1'8290,"12"0"-4065,103 5-2695,327-27 1599,33 12-2320,276 5 357,-304 9-830,138 9 134,-125-5-321,1-34 42,-419 22-184,604-28 235,87-7-14,-731 38-221,765-37 1491,-772 37-1402,0 1-1072,-4-15-15681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2.094"/>
    </inkml:context>
    <inkml:brush xml:id="br0">
      <inkml:brushProperty name="width" value="0.025" units="cm"/>
      <inkml:brushProperty name="height" value="0.025" units="cm"/>
    </inkml:brush>
  </inkml:definitions>
  <inkml:trace contextRef="#ctx0" brushRef="#br0">0 44 9897,'0'0'16752,"59"8"-14670,-28-14-897,4-3-544,4 1-481,-3-1-96,-1 5-32,-5-1-64,-7 0-641,-4 5-768,-4-2-1602,-6 1-1889,-3-1-2371</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2.467"/>
    </inkml:context>
    <inkml:brush xml:id="br0">
      <inkml:brushProperty name="width" value="0.025" units="cm"/>
      <inkml:brushProperty name="height" value="0.025" units="cm"/>
    </inkml:brush>
  </inkml:definitions>
  <inkml:trace contextRef="#ctx0" brushRef="#br0">47 0 19058,'0'0'5675,"-4"9"-3390,-5 18-1668,0-1 1,2 2-1,1-1 0,1 1 1,-1 35-1,5-63-615,1 0-1,0 1 0,0-1 1,0 1-1,0-1 0,0 1 1,0-1-1,0 1 0,1-1 1,-1 1-1,0-1 0,0 1 1,0-1-1,0 1 0,0-1 1,1 0-1,-1 1 0,0-1 1,0 1-1,1-1 0,-1 0 1,0 1-1,1-1 0,-1 0 1,0 1-1,1-1 0,-1 0 1,1 1-1,-1-1 0,1 0 1,-1 0-1,0 0 0,1 0 0,-1 1 1,1-1-1,0 0 0,21-6 278,17-21 317,-5-3-442,-16 12-135,0 2 0,2 1 0,26-17-1,-46 32-15,1-1 0,0 1 0,-1 0 0,1-1 0,0 1 0,0-1 0,-1 1-1,1 0 1,0 0 0,0 0 0,0-1 0,-1 1 0,1 0 0,0 0-1,0 0 1,0 0 0,-1 0 0,1 0 0,0 0 0,0 1 0,0-1-1,-1 0 1,1 0 0,0 1 0,0-1 0,-1 0 0,2 2 0,-1-1 27,0 0 1,0 0 0,0 1-1,0-1 1,0 1 0,0-1-1,-1 1 1,1-1 0,-1 1-1,1-1 1,-1 1 0,0 0-1,1 2 1,-2 68 250,-1-48-1114</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20.404"/>
    </inkml:context>
    <inkml:brush xml:id="br0">
      <inkml:brushProperty name="width" value="0.025" units="cm"/>
      <inkml:brushProperty name="height" value="0.025" units="cm"/>
    </inkml:brush>
  </inkml:definitions>
  <inkml:trace contextRef="#ctx0" brushRef="#br0">10 0 10314,'0'0'19165,"1"12"-18744,-6 119 620,2-61-2295,1-8-4747,2-59 5229,1 6-2852,2-4-2416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20.732"/>
    </inkml:context>
    <inkml:brush xml:id="br0">
      <inkml:brushProperty name="width" value="0.025" units="cm"/>
      <inkml:brushProperty name="height" value="0.025" units="cm"/>
    </inkml:brush>
  </inkml:definitions>
  <inkml:trace contextRef="#ctx0" brushRef="#br0">1 55 12043,'0'0'12044,"50"3"-9706,-15-13-480,7-1-993,5 0-481,-4-1-320,-4 6-32,-3 1-160,-8 2-1313,-10 3-1378,-8 0-993,-5 0-1281</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5.280"/>
    </inkml:context>
    <inkml:brush xml:id="br0">
      <inkml:brushProperty name="width" value="0.025" units="cm"/>
      <inkml:brushProperty name="height" value="0.025" units="cm"/>
    </inkml:brush>
  </inkml:definitions>
  <inkml:trace contextRef="#ctx0" brushRef="#br0">145 78 11499,'0'0'2706,"7"-9"-592,3-3-1171,11-14 393,-7-4 3192,-26 43-1330,-14 14-3428,2 8 417,2 1-1,1 1 1,-29 70 0,41-83-155,1 1 0,1-1 0,2 1 0,0 0 0,1 1 0,2-1 1,1 41-1,1-60-168,1 0 0,0-1 1,0 1-1,0-1 1,0 1-1,1-1 0,0 0 1,0 0-1,0 0 0,1 0 1,0 0-1,0 0 1,6 7-1,-4-8-310,-1 1-1,1-1 1,1 0 0,-1 0-1,0 0 1,1-1 0,0 0-1,0 0 1,0 0-1,0-1 1,9 3 0,26 3-4663</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5.870"/>
    </inkml:context>
    <inkml:brush xml:id="br0">
      <inkml:brushProperty name="width" value="0.025" units="cm"/>
      <inkml:brushProperty name="height" value="0.025" units="cm"/>
    </inkml:brush>
  </inkml:definitions>
  <inkml:trace contextRef="#ctx0" brushRef="#br0">211 1 13261,'0'0'12203,"-43"85"-11915,11-38-127,-1 3-65,5-4-353,2-8-127,8-6-161,5-14-447,3-8-706,5-10-897,2-19-8903</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6.229"/>
    </inkml:context>
    <inkml:brush xml:id="br0">
      <inkml:brushProperty name="width" value="0.025" units="cm"/>
      <inkml:brushProperty name="height" value="0.025" units="cm"/>
    </inkml:brush>
  </inkml:definitions>
  <inkml:trace contextRef="#ctx0" brushRef="#br0">1 1 11659,'0'0'8648,"58"47"-8167,-39-31-353,5-3-32,-2 1-1409,-2-5-3204</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6.588"/>
    </inkml:context>
    <inkml:brush xml:id="br0">
      <inkml:brushProperty name="width" value="0.025" units="cm"/>
      <inkml:brushProperty name="height" value="0.025" units="cm"/>
    </inkml:brush>
  </inkml:definitions>
  <inkml:trace contextRef="#ctx0" brushRef="#br0">0 297 15150,'0'0'4954,"11"-5"-4201,30-21-490,-2-1 1,57-52-1,-95 78-242,0 0-1,0 0 1,1 0 0,-1 0-1,0 0 1,0 0 0,0 0 0,1 0-1,-1 0 1,0 1 0,1-1-1,-1 0 1,1 1 0,-1 0-1,1-1 1,2 1 0,-4 0-5,1 0 1,-1 1 0,0-1 0,1 1 0,-1-1 0,0 1 0,1-1 0,-1 1 0,0-1 0,0 1 0,1 0-1,-1-1 1,0 1 0,0-1 0,0 1 0,0 0 0,0-1 0,0 1 0,0-1 0,0 1 0,0 0-1,0-1 1,0 1 0,0-1 0,0 1 0,-1 0 0,1 0 0,-22 62 785,16-50-715,-9 41-1025,14-18-4349,5-32-35,8-4-1976</inkml:trace>
  <inkml:trace contextRef="#ctx0" brushRef="#br0" timeOffset="1">523 1 16592,'0'0'3587,"-24"52"-2370,6-27-832,3 4-65,1-1-96,5 0-192,4-3-1025,3-4-1729,2-5-2179,0-6-2498</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6.947"/>
    </inkml:context>
    <inkml:brush xml:id="br0">
      <inkml:brushProperty name="width" value="0.025" units="cm"/>
      <inkml:brushProperty name="height" value="0.025" units="cm"/>
    </inkml:brush>
  </inkml:definitions>
  <inkml:trace contextRef="#ctx0" brushRef="#br0">1 194 17617,'0'0'3619,"66"-20"-3523,-32 15-64,12-2 0,0-1-1089,2-4-3363,4 3 544</inkml:trace>
  <inkml:trace contextRef="#ctx0" brushRef="#br0" timeOffset="1">753 0 11018,'0'0'14190,"-60"48"-13678,31-17-63,-1 3-193,2-1-224,-1 1-32,12-5-641,3-4-576,4-9-865,5-3 128,3-13 257,2-6-7752</inkml:trace>
  <inkml:trace contextRef="#ctx0" brushRef="#br0" timeOffset="2">547 75 15567,'0'0'6406,"68"44"-6246,-44-36-256,-2-4-2627,1-2-2850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7.338"/>
    </inkml:context>
    <inkml:brush xml:id="br0">
      <inkml:brushProperty name="width" value="0.025" units="cm"/>
      <inkml:brushProperty name="height" value="0.025" units="cm"/>
    </inkml:brush>
  </inkml:definitions>
  <inkml:trace contextRef="#ctx0" brushRef="#br0">0 4 11627,'0'0'5749,"9"-1"-3667,-3 0-1755,1 0-1,-1 0 0,1 1 0,-1 0 0,1 1 0,-1-1 0,10 3 1,-13-2-269,-1 0 0,0 0 1,0 0-1,0 0 1,0 0-1,0 1 0,0-1 1,-1 0-1,1 1 1,0 0-1,-1-1 0,1 1 1,-1 0-1,1 0 1,-1 0-1,0 0 1,0 0-1,0 0 0,0 0 1,0 0-1,0 1 1,-1-1-1,1 0 0,-1 0 1,0 1-1,1-1 1,-1 0-1,0 1 0,-1 2 1,1 3 33,-1-1 1,0 1-1,-1-1 1,0 1-1,0-1 0,-1 0 1,1 0-1,-2 0 1,1 0-1,-1-1 0,0 1 1,0-1-1,-1 0 1,0 0-1,-10 10 1,7-7 88,0 1 1,0 0-1,1 0 1,-10 19-1,18-29-174,-1 1 0,1-1 0,0 1 0,-1-1-1,1 1 1,-1-1 0,1 1 0,0-1 0,-1 0 0,1 1-1,0-1 1,0 0 0,-1 0 0,1 1 0,0-1 0,0 0 0,-1 0-1,1 0 1,0 0 0,0 0 0,0 0 0,-1 0 0,1 0 0,0 0-1,0 0 1,-1-1 0,1 1 0,0 0 0,1-1 0,29-4-506,-4-4-2446,1-1 0,43-24-1,-18 6-6572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6:35.660"/>
    </inkml:context>
    <inkml:brush xml:id="br0">
      <inkml:brushProperty name="width" value="0.025" units="cm"/>
      <inkml:brushProperty name="height" value="0.025" units="cm"/>
    </inkml:brush>
  </inkml:definitions>
  <inkml:trace contextRef="#ctx0" brushRef="#br0">1 103 7399,'0'0'11670,"10"0"-10827,85 0 1370,180-24 0,-122 8-1402,322-29 566,-1076 52 1971,581-7-3230,-27 0 63,1-3 1,-1-1-1,-48-11 0,177 12-3886,79 8-4879,-55-5-11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7.706"/>
    </inkml:context>
    <inkml:brush xml:id="br0">
      <inkml:brushProperty name="width" value="0.025" units="cm"/>
      <inkml:brushProperty name="height" value="0.025" units="cm"/>
    </inkml:brush>
  </inkml:definitions>
  <inkml:trace contextRef="#ctx0" brushRef="#br0">192 0 8584,'0'0'13901,"-51"37"-11627,41-19-1217,7 5-704,3-1-161,0 3-192,3-2-192,5 0-1378,2-3-800,-3 0-513,-4-7-736,-3-3-609,0-5-2434</inkml:trace>
  <inkml:trace contextRef="#ctx0" brushRef="#br0" timeOffset="1">1 110 10890,'0'0'12909,"66"-7"-12749,-27 7-64,7 0-32,3-1-1794,2-6-6213</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8.048"/>
    </inkml:context>
    <inkml:brush xml:id="br0">
      <inkml:brushProperty name="width" value="0.025" units="cm"/>
      <inkml:brushProperty name="height" value="0.025" units="cm"/>
    </inkml:brush>
  </inkml:definitions>
  <inkml:trace contextRef="#ctx0" brushRef="#br0">158 0 17969,'0'0'4997,"2"55"-4325,-18-24-287,-5 1-257,1 0 128,0-1-192,-1-3-224,4-6-673,4-9-768,0-9-770,3-4-415,2-4-2147</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8.437"/>
    </inkml:context>
    <inkml:brush xml:id="br0">
      <inkml:brushProperty name="width" value="0.025" units="cm"/>
      <inkml:brushProperty name="height" value="0.025" units="cm"/>
    </inkml:brush>
  </inkml:definitions>
  <inkml:trace contextRef="#ctx0" brushRef="#br0">1 1 12364,'0'0'9000,"49"12"-8167,-24-3 128,7 5-320,2-2-545,0 2-449,-6 0-3394,-4-1-5190</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8.779"/>
    </inkml:context>
    <inkml:brush xml:id="br0">
      <inkml:brushProperty name="width" value="0.025" units="cm"/>
      <inkml:brushProperty name="height" value="0.025" units="cm"/>
    </inkml:brush>
  </inkml:definitions>
  <inkml:trace contextRef="#ctx0" brushRef="#br0">11 28 2530,'0'0'18775,"12"-4"-16714,0-1-1508,0 1-1,0 0 1,1 1 0,23-3 0,-34 6-525,0-1 0,0 1 0,0 0 1,0 0-1,0 0 0,0 0 0,0 0 1,1 0-1,-1 0 0,0 1 1,0-1-1,0 1 0,0 0 0,0-1 1,0 1-1,0 0 0,-1 0 0,1 0 1,0 0-1,0 1 0,-1-1 1,1 0-1,-1 1 0,1-1 0,-1 1 1,0 0-1,1-1 0,-1 1 1,0 0-1,0 0 0,0 0 0,0 0 1,-1 0-1,1 0 0,0 0 0,-1 0 1,1 0-1,-1 0 0,0 0 1,0 0-1,0 0 0,0 0 0,0 0 1,-1 4-1,0-2-18,1 1 1,-2-1-1,1 0 0,0 0 1,-1 0-1,0 0 1,0-1-1,0 1 0,0 0 1,0-1-1,-1 1 1,0-1-1,1 0 0,-1 0 1,-7 5-1,-60 39 601,30-22 368,41-24-963,-1-1-1,1 1 0,-1-1 1,1 1-1,0-1 0,-1 0 1,1 1-1,0-1 0,0 0 1,-1 0-1,1 1 0,0-1 1,0 0-1,-1 0 0,1 0 1,0 0-1,0 0 1,0 0-1,-1 0 0,1 0 1,0 0-1,0 0 0,1-1 1,71-13-669,-50 9-118,-1 1 0,1 0 0,24 1 0,-46 2 712,0 1-1,0 0 1,0 0 0,0 0 0,0 0 0,0 0 0,0 0 0,1 1 0,-1-1-1,0 0 1,0 0 0,0 1 0,0-1 0,0 1 0,0-1 0,0 1-1,0-1 1,-1 1 0,1 0 0,0-1 0,0 1 0,0 0 0,-1 0-1,1-1 1,0 1 0,-1 0 0,2 2 0,-2-1 26,1 0-1,-1-1 1,0 1-1,0 0 1,0 0 0,0 0-1,0 0 1,-1 0-1,1 0 1,-1 0 0,1 0-1,-1 0 1,0-1 0,0 3-1,-5 7 325,1-1 0,-1 0 0,-15 17 0,11-15 391,1-1 0,-2-1 0,1 0 1,-2 0-1,-14 9 0,22-16-467,-1-1 1,0 1-1,0-1 1,0 0-1,0 0 0,0 0 1,-1-1-1,1 1 0,0-1 1,-1-1-1,1 1 1,-1-1-1,1 0 0,-1 0 1,1-1-1,-1 1 1,-6-3-1,11 3-373,-1-1 1,0 0-1,0 0 0,0 0 0,1 0 1,-1 0-1,0 0 0,1-1 0,-1 1 1,1 0-1,0-1 0,-1 1 0,1-1 1,0 0-1,0 1 0,0-1 0,0 0 1,0 1-1,0-1 0,1 0 0,-1 0 1,1 0-1,-1 0 0,1 0 1,-1-3-1,1 2-274,-1-1 0,1 1 0,0 0 0,1-1 0,-1 1 0,0 0 0,1 0 0,0 0 0,-1-1 0,1 1 0,1 0 0,-1 0 0,0 0 0,1 0 0,1-3 0,14-12-6076</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9.154"/>
    </inkml:context>
    <inkml:brush xml:id="br0">
      <inkml:brushProperty name="width" value="0.025" units="cm"/>
      <inkml:brushProperty name="height" value="0.025" units="cm"/>
    </inkml:brush>
  </inkml:definitions>
  <inkml:trace contextRef="#ctx0" brushRef="#br0">121 0 17713,'0'0'6118,"-15"66"-4581,15-41-128,0 4-800,0-1-481,5-1-128,4 0-1569,-1-8-1186,-2-6-1793,-5-3-4261</inkml:trace>
  <inkml:trace contextRef="#ctx0" brushRef="#br0" timeOffset="1">1 113 17360,'0'0'5798,"72"-14"-5606,-29 10-192,3-1-2114,3 1-3139,-6-1-7399</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9.482"/>
    </inkml:context>
    <inkml:brush xml:id="br0">
      <inkml:brushProperty name="width" value="0.025" units="cm"/>
      <inkml:brushProperty name="height" value="0.025" units="cm"/>
    </inkml:brush>
  </inkml:definitions>
  <inkml:trace contextRef="#ctx0" brushRef="#br0">1 14 14350,'0'0'4868,"68"1"-5284,-33-6-2051,3 1-2946,-1-1-4964</inkml:trace>
  <inkml:trace contextRef="#ctx0" brushRef="#br0" timeOffset="1">306 10 6662,'0'0'2659,"54"10"-2467,-29-10-64,11-6 96,3-2-3074,-1 2-1410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9.854"/>
    </inkml:context>
    <inkml:brush xml:id="br0">
      <inkml:brushProperty name="width" value="0.025" units="cm"/>
      <inkml:brushProperty name="height" value="0.025" units="cm"/>
    </inkml:brush>
  </inkml:definitions>
  <inkml:trace contextRef="#ctx0" brushRef="#br0">0 0 3491,'0'0'13966,"8"27"-13934,8-27 128,3-2-481,3-10-2657,-2-1-3781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00.224"/>
    </inkml:context>
    <inkml:brush xml:id="br0">
      <inkml:brushProperty name="width" value="0.025" units="cm"/>
      <inkml:brushProperty name="height" value="0.025" units="cm"/>
    </inkml:brush>
  </inkml:definitions>
  <inkml:trace contextRef="#ctx0" brushRef="#br0">1 0 15727,'0'0'9961,"18"73"-9224,-11-47-481,0 2-224,-1 4 0,-1-1-864,-2-1-1218,-3-1-1025,0-3-673,-3-5-1761,-12-6-417</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00.563"/>
    </inkml:context>
    <inkml:brush xml:id="br0">
      <inkml:brushProperty name="width" value="0.025" units="cm"/>
      <inkml:brushProperty name="height" value="0.025" units="cm"/>
    </inkml:brush>
  </inkml:definitions>
  <inkml:trace contextRef="#ctx0" brushRef="#br0">0 248 15791,'0'0'6854,"59"-54"-6373,-26 45-65,5 0-256,8 1-224,1 0-2274,-4-2-3203,0 1-6342</inkml:trace>
  <inkml:trace contextRef="#ctx0" brushRef="#br0" timeOffset="1">714 1 5349,'0'0'16341,"-10"4"-15279,-14 8-998,0 0 1,1 2-1,1 0 0,0 2 1,1 0-1,-24 25 0,-113 132-583,142-160-44,16-13 462,0 0 0,0 0 0,0 0 0,-1 0 0,1 0 0,0 0 0,0 0 0,-1 0 1,1 0-1,0 0 0,0 0 0,0 0 0,-1 0 0,1 0 0,0 0 0,0 0 0,0-1 0,-1 1 1,1 0-1,0 0 0,0 0 0,0 0 0,0 0 0,0-1 0,-1 1 0,1 0 0,0 0 0,0 0 0,0-1 1,0 1-1,0 0 0,0 0 0,0 0 0,0-1 0,0 1 0,0 0 0,0 0 0,0-1 0,0 1 1,0 0-1,0-1 0,4-38-9736,3 8 1792</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00.922"/>
    </inkml:context>
    <inkml:brush xml:id="br0">
      <inkml:brushProperty name="width" value="0.025" units="cm"/>
      <inkml:brushProperty name="height" value="0.025" units="cm"/>
    </inkml:brush>
  </inkml:definitions>
  <inkml:trace contextRef="#ctx0" brushRef="#br0">1 0 3459,'0'0'18001,"51"16"-17008,-28-4-384,8 1-289,4 1-192,1 0-64,-2 1-1921,-6-4-3140,-5 1-4132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6:39.825"/>
    </inkml:context>
    <inkml:brush xml:id="br0">
      <inkml:brushProperty name="width" value="0.025" units="cm"/>
      <inkml:brushProperty name="height" value="0.025" units="cm"/>
    </inkml:brush>
  </inkml:definitions>
  <inkml:trace contextRef="#ctx0" brushRef="#br0">1 79 4420,'0'0'3529,"30"6"1622,487 3-958,-345-10-3693,249-26-237,-148 5 114,901-22-56,24 58 827,-463 3-1031,856 68 1677,-694-44-1659,1-32-57,42 1 696,279 2 128,-1199-15-705,-29-4-1273,-38-10-3344,35 13 2481,-23-9-3507</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01.281"/>
    </inkml:context>
    <inkml:brush xml:id="br0">
      <inkml:brushProperty name="width" value="0.025" units="cm"/>
      <inkml:brushProperty name="height" value="0.025" units="cm"/>
    </inkml:brush>
  </inkml:definitions>
  <inkml:trace contextRef="#ctx0" brushRef="#br0">27 288 14542,'0'0'8653,"-1"12"-7665,-22 119 1110,22-130-2091,1 0 0,0 0 1,-1 0-1,1 0 0,0 0 0,0 0 0,0 0 1,0 0-1,0 0 0,0 0 0,0 0 0,0 0 1,0 1-1,0-1 0,0 0 0,1 0 1,-1 0-1,0 0 0,1 0 0,-1-1 0,1 1 1,-1 0-1,1 0 0,-1 0 0,1 0 0,0 0 1,-1-1-1,1 1 0,0 0 0,0-1 1,1 2-1,1-2 42,-1 1 1,1-1 0,0 0 0,-1 0-1,1 0 1,0 0 0,0 0-1,-1-1 1,1 1 0,0-1 0,4-1-1,5-3 47,0 0-1,0-1 0,0 0 1,17-13-1,-18 12-94,0 0-1,1 0 1,0 1 0,22-8 0,-39 49-786,-12 1-212,3-13-2824,5-7-2369</inkml:trace>
  <inkml:trace contextRef="#ctx0" brushRef="#br0" timeOffset="1">402 1 18001,'0'0'4708,"13"59"-3202,-7-23 288,-2 6-321,-2 6-128,-2 6-640,-2 4-353,-17 5-256,-8 1-64,-9 3-512,-9-4-801,-8-5-3236,-8-5-5348</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13.694"/>
    </inkml:context>
    <inkml:brush xml:id="br0">
      <inkml:brushProperty name="width" value="0.025" units="cm"/>
      <inkml:brushProperty name="height" value="0.025" units="cm"/>
    </inkml:brush>
  </inkml:definitions>
  <inkml:trace contextRef="#ctx0" brushRef="#br0">1 37 4708,'78'-1'8481,"-15"0"-7594,88 8 0,175 9 820,-214-14-1057,140 18-1,-248-19-648,372 70 99,-325-60-60,0-2-1,1-3 0,0-1 0,0-3 0,76-7 0,262-51 189,-169 19 100,335-6-153,3 42-166,-261 3 4,304 0 6,447-2 63,-638-16-87,-372 13-1338,-17-7-2343,-4-7-3777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16.244"/>
    </inkml:context>
    <inkml:brush xml:id="br0">
      <inkml:brushProperty name="width" value="0.025" units="cm"/>
      <inkml:brushProperty name="height" value="0.025" units="cm"/>
    </inkml:brush>
  </inkml:definitions>
  <inkml:trace contextRef="#ctx0" brushRef="#br0">53 0 14862,'-3'17'3784,"-10"17"-2671,-4 15-944,12-13-110,1 1 0,2-1 0,3 53-1,0-24-3992,-1-65 3857,0 0 1,0 0 0,1 0 0,-1 1 0,0-1-1,0 0 1,0 0 0,0 0 0,0 0 0,0 0-1,0 0 1,0 0 0,0 1 0,0-1 0,0 0-1,0 0 1,0 0 0,0 0 0,0 0 0,-1 0-1,1 1 1,0-1 0,0 0 0,0 0 0,0 0-1,0 0 1,0 0 0,0 0 0,0 0 0,0 0-1,0 1 1,0-1 0,-1 0 0,1 0 0,0 0-1,0 0 1,0 0 0,0 0 0,0 0 0,0 0-1,0 0 1,-1 0 0,1 0 0,0 0 0,0 0-1,0 0 1,0 0 0,0 0 0,0 0 0,-1 0-1,1 0 1,0 0 0,0 0 0,0 0 0,0 0-1,0 0 1,0 0 0,0 0 0,-1 0 0,1 0-1,0 0 1,-6-4-2780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16.601"/>
    </inkml:context>
    <inkml:brush xml:id="br0">
      <inkml:brushProperty name="width" value="0.025" units="cm"/>
      <inkml:brushProperty name="height" value="0.025" units="cm"/>
    </inkml:brush>
  </inkml:definitions>
  <inkml:trace contextRef="#ctx0" brushRef="#br0">5 56 12940,'0'0'2274,"-5"70"-1569,13-47-32,10-6 159,10-3 161,5-6 0,8-3-320,10-5-257,3 0-191,4-13-161,0-12 0,-2-8-288,-5-4-898,-7-4-1184,-14-2-2755</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3.719"/>
    </inkml:context>
    <inkml:brush xml:id="br0">
      <inkml:brushProperty name="width" value="0.025" units="cm"/>
      <inkml:brushProperty name="height" value="0.025" units="cm"/>
    </inkml:brush>
  </inkml:definitions>
  <inkml:trace contextRef="#ctx0" brushRef="#br0">0 37 21268,'0'0'5189,"83"-18"-3684,-39 14-640,7-1-544,1 1-289,2 2 64,-7-1-288,-9 3-898,-7 0-1248,-14 0-897,-15 0-576,-19 4-6663</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4.090"/>
    </inkml:context>
    <inkml:brush xml:id="br0">
      <inkml:brushProperty name="width" value="0.025" units="cm"/>
      <inkml:brushProperty name="height" value="0.025" units="cm"/>
    </inkml:brush>
  </inkml:definitions>
  <inkml:trace contextRef="#ctx0" brushRef="#br0">232 15 13100,'0'0'10811,"5"-5"-10395,-4 4-402,0 0 0,0 1 0,0-1 0,0 0 0,0 0 0,0 1 0,0-1 0,0 0 0,0 1 1,1-1-1,-1 1 0,0-1 0,0 1 0,1 0 0,-1 0 0,2-1 0,-3 2 2,0-1 0,1 0-1,-1 1 1,0-1 0,1 0 0,-1 1 0,0-1 0,0 1 0,0-1-1,1 0 1,-1 1 0,0-1 0,0 1 0,0-1 0,0 1 0,0-1-1,0 0 1,0 1 0,0-1 0,0 1 0,0-1 0,0 1 0,0-1-1,0 1 1,0-1 0,0 0 0,0 1 0,-1-1 0,1 1 0,0 0-1,-3 6 97,0-1-1,0 1 1,0 0-1,-1-1 1,0 0-1,-7 9 1,-16 15 127,-2-2 0,-59 46 0,11-11 1040,69-50-765,18-7-345,29-6-174,-28-1 112,44-1-705,61-12-1,-61 7-2373,9-1-2964</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04.471"/>
    </inkml:context>
    <inkml:brush xml:id="br0">
      <inkml:brushProperty name="width" value="0.025" units="cm"/>
      <inkml:brushProperty name="height" value="0.025" units="cm"/>
    </inkml:brush>
  </inkml:definitions>
  <inkml:trace contextRef="#ctx0" brushRef="#br0">239 156 3876,'0'0'48,"8"-9"42,27-29-237,20-21 3988,-22 21 7616,-22 27-6427,-9 15-1768,-17 21-1651,-161 146 597,13-14-1929,158-152-264,2-2-20,1-1-1,0 0 0,0 1 1,0-1-1,0 1 0,0-1 0,0 1 1,0 0-1,1 0 0,0 0 1,-2 4-1,5-6 3,0 0 0,0 0 0,0 0 0,0 0-1,0-1 1,0 1 0,0-1 0,0 1 0,0-1 0,0 0 0,1 0 0,-1 0 0,0 0 0,0 0 0,3-1 0,0 1 36,140-8 331,36 1-616,-165 13-900,-3 0-3885,-7-6-5515</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05.254"/>
    </inkml:context>
    <inkml:brush xml:id="br0">
      <inkml:brushProperty name="width" value="0.025" units="cm"/>
      <inkml:brushProperty name="height" value="0.025" units="cm"/>
    </inkml:brush>
  </inkml:definitions>
  <inkml:trace contextRef="#ctx0" brushRef="#br0">0 91 5285,'0'0'21508,"11"2"-20189,10-1-1010,0-1 0,-1-1 0,1 0 0,0-2 0,-1 0 0,1-2 0,24-8 0,-10 4-340,0 1 0,0 2 0,1 1 0,45 0 0,-81 5-28,-22 0 203,-60 1 441,-162 21-1,268-25-685,0 2 0,36 2-1,36-1 182,-78-2-48,-2 1-239,1 0 0,0-2 0,-1 0 0,32-10-1,-113 15 513,-41 29-172,82-22-15,0-1-1,0-1 1,0-1-1,-1-1 0,-49 2 1,74-7-128,-1 1 1,0-1-1,0 0 0,1 0 1,-1 0-1,0-1 0,1 1 1,-1 0-1,0 0 0,1 0 1,-1 0-1,0-1 0,1 1 1,-1 0-1,0-1 0,1 1 1,-1 0-1,1-1 0,-1 1 1,0-1-1,1 1 1,-1-1-1,1 1 0,0-1 1,-1 1-1,1-1 0,-1 0 1,1 1-1,0-1 0,-1 0 1,1 0-1,5-25-2446,25-20-9059,-4 23-2216</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25.535"/>
    </inkml:context>
    <inkml:brush xml:id="br0">
      <inkml:brushProperty name="width" value="0.025" units="cm"/>
      <inkml:brushProperty name="height" value="0.025" units="cm"/>
    </inkml:brush>
  </inkml:definitions>
  <inkml:trace contextRef="#ctx0" brushRef="#br0">97 182 11050,'0'0'1047,"-8"-5"-1005,6 5-76,-35-22 229,35 21-146,0-1 1,0 1-1,-1 0 1,1 0-1,0 0 1,-1 1-1,1-1 1,0 1-1,-1-1 1,1 1-1,-1 0 1,1 0 0,-1 0-1,1 0 1,-1 0-1,1 0 1,-5 2-1,7-2-39,0 0 0,0 0-1,-1 0 1,1 0 0,0 1 0,0-1-1,0 0 1,0 0 0,0 0-1,-1 0 1,1 1 0,0-1 0,0 0-1,0 0 1,0 1 0,0-1 0,0 0-1,0 0 1,0 0 0,0 1 0,0-1-1,0 0 1,-1 0 0,1 1-1,1-1 1,-1 0 0,0 0 0,0 1-1,0-1 1,0 0 0,0 0 0,0 0-1,0 1 1,0-1 0,0 0 0,0 0-1,0 0 1,1 1 0,-1-1 0,0 0-1,0 0 1,0 0 0,0 1-1,1-1 1,-1 0 0,0 0 0,0 0-1,0 0 1,1 0 0,-1 0 0,0 0-1,0 1 1,0-1 0,1 0 0,12 6-17,193 23-534,-94-17 564,98 8 644,215-10 0,-83-4 22,91 15 21,486 11-240,1173-164 368,-822 33 2434,-857 74-3099,480-13-31,-390 60 1421,-229-6-131,-260-12-1166,-37-4-18527</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38.511"/>
    </inkml:context>
    <inkml:brush xml:id="br0">
      <inkml:brushProperty name="width" value="0.025" units="cm"/>
      <inkml:brushProperty name="height" value="0.025" units="cm"/>
    </inkml:brush>
  </inkml:definitions>
  <inkml:trace contextRef="#ctx0" brushRef="#br0">1 224 20403,'0'0'4458,"11"0"-3065,-3 0-1207,0 0 0,0-1 0,0 0 0,0-1-1,0 1 1,-1-2 0,1 1 0,-1-1 0,1 0 0,-1 0-1,0-1 1,0 0 0,0-1 0,-1 1 0,12-12 0,9-7 114,-2-2 0,-1 0 0,-1-2 0,30-45 0,-56 108 789,-8 14-959,2-12-77,1 1 0,2 0-1,-1 44 1,7-82-126,0-1 0,0 1 0,0-1 0,0 1 0,-1-1 0,1 1 0,0-1 0,0 1 0,0-1 0,0 1 0,0-1-1,0 1 1,0-1 0,0 1 0,0-1 0,0 1 0,0-1 0,1 1 0,-1-1 0,0 1 0,0-1 0,0 1 0,1-1 0,-1 1-1,0-1 1,1 1 0,-1-1 0,0 0 0,1 1 0,-1-1 0,0 0 0,1 1 0,-1-1 0,1 0 0,-1 1 0,1-1-1,-1 0 1,1 0 0,-1 0 0,0 1 0,1-1 0,0 0 0,-1 0 0,1 0 0,-1 0 0,1 0 0,-1 0 0,1 0 0,-1 0-1,1 0 1,-1 0 0,1 0 0,-1 0 0,1-1 0,-1 1 0,1 0 0,-1 0 0,1 0 0,-1-1 0,0 1 0,1 0-1,-1-1 1,1 1 0,2-2-642,-1 0 1,0 0-1,0 0 0,0 0 0,0 0 1,0 0-1,0 0 0,-1-1 0,1 1 0,2-6 1,3-18-4940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6:40.900"/>
    </inkml:context>
    <inkml:brush xml:id="br0">
      <inkml:brushProperty name="width" value="0.025" units="cm"/>
      <inkml:brushProperty name="height" value="0.025" units="cm"/>
    </inkml:brush>
  </inkml:definitions>
  <inkml:trace contextRef="#ctx0" brushRef="#br0">3111 443 6118,'-21'-25'1617,"0"1"0,-38-33 0,25 28-1120,-2 2 0,-1 2 1,-43-22-1,24 18-81,-2 3 0,-1 2 0,-117-30 0,87 37-145,-2 3 0,0 4 0,0 5 1,0 3-1,-1 5 0,1 3 0,-132 26 1,-31 24 185,-329 119 1,489-145-418,2 5 0,-96 51-1,161-71 44,0 1 0,0 1 0,2 1 0,0 1 0,2 1-1,0 2 1,1 0 0,1 1 0,1 1 0,-31 49 0,33-35-16,0 0 0,3 1 0,1 0 0,2 1 1,1 1-1,3-1 0,1 2 0,2-1 0,2 1 0,1 0 1,9 81-1,-4-100-62,0-1 0,2 0 0,1 0 0,0 0 0,1-1 0,2 0 0,0 0 0,1-1 0,1 0 0,24 32 0,-16-30 80,1 1 1,1-2 0,0-1 0,2-1-1,0 0 1,1-2 0,37 20 0,-1-8 184,2-2 0,1-4 0,0-1 0,2-4 0,0-3 1,107 12-1,15-10-112,1-8 1,0-9 0,0-7-1,0-9 1,-1-8-1,357-95 1,-407 79-130,-3-7 1,139-67-1,-210 83 90,-2-3-1,-1-3 1,-1-2-1,-2-2 1,-3-4 0,59-59-1,-91 81-54,-1-2 0,-2 0 0,0-1 0,-2-1 1,-1 0-1,-1-2 0,-1 1 0,11-35 0,-19 43-37,0 0 1,-2 0-1,0 0 1,-2-1-1,0 1 1,-1-1-1,-1 1 0,-1-1 1,0 0-1,-2 1 1,-1 0-1,0-1 1,-12-31-1,5 27-32,-1 0 1,-1 1-1,-2 1 0,0 0 0,-1 0 0,-1 2 1,-1 0-1,-1 1 0,-32-25 0,8 10-15,-2 2 0,-1 3 0,-88-45 0,51 39-144,-1 3 0,-1 4-1,-2 4 1,-1 3 0,-164-18 0,31 23-2976,-269 14-1,210 16-2875</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38.869"/>
    </inkml:context>
    <inkml:brush xml:id="br0">
      <inkml:brushProperty name="width" value="0.025" units="cm"/>
      <inkml:brushProperty name="height" value="0.025" units="cm"/>
    </inkml:brush>
  </inkml:definitions>
  <inkml:trace contextRef="#ctx0" brushRef="#br0">1 0 17969,'0'0'6022,"9"9"-4602,7 7-937,0 1 0,-1 0 0,-1 1-1,-1 0 1,-1 1 0,0 0 0,-2 1 0,0 0 0,-1 1 0,-1 0 0,-1 1 0,-1-1 0,-1 1 0,4 42 0,-8-36-389,-1 0 1,-1 0-1,-2-1 0,-1 1 1,-8 29-1,6-38-426,0-1 0,-17 36 1,15-40-761,0 0 0,-1-1 0,0 0 0,-14 13 1,-9 3-6650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39.615"/>
    </inkml:context>
    <inkml:brush xml:id="br0">
      <inkml:brushProperty name="width" value="0.025" units="cm"/>
      <inkml:brushProperty name="height" value="0.025" units="cm"/>
    </inkml:brush>
  </inkml:definitions>
  <inkml:trace contextRef="#ctx0" brushRef="#br0">0 10 19314,'0'0'4346,"9"0"-2729,57-4 234,-39 1-1419,1 1-1,-1 2 1,1 0 0,0 2 0,42 8 0,-69-10-418,1 0 1,0 1 0,0-1 0,0 1-1,0 0 1,-1 0 0,1 0-1,0 0 1,-1 0 0,1 0-1,-1 0 1,1 0 0,-1 0 0,1 1-1,-1-1 1,0 1 0,0-1-1,0 1 1,0 0 0,0-1-1,0 1 1,0 0 0,1 2-1,-2-1 61,0 0 0,0 0 0,0 0 0,0 0 0,-1 0-1,1 0 1,-1 0 0,0 0 0,1-1 0,-1 1-1,-1 0 1,1-1 0,-3 6 0,-4 5 237,-1-1 1,-1 0-1,0 0 1,-18 16 0,-8 2-228,-24 23-67,55-48-20,1 0 0,-1 0 0,1 0 0,0 1 0,1-1 0,-1 1 0,1 0 0,-4 12 0,6-17 2,1 0 0,-1 0 0,1 0 0,0 0 0,0 1 0,-1-1 0,1 0 0,0 0 0,0 1 0,0-1 0,1 0 0,-1 0 0,0 0 0,0 1 0,1-1 0,-1 0 0,0 0 0,1 0 0,-1 0 0,1 0 0,0 0 0,-1 0 0,1 0 0,0 0 0,0 0 0,-1 0 0,1 0 0,0 0 0,0 0 0,0-1 0,0 1 0,0 0 0,0-1 0,0 1 0,1-1 0,-1 1 0,0-1 0,0 1 0,0-1 0,0 0 0,3 1 0,6 0 0,0 0 0,0 0 0,0-1 0,13-1 0,-8 0 0,-1 0-502,0 0-1,1-1 1,25-7 0,-23 4-876,0-1 0,-1-1 0,0 0 0,-1-1 0,21-14 1,4-9-8270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39.956"/>
    </inkml:context>
    <inkml:brush xml:id="br0">
      <inkml:brushProperty name="width" value="0.025" units="cm"/>
      <inkml:brushProperty name="height" value="0.025" units="cm"/>
    </inkml:brush>
  </inkml:definitions>
  <inkml:trace contextRef="#ctx0" brushRef="#br0">255 0 18610,'0'0'993,"18"54"1953,-7-16-415,-3 6-449,-2 7 0,-6 2-417,-2 4-608,-17 4-416,-3 4-481,-8 5-160,-4 1 0,-5-2 0,1-3-384,0-10-1794,-4-11-2563,8-13-4452</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45.889"/>
    </inkml:context>
    <inkml:brush xml:id="br0">
      <inkml:brushProperty name="width" value="0.025" units="cm"/>
      <inkml:brushProperty name="height" value="0.025" units="cm"/>
    </inkml:brush>
  </inkml:definitions>
  <inkml:trace contextRef="#ctx0" brushRef="#br0">145 19 6182,'10'-8'5207,"2"-2"7138,-8 11-7985,-4 9-3782,-3 3-341,0 1-1,0-1 0,-2 0 0,0 0 1,0-1-1,-10 17 0,-50 73-188,20-33 71,24-33-563,20-34-1083,13-21-378,53-103-8655,-6 11 2190,-15 42 11904,-44 69-3410,0 0-1,0 0 0,0-1 1,0 1-1,0 0 1,0 0-1,1 0 0,-1-1 1,0 1-1,0 0 1,0 0-1,0 0 1,0 0-1,0-1 0,0 1 1,0 0-1,1 0 1,-1 0-1,0 0 0,0-1 1,0 1-1,0 0 1,1 0-1,-1 0 0,0 0 1,0 0-1,0 0 1,0 0-1,1 0 0,-1 0 1,0-1-1,0 1 1,0 0-1,1 0 0,-1 0 1,0 0-1,0 0 1,0 0-1,1 0 0,-1 0 1,0 0-1,0 1 1,1-1-1,-1 0 0,0 0 1,0 0-1,0 0 1,0 0-1,1 0 0,-1 0 1,0 0-1,0 0 1,0 1-1,0-1 0,1 0 1,-1 0-1,0 0 1,0 0-1,0 1 0,0-1 1,0 0-1,0 0 1,0 0-1,1 0 0,-1 1 1,0-1-1,0 0 1,0 0-1,0 1 0,1 26 2427,-10 35-1534,-3-15-393,2-1 1,1 2-1,3-1 1,0 65-1,12-88-474,-6-24-192,1 1 0,-1-1 0,0 0 0,1 1 0,-1-1 0,0 0 0,1 1 0,-1-1 0,1 0 0,-1 1 0,0-1 0,1 0 0,-1 0 0,1 0 0,-1 1 0,1-1 0,-1 0 0,1 0 0,-1 0 0,1 0 0,-1 0 0,1 0-1,-1 0 1,1 0 0,-1 0 0,2 0 0,-1-1-107,0 0 0,0 0-1,1 1 1,-1-1 0,0 0-1,0 0 1,0 0-1,0 0 1,0 0 0,0-1-1,0 1 1,0 0-1,0 0 1,0-1 0,-1 1-1,1 0 1,0-1 0,-1 1-1,0-1 1,1 1-1,-1-1 1,0 1 0,0-1-1,1-1 1,-1-7-478,1 0 0,-1 1 1,-1-1-1,0 0 0,0 0 0,-1 1 0,-4-15 1,5 21 693,-1 0 0,1 0 0,0 0 0,-1 0 0,0 0 1,0 0-1,0 1 0,0-1 0,0 1 0,-1-1 0,-2-1 0,3 2 303,-1 1 0,1 0 0,0-1-1,-1 1 1,1 0 0,-1 0-1,1 1 1,-1-1 0,1 1 0,-1-1-1,0 1 1,1 0 0,-1 0-1,0 0 1,-4 1 0,5 0 2290,7 1-1516,9 1-456,-2-4-496,0-1 0,0 0 0,0-1 0,0 0 0,-1-1 0,1 0 0,15-8 0,-17 6-169,1 1 0,0 1 0,1 0-1,-1 0 1,1 1 0,0 1 0,0 0 0,15-1 0,-26 4-4,0-1 1,0 0-1,0 1 0,0-1 1,0 1-1,0-1 1,-1 1-1,1-1 1,0 1-1,0 0 0,0-1 1,-1 1-1,1 0 1,0 0-1,-1-1 1,1 1-1,-1 0 1,1 0-1,-1 0 0,1 0 1,-1 0-1,1 0 1,-1 0-1,0 0 1,0 0-1,1 0 0,-1 0 1,0 0-1,0 0 1,0 0-1,0 1 1,0 41 997,-1-32-722,-10 68 918,11-79-1212,0 0 0,1 0 0,-1 0 0,0 1 0,1-1 0,-1 0 0,0 0 0,1 0 0,-1 0 0,1 0 0,-1 0 0,0 0 0,1 0 0,-1 0 0,0 0 0,1 0 0,-1 0 0,0 0 0,1 0 0,-1 0 0,1 0 0,-1 0 0,0 0 0,1-1 0,-1 1 0,0 0 0,1 0 0,-1 0 0,0-1 0,0 1 0,1 0 0,-1 0 0,0-1 0,0 1 0,1 0 0,-1 0 0,0-1 0,0 1 0,0 0 0,1-1 0,-1 1 0,0-1 0,15-13 0,-11 6 0,1 0 0,-2 0 0,1 0 0,-1 0 0,0-1 0,-1 1 0,3-16 0,-4 22 0,-1 0 0,1 1 0,-1-1 0,0 0 0,0 0 0,0 0 0,0 1 0,0-1 0,0 0 0,0 0 0,0 0 0,-1 1 0,1-1 0,-1 0 0,1 0 0,-1 1 0,0-1 0,1 0 0,-1 1 0,0-1 0,0 1 0,0-1 0,-1 1 0,1-1 0,0 1 0,0 0 0,-1 0 0,1-1 0,-1 1 0,1 0 0,-1 0 0,1 1 0,-1-1 0,0 0 0,1 0 0,-1 1 0,0-1 0,0 1 0,0 0 0,1-1 0,-1 1 0,-3 0 0,4 0 0,1 0 0,0 0 0,-1 0 0,1 0 0,0 0 0,0 0 0,-1 0 0,1 0 0,0 0 0,-1 0 0,1 0 0,0 0 0,-1 0 0,1 0 0,0 0 0,-1 0 0,1 0 0,0 0 0,0 0 0,-1 0 0,1 1 0,0-1 0,0 0 0,-1 0 0,1 0 0,0 1 0,0-1 0,-1 0 0,1 0 0,0 1 0,0-1 0,0 0 0,-1 0 0,1 1 0,0-1 0,0 0 0,0 1 0,0-1 0,0 0 0,0 0 0,0 1 0,0-1 0,0 0 0,0 1 0,0-1 0,0 0 0,0 1 0,0-1 0,0 0 0,0 1 0,0-1 0,1 1 0,-1 0 0,1 0 0,-1-1 0,1 1 0,-1-1 0,1 1 0,-1-1 0,1 1 0,0-1 0,-1 1 0,1-1 0,0 1 0,0-1 0,-1 0 0,1 1 0,0-1 0,0 0 0,0 0 0,-1 1 0,1-1 0,0 0 0,0 0 0,1 0 0,5 0-13,76-3-2124,-72 2 913,0 0-1,0-1 1,0 0-1,0-1 1,14-6-1,-12 3-13077</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48.618"/>
    </inkml:context>
    <inkml:brush xml:id="br0">
      <inkml:brushProperty name="width" value="0.025" units="cm"/>
      <inkml:brushProperty name="height" value="0.025" units="cm"/>
    </inkml:brush>
  </inkml:definitions>
  <inkml:trace contextRef="#ctx0" brushRef="#br0">25 0 15855,'-4'52'10433,"-4"4"-8227,3-18-3057,-2 49 1,11-92-4244,8-13 1770,-2-9-2143,0-7-3053</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49.396"/>
    </inkml:context>
    <inkml:brush xml:id="br0">
      <inkml:brushProperty name="width" value="0.025" units="cm"/>
      <inkml:brushProperty name="height" value="0.025" units="cm"/>
    </inkml:brush>
  </inkml:definitions>
  <inkml:trace contextRef="#ctx0" brushRef="#br0">45 0 16688,'0'0'5936,"0"8"-4596,-1 46 332,-16 101-1,8-91-753,-1 74-1,10-132-881,-1-13 38,-2-34 135,0-57 86,44 113-263,-27-13-15,0-1 0,1 0 0,26-2 1,-7 0 4,-33 1-24,-1 0-1,1 0 1,0 1 0,-1-1 0,1 0-1,0 0 1,-1 0 0,1 1 0,0-1-1,-1 0 1,1 1 0,0-1-1,-1 0 1,1 1 0,-1-1 0,1 1-1,-1-1 1,1 1 0,-1-1 0,1 1-1,-1 0 1,0-1 0,1 1-1,-1-1 1,0 1 0,1 0 0,-1-1-1,0 1 1,0 0 0,0-1 0,1 2-1,1 30 477,2 4 316,-3-35-779,-1 0 0,1-1 0,-1 1 0,0-1 0,1 1 0,-1 0 0,1-1 1,0 1-1,-1-1 0,1 0 0,-1 1 0,1-1 0,0 1 0,-1-1 0,1 0 0,0 1 0,-1-1 0,1 0 0,0 0 0,0 0 0,-1 0 0,1 0 0,0 1 0,0-1 0,-1 0 0,1-1 0,0 1 1,-1 0-1,1 0 0,0 0 0,0 0 0,-1-1 0,1 1 0,0 0 0,-1 0 0,1-1 0,0 1 0,-1-1 0,1 1 0,0-1 0,7-4 33,-2 1-1,1-1 0,0 0 1,-1-1-1,10-10 0,-13 11-69,1 1-1,-1 0 0,1 0 1,0 0-1,0 1 1,1-1-1,-1 1 0,1 0 1,0 0-1,0 1 1,0 0-1,0-1 0,0 1 1,0 1-1,1-1 1,8 0-1,-13 2 20,0 0-1,0 0 1,0 1-1,0-1 1,0 1-1,0-1 1,0 1-1,0-1 1,0 1 0,-1-1-1,1 1 1,0 0-1,0 0 1,-1-1-1,1 1 1,0 0-1,-1 0 1,1 0-1,0 0 1,-1 0 0,0 0-1,1 0 1,-1 0-1,1 0 1,-1 0-1,0 0 1,0 0-1,0 0 1,1 0 0,-1 0-1,0 0 1,-1 1-1,2 51 46,-1-20 175,0-33-201,1 1 1,-1-1-1,0 1 0,1-1 0,-1 1 0,1-1 1,-1 0-1,1 1 0,-1-1 0,0 0 0,1 1 0,0-1 1,-1 0-1,1 0 0,-1 1 0,1-1 0,-1 0 0,1 0 1,-1 0-1,1 0 0,0 0 0,-1 0 0,1 0 0,-1 0 1,1 0-1,0 0 0,-1 0 0,1 0 0,-1 0 0,1-1 1,-1 1-1,1 0 0,0 0 0,-1-1 0,1 1 0,-1 0 1,1-1-1,-1 1 0,0 0 0,1-1 0,-1 1 0,1-1 1,-1 1-1,1-1 0,22-17 214,-7 2-139,44-40-330,-54 52 129,0 0 0,0-1 1,0 2-1,0-1 0,0 1 1,1 0-1,0 0 0,12-3 1,-18 6 111,-1 1 0,1-1 0,0 1 0,0-1 0,0 1 0,-1-1 0,1 1 0,0 0 0,-1-1 1,1 1-1,0 0 0,-1-1 0,1 1 0,-1 0 0,1 0 0,-1 0 0,1-1 0,-1 1 0,0 0 1,1 0-1,-1 0 0,0 0 0,0 0 0,0 0 0,0 0 0,1 0 0,-1-1 0,0 1 0,-1 0 0,1 0 1,0 0-1,0 0 0,0 0 0,-1 1 0,-3 38 485,-2 11-227,-12-63-24940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49.773"/>
    </inkml:context>
    <inkml:brush xml:id="br0">
      <inkml:brushProperty name="width" value="0.025" units="cm"/>
      <inkml:brushProperty name="height" value="0.025" units="cm"/>
    </inkml:brush>
  </inkml:definitions>
  <inkml:trace contextRef="#ctx0" brushRef="#br0">1 0 17713,'0'0'2370</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2.645"/>
    </inkml:context>
    <inkml:brush xml:id="br0">
      <inkml:brushProperty name="width" value="0.025" units="cm"/>
      <inkml:brushProperty name="height" value="0.025" units="cm"/>
    </inkml:brush>
  </inkml:definitions>
  <inkml:trace contextRef="#ctx0" brushRef="#br0">0 110 8680,'4'17'12644,"7"-8"-8490,-8-9-3923,1 1 0,-1-1 0,1 0 0,-1 0 0,1 0 0,-1 0 0,1-1 0,5-1 0,-4 1-96,1-1 1,-1 0 0,1 0-1,-1-1 1,0 1-1,0-1 1,0-1 0,-1 1-1,1-1 1,-1 1-1,8-9 1,-9 9-108,0-1-1,0 1 1,-1 0 0,1-1 0,-1 0-1,0 1 1,0-1 0,0 0-1,-1 0 1,1 0 0,-1 0-1,0 0 1,0-1 0,0 1-1,-1 0 1,1-8 0,-2 11-29,1 0 1,-1 0-1,1 0 1,-1 0-1,0-1 1,1 1-1,-1 0 1,0 0-1,0 1 0,0-1 1,0 0-1,0 0 1,0 0-1,0 0 1,0 1-1,0-1 1,0 1-1,0-1 1,0 1-1,-1-1 1,1 1-1,0-1 1,0 1-1,0 0 1,-1 0-1,1 0 1,0 0-1,0 0 0,-1 0 1,1 0-1,-2 0 1,-1 0-4,1 0-1,0 1 1,-1-1-1,1 1 1,0-1 0,-1 1-1,1 0 1,0 0-1,0 1 1,0-1 0,-5 3-1,3 2 19,0-1 0,1 0 0,0 1-1,1 0 1,-1 0 0,1 0 0,0 0-1,0 0 1,1 1 0,0-1 0,0 1-1,-2 13 1,3-17 1,1-1-1,-1 1 0,1 0 0,-1 0 1,1 0-1,0 0 0,0 0 1,0-1-1,1 1 0,-1 0 1,1 0-1,-1 0 0,1-1 1,0 1-1,0 0 0,0 0 1,0-1-1,1 1 0,-1-1 1,1 1-1,0-1 0,-1 0 0,1 0 1,0 0-1,0 0 0,0 0 1,1 0-1,-1 0 0,0-1 1,1 1-1,-1-1 0,5 2 1,0-1-116,1 0 0,0-1 0,-1 0 0,1 0 0,0-1 0,0 0 0,0-1 0,0 1 0,-1-2 0,11-1 0,-11 1-977,0-1-1,0 1 1,0-1 0,0-1-1,-1 1 1,10-7 0,8-10-6022</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3.654"/>
    </inkml:context>
    <inkml:brush xml:id="br0">
      <inkml:brushProperty name="width" value="0.025" units="cm"/>
      <inkml:brushProperty name="height" value="0.025" units="cm"/>
    </inkml:brush>
  </inkml:definitions>
  <inkml:trace contextRef="#ctx0" brushRef="#br0">1 1 12460,'0'0'13202,"1"13"-11633,7 219 1852,-7-80-2048,-1-150-1353,0 1 0,0-1 0,1 0 0,-1 1 0,0-1 0,1 0 0,0 1 0,-1-1 0,1 0 0,0 0 0,2 5 0,3-10 199,-3-16-85,-7-174-1731,5 195 1581,-1-1 0,0 0-1,1 1 1,0-1-1,-1 0 1,1 1 0,0-1-1,0 0 1,-1 0-1,1 0 1,0 0 0,0 0-1,0 0 1,1 0-1,-1 0 1,0 0 0,0 0-1,0-1 1,1 1-1,-1-1 1,2 2 0,29 9 83,-26-10-53,0 0 0,0 0 0,0-1 1,0 1-1,1-1 0,-1-1 0,0 1 1,0-1-1,0 0 0,0 0 0,0-1 1,0 0-1,-1 0 0,1 0 0,0-1 1,-1 0-1,0 0 0,0 0 0,0-1 0,0 0 1,0 1-1,-1-2 0,9-8 0,-7 5 18,-1-1 0,1 0-1,-1 0 1,-1 0 0,0-1-1,0 0 1,-1 1 0,0-1-1,0-1 1,-1 1 0,-1 0-1,0 0 1,0-15-1,-1 25-30,1-1 0,-1 0 0,0 1 0,0-1 0,0 1 0,0-1 0,0 0 0,0 1 0,0-1-1,0 0 1,0 1 0,0-1 0,-1 1 0,1-1 0,0 0 0,0 1 0,0-1 0,-1 1-1,1-1 1,0 1 0,-1-1 0,1 1 0,0-1 0,-1 1 0,1-1 0,-1 1 0,1 0-1,-1-1 1,1 1 0,-1-1 0,-14 11-56,-12 29 125,17-15 61,0 0 0,-8 35 0,16-49-44,0 0 0,0 1 0,1 0 0,0 0-1,0-1 1,2 1 0,-1 0 0,4 15 0,-4-23-86,1-1 0,0 0 0,0 0 0,1 0 1,-1 0-1,0 0 0,1 0 0,-1 0 1,1-1-1,-1 1 0,1 0 0,0-1 0,0 1 1,0-1-1,0 0 0,0 0 0,0 1 0,0-1 1,0-1-1,0 1 0,1 0 0,-1 0 1,0-1-1,0 1 0,1-1 0,-1 0 0,1 0 1,-1 0-1,0 0 0,1 0 0,-1 0 1,0-1-1,1 1 0,2-2 0,2 1-3,0 0-1,0-1 1,0 0 0,0-1-1,0 1 1,0-1-1,-1-1 1,1 1-1,-1-1 1,6-5 0,-11 9 1,4-5-53,1 0 0,-1-1 0,-1 1 0,1-1 0,-1 0 0,7-12 0,-14 27 98,0 1 1,0 0-1,1 0 1,0 0-1,1 0 1,0 0-1,0 0 1,2 18-1,0-26-49,-1 0 1,1-1-1,-1 1 0,1 0 1,0-1-1,-1 1 0,1-1 0,0 1 1,0-1-1,0 1 0,0-1 1,1 0-1,-1 0 0,0 1 1,1-1-1,-1 0 0,0 0 1,1 0-1,-1 0 0,1-1 1,0 1-1,-1 0 0,1-1 0,0 1 1,-1-1-1,1 1 0,0-1 1,-1 0-1,1 0 0,0 0 1,0 0-1,0 0 0,-1 0 1,1 0-1,0 0 0,2-2 1,0 2-49,-1 0 0,0 0 0,1-1 1,-1 0-1,0 1 0,1-1 0,-1 0 1,0-1-1,0 1 0,0-1 1,0 1-1,0-1 0,0 0 0,0 0 1,-1 0-1,1 0 0,-1-1 1,1 1-1,2-4 0,-3-1-1433,0 1-1,-1 0 1,0-1-1,0 1 0,0 0 1,-1-1-1,0-9 1,0 5-1623,0-24-8977</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3.982"/>
    </inkml:context>
    <inkml:brush xml:id="br0">
      <inkml:brushProperty name="width" value="0.025" units="cm"/>
      <inkml:brushProperty name="height" value="0.025" units="cm"/>
    </inkml:brush>
  </inkml:definitions>
  <inkml:trace contextRef="#ctx0" brushRef="#br0">1 0 10442,'0'0'19634,"17"58"-19794,-1-46-2210,-1-1-2370,-1-4-3268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4:51.071"/>
    </inkml:context>
    <inkml:brush xml:id="br0">
      <inkml:brushProperty name="width" value="0.025" units="cm"/>
      <inkml:brushProperty name="height" value="0.025" units="cm"/>
    </inkml:brush>
  </inkml:definitions>
  <inkml:trace contextRef="#ctx0" brushRef="#br0">914 35 6054,'0'0'2503,"-10"-6"-2396,2 2 15,0 0-1,0 0 0,0 1 1,-1 0-1,1 0 0,-1 1 1,1 0-1,-1 0 1,0 1-1,0 1 0,0-1 1,0 1-1,1 1 0,-1 0 1,0 0-1,0 0 1,1 1-1,-12 4 0,-1 5-23,1 1 0,0 1-1,0 0 1,1 2 0,1 0-1,-23 25 1,-91 118-34,102-121 37,-27 37 187,4 2 0,2 3 0,-73 157 1,100-181-224,3 2 0,2 0 1,3 1-1,2 0 1,3 2-1,2-1 1,0 65-1,8-110-56,1 0 0,1 0 0,0 0 0,1 0-1,0 0 1,2-1 0,-1 1 0,11 24 0,-10-31 6,1 1 0,-1-1 0,1 0 0,1 0 0,-1-1 0,1 0 0,0 0 0,1 0 0,-1 0 0,1-1 0,0 0 0,1-1 1,-1 0-1,1 0 0,13 5 0,-4-3 56,1-1 0,0-1 1,1-1-1,-1 0 0,0-1 0,1-1 1,0-1-1,-1 0 0,31-6 0,-13 0 289,0-2 0,-1-2-1,66-26 1,-44 10 48,0-2 0,-2-3 0,-1-2 0,-2-2 1,-2-2-1,-1-3 0,-2-2 0,67-76 0,-96 95-230,-1-1 0,-1-1 0,-2-1-1,0 0 1,-2 0 0,-1-1 0,-1-1 0,-1 0 0,-1 0 0,-2-1 0,-1 0-1,-1 0 1,0-45 0,-4 56-160,-2 0 0,0 0 0,-1 0-1,0 0 1,-2 1 0,0 0 0,-1-1-1,0 2 1,-18-32 0,16 35-40,-1 0-1,-1 1 1,0 0-1,0 1 1,-1 0-1,-1 1 1,1 0-1,-2 1 1,1 0-1,-1 1 1,-1 0-1,-26-10 1,23 11-217,-1 2 1,0 0-1,0 1 1,0 0 0,-37-1-1,42 5-506,1 0 0,-1 0-1,0 1 1,1 1 0,-1 0 0,1 1-1,-1 1 1,1-1 0,-16 9-1,-10 13-7101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10.281"/>
    </inkml:context>
    <inkml:brush xml:id="br0">
      <inkml:brushProperty name="width" value="0.025" units="cm"/>
      <inkml:brushProperty name="height" value="0.025" units="cm"/>
    </inkml:brush>
  </inkml:definitions>
  <inkml:trace contextRef="#ctx0" brushRef="#br0">5783 404 1217,'0'0'10052,"0"-8"-8941,0 8-1110,0-5 182,0 1 1,0-1-1,0 1 0,-1 0 1,1-1-1,-1 1 1,0 0-1,-1 0 0,1 0 1,-1 0-1,1 0 1,-1 0-1,-1 0 1,1 0-1,0 1 0,-1-1 1,0 1-1,-5-6 1,-3-1 196,-1 1 0,0 0-1,0 1 1,-1 1 0,0 0 0,0 0 0,-19-5 0,-106-28 78,81 26-160,-160-38 732,-419-43-1,-231 52-878,64 47 220,3 67-197,607-41-165,2 9 0,-305 105 0,343-89 137,4 7 0,-161 93 0,253-122-83,1 3 0,2 2-1,1 3 1,3 1 0,1 3 0,2 3 0,3 1-1,-42 60 1,67-82-39,3 1 0,0 1 0,1 0 0,-20 63 0,29-70 7,0 0 0,1 1 0,2 0 0,0 0 0,1 0 0,2 0 1,4 44-1,-1-51-4,1 0 0,1 0 1,1 0-1,0 0 0,1-1 1,1 0-1,0 0 1,1-1-1,0 0 0,1-1 1,1 0-1,0 0 1,15 12-1,10 6 44,0 0 0,3-3 0,56 33 0,-24-23-18,2-3 0,1-3 0,1-4-1,2-3 1,1-3 0,101 15 0,488 27 116,295-38-163,3-32 47,-154 0-48,-631 4 12,-1-8 0,0-8 0,-1-8 0,188-52 0,-237 42 9,-2-5-1,123-58 1,-201 76-6,-1-2 1,-2-2-1,0-2 1,-2-2-1,-1-2 1,-2-1-1,70-77 1,-92 89 69,-2-2 0,-1 0 0,-1 0-1,0-2 1,-2 0 0,-2-1 0,0 0 0,-2 0 0,0-1 0,7-53 0,-13 58 53,-1 1-1,-1-1 1,-1 0-1,-1 0 1,-2 0 0,0 1-1,-1-1 1,-1 1-1,-1 0 1,-1 0 0,-1 1-1,-1 0 1,-1 0-1,-16-24 1,-2 5-106,-3 1 0,-1 2 0,-1 1 0,-2 1 0,-2 2 0,-1 2 0,-1 2 0,-76-44 0,37 31-27,-2 3 0,-1 5 1,-1 2-1,-90-20 0,93 33-490,-1 4 0,-111-6 0,-164 14-5601,164 13-427</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4.309"/>
    </inkml:context>
    <inkml:brush xml:id="br0">
      <inkml:brushProperty name="width" value="0.025" units="cm"/>
      <inkml:brushProperty name="height" value="0.025" units="cm"/>
    </inkml:brush>
  </inkml:definitions>
  <inkml:trace contextRef="#ctx0" brushRef="#br0">78 1 12364,'0'0'14178,"-9"7"-12133,-7 5-1436,-32 28 1067,47-39-1706,1-1 0,0 0 1,-1 1-1,1-1 0,0 0 0,0 0 0,-1 1 1,1-1-1,0 1 0,0-1 0,-1 0 0,1 1 1,0-1-1,0 1 0,0-1 0,0 0 0,0 1 1,-1-1-1,1 1 0,0-1 0,0 1 0,0-1 1,0 0-1,0 1 0,0-1 0,1 1 0,-1-1 1,0 1-1,0-1 0,0 0 0,0 1 0,0-1 1,1 1-1,-1-1 0,0 0 0,0 1 0,1-1 1,-1 0-1,0 1 0,0-1 0,1 0 0,-1 1 1,0-1-1,1 0 0,-1 0 0,1 1 0,-1-1 1,0 0-1,1 0 0,-1 0 0,1 0 0,-1 0 1,0 1-1,1-1 0,-1 0 0,1 0 0,0 0 0,32 6-1717,-26-5 1198,19 4-1071,41 8-492,-62-12 2172,-1 1 0,1-1 0,-1 1 0,0 0 0,0 0 0,0 0 1,0 0-1,0 1 0,-1 0 0,1 0 0,5 5 0,-9-7-5,1-1 0,0 1 0,0 0 0,-1 0 0,1 0 1,0 1-1,-1-1 0,1 0 0,-1 0 0,0 0 0,1 0 0,-1 0 0,0 1 0,0-1 1,1 0-1,-1 0 0,0 0 0,0 1 0,0-1 0,-1 0 0,1 0 0,0 0 0,0 1 1,-1-1-1,1 0 0,0 0 0,-1 0 0,0 1 0,-1 1 222,0-1 0,0 1 0,-1-1 0,1 0 0,0 0 0,-1 0 0,0 0 0,1 0 1,-1 0-1,-5 1 0,-2 2 437,0-1 0,-1-1 0,0 1 1,0-2-1,-13 2 0,23-3-861,-1-1 0,0 1 1,1-1-1,-1 0 0,0 0 0,0 0 0,1 0 1,-1 0-1,0 0 0,0-1 0,1 1 0,-1 0 1,0-1-1,1 1 0,-1-1 0,0 0 0,1 0 0,-1 1 1,1-1-1,-1 0 0,1 0 0,-1 0 0,1-1 1,0 1-1,0 0 0,0 0 0,-1-1 0,1 1 1,-1-4-1,2 3-177,0 0 1,0 0-1,0-1 1,1 1-1,-1 0 1,1 0-1,-1-1 1,1 1-1,0 0 1,0 0-1,0 0 1,0 0-1,0 0 1,0 0-1,1 0 1,-1 1-1,1-1 1,-1 0-1,1 1 1,0-1-1,-1 1 1,1-1-1,0 1 1,3-1-1,24-17-7940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4.701"/>
    </inkml:context>
    <inkml:brush xml:id="br0">
      <inkml:brushProperty name="width" value="0.025" units="cm"/>
      <inkml:brushProperty name="height" value="0.025" units="cm"/>
    </inkml:brush>
  </inkml:definitions>
  <inkml:trace contextRef="#ctx0" brushRef="#br0">134 170 16656,'0'0'6705,"-10"4"-4751,-1 0-1480,1 1 0,0 0 1,1 0-1,-1 1 0,1 0 0,-10 9 1,15-11-285,0-1-1,0 1 1,0 0 0,1 0 0,0 0 0,0 1 0,0-1-1,0 1 1,1-1 0,-1 1 0,1 0 0,0 0 0,1 0-1,0 0 1,-1 1 0,1-1 0,0 9 0,1-13-176,0 1 0,0-1 0,0 1 0,1-1 0,-1 0 0,0 1 0,1-1 0,-1 0 1,1 1-1,-1-1 0,1 0 0,0 0 0,0 0 0,-1 1 0,1-1 0,0 0 0,0 0 0,0 0 1,0 0-1,0 0 0,0-1 0,3 3 0,-1-2 6,1 1 0,-1-1 0,1 1 0,-1-1 0,1 0 0,0 0 0,0-1-1,5 1 1,1-1 8,-1 0 0,1 0 0,-1-1 0,1 0 0,-1-1 0,16-5 0,-12 1-40,-1 0 0,0-1 0,-1 0 0,0-1 0,0-1 1,-1 0-1,1 0 0,-2-1 0,0 0 0,14-21 0,-1 0-46,-2-2 0,25-56 1,-41 81 58,-1 3-30,0-1 1,-1 1-1,0-1 1,0 1 0,0-1-1,0 0 1,-1 0 0,0 0-1,0-7 1,-2 13 12,0-1 0,0 1 0,0 0 1,0 0-1,0 0 0,1 0 0,-1 0 1,0 0-1,0 0 0,0 0 0,0 0 1,0 0-1,0 0 0,0 1 0,0-1 1,1 0-1,-1 1 0,0-1 0,0 0 1,-1 2-1,-5 3 40,0 0 1,1 1-1,-1 0 0,1 0 1,0 1-1,1 0 1,-1 0-1,-6 13 1,2-4 115,2 1-1,0 0 1,-7 22 0,13-34-131,0 0-1,1 0 1,0 0 0,0 0-1,0 0 1,0 1 0,1-1-1,0 0 1,0 0-1,0 1 1,1-1 0,0 0-1,0 0 1,2 6 0,-2-8-8,1-1 0,0 1 0,0 0 0,0-1 0,0 0 0,0 1 0,1-1 0,-1 0 0,1 0 0,-1 0 0,1-1 0,0 1 0,0-1 0,0 1 0,0-1 1,0 0-1,0 0 0,0 0 0,0 0 0,0-1 0,0 1 0,0-1 0,6 0 0,1 1-1,-1-1 0,1 0 0,-1-1 0,1 0 0,-1 0 0,0-1 0,0 0 0,1-1 0,-1 0 0,-1 0 0,13-7 0,-4 0 0,-1-1 0,1-1 0,-2 0 0,19-20 0,38-36 0,-72 68 0,0 0 0,0-1 0,0 1 0,0 0 0,0 0 0,0 0 0,0-1 0,0 1 0,0 0 0,0 0 0,0 0 0,0 0 0,0-1 0,0 1 0,0 0 0,-1 0 0,1 0 0,0 0 0,0-1 0,0 1 0,0 0 0,0 0 0,0 0 0,0 0 0,0 0 0,-1-1 0,1 1 0,0 0 0,0 0 0,0 0 0,0 0 0,-1 0 0,1 0 0,0 0 0,0 0 0,0 0 0,0-1 0,-1 1 0,1 0 0,0 0 0,0 0 0,0 0 0,-1 0 0,1 0 0,0 0 0,0 0 0,0 0 0,0 0 0,-1 1 0,1-1 0,0 0 0,0 0 0,0 0 0,0 0 0,-1 0 0,1 0 0,0 0 0,0 0 0,0 0 0,-1 1 0,-11 0 0,5 3 0,0 0 0,1 0 0,0 0 0,0 1 0,0-1 0,0 1 0,1 1 0,0-1 0,0 1 0,0 0 0,-5 9 0,8-12 0,-1 1 0,1-1 0,0 1 0,0 0 0,1 0 0,-1 0 0,1 0 0,0 1 0,0-1 0,0 0 0,0 0 0,1 1 0,-1-1 0,1 0 0,1 1 0,-1-1 0,0 0 0,1 0 0,0 1 0,0-1 0,3 6 0,-2-6 5,0-1-1,1 0 1,0 0-1,-1-1 1,1 1-1,0 0 1,1-1-1,-1 0 1,0 0-1,1 0 1,-1 0-1,1 0 1,-1-1-1,1 1 1,0-1-1,0 0 1,0 0-1,6 0 1,11 2-107,0-1 0,25-2 0,-36 0-25,35-2-2713,-3-9-4767</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5.523"/>
    </inkml:context>
    <inkml:brush xml:id="br0">
      <inkml:brushProperty name="width" value="0.025" units="cm"/>
      <inkml:brushProperty name="height" value="0.025" units="cm"/>
    </inkml:brush>
  </inkml:definitions>
  <inkml:trace contextRef="#ctx0" brushRef="#br0">0 0 3171,'0'0'-865</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6.056"/>
    </inkml:context>
    <inkml:brush xml:id="br0">
      <inkml:brushProperty name="width" value="0.025" units="cm"/>
      <inkml:brushProperty name="height" value="0.025" units="cm"/>
    </inkml:brush>
  </inkml:definitions>
  <inkml:trace contextRef="#ctx0" brushRef="#br0">0 147 11659,'0'0'16741,"1"0"-16698,-1 0-1,1 0 1,-1 0-1,1 0 1,-1 0-1,1 1 1,-1-1 0,1 0-1,-1 0 1,1 0-1,-1 1 1,1-1-1,-1 0 1,0 1-1,1-1 1,-1 0-1,1 1 1,-1-1-1,0 1 1,1-1 0,-1 0-1,0 1 1,0-1-1,1 1 1,-1-1-1,0 1 1,0-1-1,0 1 1,1-1-1,-1 1 1,0 0-1,2 12 75,0 0 0,-1 0 0,0 0 0,-1-1-1,0 1 1,-2 0 0,-3 23 0,-2 21-64,7 8 49,10-78 311,2-14-271,-6-8-202,-1-1 0,-2 0 1,-2 1-1,-1-1 1,-7-55-1,6 86 40,1 2 12,0 0 1,0 0 0,0 1 0,0-1 0,-1 0 0,1 1 0,-1-1 0,1 0 0,-1 1 0,0-1 0,0 1 0,-1-1 0,1 1 0,0-1 0,-4-3 0,4 8-16,0-1 1,0 1 0,0 0 0,0 0-1,0 0 1,1-1 0,-1 1 0,1 0-1,-1 0 1,1 0 0,0 0 0,0 0 0,0 0-1,0 0 1,0 0 0,1 4 0,-1-3 31,-1 1 16,1 0 1,0 1-1,0-1 0,0 1 0,1-1 1,-1 0-1,1 1 0,0-1 0,1 0 1,-1 0-1,1 1 0,0-1 0,0-1 1,4 8-1,-3-9 15,-1 0 1,1 0-1,0 0 1,0 0-1,0-1 1,0 1-1,0-1 0,0 0 1,0 0-1,1 0 1,-1 0-1,0 0 1,1-1-1,-1 1 0,1-1 1,-1 0-1,1 0 1,-1 0-1,0-1 1,5 0-1,0-1 2,0 0 0,-1 0 1,1 0-1,0-1 0,-1 0 0,1-1 0,-1 0 0,0 0 1,0 0-1,-1-1 0,1 0 0,-1 0 0,0-1 0,5-6 1,0 0 17,0-1 0,-1 0 0,-1-1 0,0 0 0,13-30 0,-24 110-60,1-61 0,-2 25 32,0 1 0,3 55 0,1-79-57,-1 0-1,1-1 1,0 1 0,1 0 0,-1 0-1,1-1 1,0 1 0,1-1-1,0 0 1,0 0 0,0 0 0,1 0-1,0 0 1,0-1 0,0 0-1,1 1 1,0-2 0,10 10 0,0-8-3009,-5-6-4166</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6.927"/>
    </inkml:context>
    <inkml:brush xml:id="br0">
      <inkml:brushProperty name="width" value="0.025" units="cm"/>
      <inkml:brushProperty name="height" value="0.025" units="cm"/>
    </inkml:brush>
  </inkml:definitions>
  <inkml:trace contextRef="#ctx0" brushRef="#br0">1 1 17232,'0'0'12556,"7"12"-12155,-2-3-365,-1-3-25,-1 0-1,1 0 1,-1 0 0,0 1 0,-1 0-1,0 0 1,0-1 0,0 1 0,-1 0 0,0 1-1,0 8 1,-1 24-5,1 52-156,-1-91 90,0 0-1,0 0 1,0-1-1,0 1 1,0 0 0,0 0-1,0-1 1,0 1 0,0 0-1,0 0 1,0-1-1,1 1 1,-1 0 0,0-1-1,0 1 1,1 0-1,-1-1 1,1 1 0,-1 0-1,0-1 1,1 1 0,-1-1-1,1 1 1,-1-1-1,1 1 1,0-1 0,-1 1-1,1-1 1,-1 1 0,1-1-1,0 0 1,0 1-1,-1-1 1,1 0 0,0 0-1,-1 0 1,1 1 0,0-1-1,0 0 1,-1 0-1,1 0 1,0 0 0,0 0-1,-1 0 1,1 0-1,0-1 1,0 1 0,-1 0-1,1 0 1,0-1 0,-1 1-1,1 0 1,0-1-1,-1 1 1,1 0 0,-1-1-1,1 1 1,0-1 0,-1 1-1,1-1 1,-1 1-1,1-2 1,4-2-554,-1 1 0,0-2-1,0 1 1,-1 0 0,1-1 0,-1 1 0,3-7-1,10-28-3719,-1-5-1870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8.020"/>
    </inkml:context>
    <inkml:brush xml:id="br0">
      <inkml:brushProperty name="width" value="0.025" units="cm"/>
      <inkml:brushProperty name="height" value="0.025" units="cm"/>
    </inkml:brush>
  </inkml:definitions>
  <inkml:trace contextRef="#ctx0" brushRef="#br0">60 72 11339,'0'0'7495,"0"11"-5600,-2 162 2405,0 71-4735,1-249 348,0 0 0,-1 0-1,1 0 1,-1 0 0,0 1 0,-4-8 0,-4-10 104,5 7 117,-1 1 473,1 0 0,1 0-1,1-1 1,0 0 0,-2-19 0,37 33 781,-14 1-1728,-1 0 1,1-2 0,-1 1-1,1-2 1,-1-1 0,24-7-1,-34 8-238,0 0-1,0-1 1,0 0-1,0 0 0,-1 0 1,0-1-1,0 0 0,0 0 1,0-1-1,-1 1 0,0-1 1,0-1-1,-1 1 0,1 0 1,-1-1-1,-1 0 0,4-9 1,1-8-346,-2-1 0,6-43 0,-9 40 3088,-2 20 3724,-22 95-3473,11-50-1477,1 0-1,2 1 1,-3 67-1,9-89-697,3 43 53,-2-58-282,0 1 0,0-1 0,0 1 0,1-1 0,-1 1 0,0-1 0,1 0 0,-1 1 0,1-1 0,0 0 0,-1 1 0,1-1 0,0 0 1,0 0-1,0 0 0,0 0 0,0 1 0,0-1 0,0 0 0,0-1 0,0 1 0,0 0 0,0 0 0,1 0 0,-1-1 0,0 1 0,1-1 0,-1 1 0,0-1 0,1 1 0,-1-1 0,3 0 0,-3 0 4,0 0 0,0-1 1,0 1-1,1-1 0,-1 0 0,0 1 0,0-1 0,0 0 0,0 1 0,0-1 0,0 0 0,0 0 1,-1 0-1,1 0 0,0 0 0,0 0 0,-1 0 0,1 0 0,0 0 0,-1-1 0,1 1 1,-1 0-1,0 0 0,1 0 0,-1-1 0,0 1 0,0 0 0,0-2 0,6-40 20,-6 39-11,1-12 10,0 4-61,0 1 0,-1 0 0,0-1 0,-1 1 0,0 0 0,-3-13 0,0 22-68,2 14-81,3 17-71,0-27 246,1 1-1,0-1 1,-1 1 0,1-1-1,0 1 1,0-1-1,0 0 1,1 0 0,-1 0-1,0 0 1,1-1 0,-1 1-1,1-1 1,0 1 0,-1-1-1,1 0 1,0 0-1,0 0 1,0 0 0,0-1-1,3 1 1,68 4 17,-67-5-2,7 0 181,0-1 1,0-1-1,0 0 1,-1-1-1,1-1 1,-1 0-1,1 0 1,18-10-1,-27 11-143,0 1-1,0-1 1,0 0-1,-1 0 1,1 0-1,-1-1 1,0 0-1,0 1 1,0-2-1,0 1 1,0 0-1,-1-1 1,0 1-1,0-1 1,0 0-1,-1 0 0,0 0 1,0-1-1,0 1 1,0 0-1,-1-1 1,0 0-1,1-9 1,-2 14-54,0 0 1,0 0 0,0 0-1,0 0 1,0 1-1,0-1 1,0 0 0,0 0-1,-1 0 1,1 0-1,0 0 1,-1 0 0,1 0-1,0 1 1,-1-1-1,1 0 1,-1 0 0,1 0-1,-1 1 1,0-1-1,1 0 1,-1 1 0,0-1-1,1 0 1,-1 1-1,0-1 1,0 1 0,1-1-1,-1 1 1,0 0-1,0-1 1,0 1-1,0 0 1,0 0 0,0-1-1,0 1 1,1 0-1,-1 0 1,0 0 0,0 0-1,0 0 1,0 0-1,0 0 1,0 1 0,0-1-1,0 0 1,0 0-1,0 1 1,1-1 0,-1 1-1,0-1 1,0 1-1,0-1 1,0 2 0,-5 0-12,0 1 0,1 0-1,-1 1 1,1-1 0,0 1 0,0 0 0,-4 5 0,3-2 89,0 0-1,1 0 1,0 0-1,1 1 1,0-1-1,0 1 0,0 0 1,1 1-1,0-1 1,1 0-1,0 1 1,0 0-1,1-1 1,-1 18-1,2-25-71,0 0-1,0 0 1,0 0 0,0 0-1,1 0 1,-1 0 0,0 0-1,0 0 1,1 0 0,-1-1-1,0 1 1,1 0 0,-1 0-1,1 0 1,-1 0 0,1-1-1,0 1 1,-1 0 0,1-1-1,0 1 1,-1 0 0,1-1-1,0 1 1,0-1 0,-1 1-1,1-1 1,2 1 0,0 0 5,0 0 0,0-1 0,0 1 0,0-1 0,0 1 0,0-1 0,0 0 0,1-1 0,2 1 1,1-2 2,1 1 1,0-1 0,-1 0 0,1-1-1,-1 0 1,13-6 0,6-12-13,-1-1 0,-1-1 0,0-1 0,-2-1 0,-1-1 0,-1-1 0,-1-1 0,-2 0 0,27-59 0,-36 55 0,-8 32 0,0-1 0,0 1 0,-1 0 0,1-1 0,0 1 0,0-1 0,0 1 0,0 0 0,0-1 0,0 1 0,-1-1 0,1 1 0,0 0 0,0-1 0,0 1 0,-1 0 0,1-1 0,0 1 0,0 0 0,-1 0 0,1-1 0,0 1 0,-1 0 0,1 0 0,0 0 0,-1-1 0,1 1 0,-1 0 0,1 0 0,0 0 0,-1 0 0,1 0 0,-1 0 0,1 0 0,-1-1 0,-2 2 0,0 0 0,1 0 0,-1 0 0,0 0 0,1 1 0,-1-1 0,1 1 0,-1 0 0,1-1 0,0 1 0,-1 0 0,1 0 0,0 1 0,0-1 0,-2 4 0,-12 16 0,2 0 0,0 1 0,1 0 0,-13 36 0,21-47 0,1 1 0,0-1 0,0 1 0,2 1 0,-1-1 0,2 0 0,0 1 0,0-1 0,1 0 0,3 22 0,-2-32 2,0 0 1,1 0-1,-1-1 1,0 1-1,1 0 1,0-1-1,0 0 1,-1 1-1,1-1 1,1 0-1,-1 0 0,0 0 1,0 0-1,1 0 1,-1 0-1,1-1 1,-1 1-1,1-1 1,0 0-1,0 0 1,0 0-1,0 0 0,-1 0 1,1-1-1,6 1 1,10 2-57,0-2-1,38-1 1,-36 0-114,-18 0 101,5 0-788,1 0-1,-1 0 1,0-1 0,0 0 0,0 0 0,10-4-1,10-9-6340</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8.926"/>
    </inkml:context>
    <inkml:brush xml:id="br0">
      <inkml:brushProperty name="width" value="0.025" units="cm"/>
      <inkml:brushProperty name="height" value="0.025" units="cm"/>
    </inkml:brush>
  </inkml:definitions>
  <inkml:trace contextRef="#ctx0" brushRef="#br0">3 0 17713,'-2'34'11212,"4"45"-8790,0-10-1450,-3-24-768,-1-25-163,2 0-1,0 0 1,2 0 0,0 0-1,7 28 1,-9-47-41,0 0 0,1 1 0,-1-1 0,1 1 0,-1-1 0,1 1 0,0-1 0,-1 0 0,1 0 0,0 1 0,0-1 0,0 0 0,0 0 0,0 0 0,0 0 0,1 0 0,-1 0 0,0 0 0,0 0 0,1-1 0,-1 1 0,0 0 0,1-1 0,-1 1 0,1-1 0,-1 0 0,1 1 0,-1-1 0,1 0 0,-1 0 0,1 0 0,-1 0 0,1 0 0,-1 0 0,1 0 0,-1-1 0,1 1 0,-1 0 0,1-1 0,-1 1 0,0-1 0,1 0 0,-1 1 0,0-1 0,1 0 0,-1 0 0,2-1 0,9-6 0,0-1 0,0-1 0,19-19 0,-20 19 0,6-8 0,-13 13 0,0 1 0,0-1 0,1 1 0,0 0 0,-1 0 0,1 1 0,1-1 0,-1 1 0,8-3 0,-13 6 0,1 0 0,-1 0 0,1 0 0,-1 0 0,1 0 0,-1 0 0,1 1 0,-1-1 0,0 0 0,1 0 0,-1 0 0,1 1 0,-1-1 0,1 0 0,-1 1 0,0-1 0,1 0 0,-1 1 0,0-1 0,1 0 0,-1 1 0,0-1 0,1 1 0,-1-1 0,0 1 0,0-1 0,1 1 0,-1-1 0,0 0 0,0 1 0,0-1 0,0 1 0,0-1 0,0 1 0,0-1 0,0 1 0,0 0 0,0 0 0,1 27 0,-1-23 0,-9 115 0,9-120 0,0 0 0,0 0 0,0 0 0,0 1 0,1-1 0,-1 0 0,0 0 0,0 0 0,0 0 0,0 1 0,0-1 0,0 0 0,0 0 0,1 0 0,-1 0 0,0 0 0,0 0 0,0 0 0,0 1 0,0-1 0,1 0 0,-1 0 0,0 0 0,0 0 0,0 0 0,1 0 0,-1 0 0,0 0 0,0 0 0,0 0 0,0 0 0,1 0 0,-1 0 0,0 0 0,0 0 0,0 0 0,1 0 0,-1 0 0,0 0 0,0 0 0,0-1 0,0 1 0,0 0 0,1 0 0,-1 0 0,0 0 0,0 0 0,0 0 0,0 0 0,0-1 0,1 1 0,-1 0 0,0 0 0,0 0 0,0 0 0,0 0 0,0-1 0,0 1 0,0 0 0,0 0 0,0 0 0,0-1 0,0 1 0,9-9 0,-2-4 0,0 0 0,-1 0 0,0-1 0,6-26 0,-8 26 0,1 0 0,0 0 0,1 1 0,10-20 0,-14 32-4,-1-1 0,1 1 0,-1 0 0,1 0 0,0 0 0,0 0 1,-1 0-1,1 0 0,0 0 0,0 0 0,0 1 0,0-1 0,0 1 0,0-1 0,0 1 0,0 0 0,3 0 0,43 1-491,-30 0-49,-13-2 73,-1 1-1999</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9.254"/>
    </inkml:context>
    <inkml:brush xml:id="br0">
      <inkml:brushProperty name="width" value="0.025" units="cm"/>
      <inkml:brushProperty name="height" value="0.025" units="cm"/>
    </inkml:brush>
  </inkml:definitions>
  <inkml:trace contextRef="#ctx0" brushRef="#br0">0 17 5317,'0'0'17617,"55"-12"-16208,-15 9-608,4 2-641,5 1-192,-1 0-2434,-1 0-3748,1 0-9833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9.599"/>
    </inkml:context>
    <inkml:brush xml:id="br0">
      <inkml:brushProperty name="width" value="0.025" units="cm"/>
      <inkml:brushProperty name="height" value="0.025" units="cm"/>
    </inkml:brush>
  </inkml:definitions>
  <inkml:trace contextRef="#ctx0" brushRef="#br0">95 3 18417,'0'0'6465,"-8"2"-4148,0 1-2045,0 0 0,1 0 0,-1 0 0,1 1 0,-8 5 0,12-7-223,1 0 1,-1 0-1,1 0 0,0 0 1,0 0-1,0 0 1,0 1-1,0-1 0,0 0 1,1 1-1,-1 0 1,1-1-1,-1 1 0,1 0 1,0 0-1,0 0 1,1 0-1,-1 0 0,0 0 1,1 4-1,0-6-46,0 0 0,0 0 0,0-1 1,0 1-1,0 0 0,0 0 0,1-1 0,-1 1 0,0 0 0,1 0 0,-1-1 0,0 1 0,1 0 0,-1-1 0,1 1 0,-1-1 0,1 1 0,-1-1 1,1 1-1,-1 0 0,1-1 0,0 0 0,-1 1 0,1-1 0,-1 1 0,1-1 0,0 0 0,0 1 0,1-1 0,29 1 118,-22-2-121,0-1 0,0 0 1,-1-1-1,17-6 0,30-31-435,-45 31 442,1 1 0,0 0 0,0 1 0,17-9-1,-28 16 7,0 0-1,0 0 0,1 0 1,-1 0-1,0 0 0,0 0 1,1 0-1,-1 0 0,0 0 1,0 0-1,1 0 0,-1 0 1,0 0-1,0 0 0,1 0 1,-1 0-1,0 0 0,0 0 1,0 0-1,1 1 0,-1-1 1,0 0-1,0 0 0,0 0 1,1 0-1,-1 0 0,0 1 1,0-1-1,0 0 0,0 0 1,1 0-1,-1 1 0,0-1 1,0 0-1,0 0 0,0 0 1,0 1-1,0-1 1,0 0-1,0 0 0,0 1 1,0-1-1,1 0 0,-1 0 1,0 1-1,0-1 0,-1 0 1,1 21 487,-7 18 569,6-38-1050,0 1-1,1-1 1,-1 1-1,1-1 1,-1 1-1,1-1 0,-1 1 1,1-1-1,0 1 1,0 0-1,0-1 0,0 1 1,0-1-1,0 1 1,1-1-1,-1 1 0,0 0 1,1-1-1,-1 1 1,1-1-1,-1 0 0,1 1 1,0-1-1,0 1 1,0-1-1,0 0 1,0 0-1,0 1 0,0-1 1,0 0-1,0 0 1,0 0-1,2 1 0,0-2-1,1 1-1,-1-1 1,0 0 0,0 0-1,0-1 1,0 1-1,0 0 1,0-1-1,0 0 1,0 0-1,0 0 1,0 0-1,0 0 1,0-1-1,0 1 1,-1-1-1,4-2 1,23-16-2214,-23 15 1066,0 1 1,0-1 0,0 1-1,0 1 1,1-1 0,0 1-1,-1 0 1,1 1-1,0-1 1,1 1 0,-1 1-1,0-1 1,9 0 0,0 2-3509,4 0-1912</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9.975"/>
    </inkml:context>
    <inkml:brush xml:id="br0">
      <inkml:brushProperty name="width" value="0.025" units="cm"/>
      <inkml:brushProperty name="height" value="0.025" units="cm"/>
    </inkml:brush>
  </inkml:definitions>
  <inkml:trace contextRef="#ctx0" brushRef="#br0">81 24 5862,'0'0'18812,"-9"-5"-16981,-26-12-651,34 17-1139,0-1 0,0 1 0,0 0 0,0 0 0,0 0 0,0 0 0,-1 0 0,1 0 0,0 0 0,0 0 0,0 0 0,0 0 1,0 1-1,-1-1 0,1 0 0,0 1 0,0-1 0,0 1 0,0 0 0,0-1 0,0 1 0,0 0 0,0-1 0,1 1 0,-1 0 0,0 0 0,0 0 0,1 0 0,-1 0 0,0-1 0,1 1 0,-1 1 0,1-1 1,-1 0-1,1 0 0,0 0 0,-1 0 0,1 0 0,0 0 0,0 2 0,-1-1-15,1-1-1,-1 1 1,1 0 0,-1 0-1,1 0 1,0 0 0,0 0-1,0 0 1,0-1 0,1 1 0,-1 0-1,0 0 1,1 0 0,-1 0-1,1-1 1,0 1 0,-1 0 0,1 0-1,0-1 1,0 1 0,0-1-1,3 4 1,1-3-223,1 0 0,0 1 0,-1-2 0,1 1 0,0-1 0,0 0 0,0 0 0,1 0 1,-1-1-1,0 0 0,7-1 0,35 4-3259,-48-3 3509,1 0-1,0 0 1,-1 0 0,1 0-1,-1 0 1,1 0 0,-1 0-1,1 0 1,0 0 0,-1 0-1,1 1 1,-1-1 0,1 0-1,-1 0 1,1 1-1,-1-1 1,1 0 0,-1 1-1,1-1 1,-1 1 0,1-1-1,-1 0 1,0 1 0,1-1-1,-1 1 1,0-1-1,1 1 1,-1-1 0,0 1-1,0-1 1,0 1 0,1 0-1,-1-1 1,0 1 0,0-1-1,0 1 1,0-1 0,0 1-1,0 0 1,0-1-1,0 1 1,0-1 0,0 1-1,0 0 1,0-1 0,-1 1-1,1-1 1,0 1 0,0-1-1,-1 1 1,1-1-1,0 1 1,-1-1 0,1 1-1,0-1 1,-1 1 0,1-1-1,-1 0 1,1 1 0,-1-1-1,1 0 1,-1 1 0,1-1-1,-1 0 1,0 1 0,-33 23 2142,-9-9-2234,13-13-4268,11-2-2643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23.105"/>
    </inkml:context>
    <inkml:brush xml:id="br0">
      <inkml:brushProperty name="width" value="0.025" units="cm"/>
      <inkml:brushProperty name="height" value="0.025" units="cm"/>
    </inkml:brush>
  </inkml:definitions>
  <inkml:trace contextRef="#ctx0" brushRef="#br0">6 65 4004,'0'0'15257,"-2"-9"-14600,2 7-609,-1 0 0,0 0 1,1 0-1,0 0 0,-1-1 1,1 1-1,0 0 0,0 0 1,0 0-1,0 0 0,0-1 1,1 1-1,-1 0 0,2-3 1,-1 4 0,1 0-1,0-1 1,-1 1 0,1 0 0,0 0 0,0 0 0,0 0-1,0 0 1,0 0 0,0 1 0,0-1 0,0 1 0,0-1 0,0 1-1,1 0 1,-1 0 0,0 0 0,0 0 0,0 0 0,3 1-1,8 0 74,-1 0 0,1 2 0,-1-1 0,0 2 0,16 5 0,32 9 534,40-6 117,0-4 0,190-9 0,-197-2-657,668-2 2010,-548 5 1417,-212 0-3541,-1 1 0,1-1 0,0 0 0,-1 0 1,1 0-1,0 0 0,0 0 0,-1 0 0,1 0 0,0 0 0,-1-1 0,1 1 0,0 0 0,-1 0 0,1 0 0,0-1 0,-1 1 0,1 0 0,0-1 1,-1 1-1,1-1 0,-1 1 0,1-1 0,-1 1 0,1-1 0,-1 1 0,1-1 0,-1 1 0,1-1 0,-1 0 0,0 1 0,1-1 0,-1 0 0,0-1 1,-8-23-5916,-1 4-765</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0.671"/>
    </inkml:context>
    <inkml:brush xml:id="br0">
      <inkml:brushProperty name="width" value="0.025" units="cm"/>
      <inkml:brushProperty name="height" value="0.025" units="cm"/>
    </inkml:brush>
  </inkml:definitions>
  <inkml:trace contextRef="#ctx0" brushRef="#br0">177 86 18802,'0'0'1318,"0"-8"658,1 2-1972,0 1 462,-1 1 0,1 0-1,-1-1 1,0 1 0,0-1-1,-1 1 1,1-1 0,-3-6 0,2 9-304,0 0 1,0 1 0,0-1 0,0 1 0,0-1 0,-1 1-1,1-1 1,0 1 0,-1 0 0,1 0 0,-1 0-1,0 0 1,1 0 0,-1 0 0,0 0 0,0 0 0,1 0-1,-1 1 1,0-1 0,0 1 0,0 0 0,0-1-1,0 1 1,0 0 0,1 0 0,-1 0 0,-3 1 0,2-1-140,0 0 0,0 0 1,1 1-1,-1-1 0,0 1 1,0 0-1,1 0 1,-1 0-1,1 0 0,-1 0 1,1 0-1,-1 1 1,1-1-1,0 1 0,0 0 1,-1 0-1,-1 2 1,0 1 56,0 0 1,1 0 0,-1 0-1,1 0 1,0 1 0,0 0-1,-2 8 1,0 4 89,0 0 0,1 1 0,1-1 0,-1 27 0,2-7-170,2 0 0,2 1 0,2-1 0,1 0 0,1 0 0,22 65 0,-26-96 0,8 29 0,-14-37 0,-10-21 0,-22-53-7283,19 35 1994,2 10-1838</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1.015"/>
    </inkml:context>
    <inkml:brush xml:id="br0">
      <inkml:brushProperty name="width" value="0.025" units="cm"/>
      <inkml:brushProperty name="height" value="0.025" units="cm"/>
    </inkml:brush>
  </inkml:definitions>
  <inkml:trace contextRef="#ctx0" brushRef="#br0">1 29 9737,'0'0'20436,"64"-17"-19540,-33 17-351,-1 0-321,-1 0-160,-2 0-32,-1 0-1121,-5 0-1890,-5-4-3170,-4-4-5543</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2.326"/>
    </inkml:context>
    <inkml:brush xml:id="br0">
      <inkml:brushProperty name="width" value="0.025" units="cm"/>
      <inkml:brushProperty name="height" value="0.025" units="cm"/>
    </inkml:brush>
  </inkml:definitions>
  <inkml:trace contextRef="#ctx0" brushRef="#br0">81 45 12844,'0'0'16490,"6"-6"-14963,20-20-379,-27 22-768,-11 4-149,-13 8-84,18-1-147,0 2 0,0-1 0,0 1 0,1 0 0,0 0 0,1 1 0,0-1 0,0 1 0,1 1 0,1-1 0,-1 0 0,2 1 0,-1 0 0,2 0 0,-1-1 0,2 1 0,0 15 0,0-25 0,0 1 0,0-1 0,1 0 0,-1 0 0,0 0 0,1 1 0,-1-1 0,1 0 0,0 0 0,-1 0 0,1 0 0,0 0 0,-1 0 0,1 0 0,0 0 0,0-1 0,0 1 0,0 0 0,0 0 0,0-1 0,0 1 0,0 0 0,0-1 0,1 1 0,-1-1 0,0 0 0,0 1 0,0-1 0,1 0 0,-1 0 0,0 0 0,0 0 0,0 0 0,1 0 0,-1 0 0,0 0 0,0 0 0,1 0 0,-1-1 0,0 1 0,0 0 0,0-1 0,0 1 0,2-2 0,2 0 0,1 0 0,-1 0 0,0 0 0,1-1 0,-1 0 0,0 0 0,-1-1 0,6-4 0,-5 3 0,-1 0 0,0-1 0,0 0 0,0 0 0,-1 0 0,0 0 0,0 0 0,-1-1 0,0 1 0,0-1 0,0 0 0,-1 0 0,0 1 0,0-1 0,-1 0 0,0 0 0,0 0 0,-2-12 0,2 18 0,0 0 0,0 0 0,-1 0 0,1 0 0,0 1 0,-1-1 0,1 0 0,-1 0 0,1 0 0,0 0 0,-1 1 0,0-1 0,1 0 0,-1 1 0,1-1 0,-1 0 0,0 1 0,0-1 0,1 1 0,-1-1 0,0 1 0,0-1 0,0 1 0,1 0 0,-1-1 0,0 1 0,0 0 0,0 0 0,0 0 0,0-1 0,0 1 0,0 0 0,0 0 0,1 0 0,-1 0 0,0 1 0,0-1 0,0 0 0,0 0 0,0 1 0,0-1 0,0 0 0,1 1 0,-2 0 0,0-1 0,1 1 0,-1 0 0,1-1 0,-1 1 0,0 0 0,1 0 0,0 0 0,-1 0 0,1 0 0,0 1 0,-1-1 0,1 0 0,0 1 0,0-1 0,0 1 0,0-1 0,0 1 0,1-1 0,-1 1 0,0 0 0,1-1 0,-1 1 0,0 3 0,2-5 0,-1 0 0,0 1 0,1-1 0,-1 0 0,0 0 0,1 0 0,-1 1 0,1-1 0,-1 0 0,0 0 0,1 0 0,-1 0 0,1 0 0,-1 0 0,0 0 0,1 0 0,-1 0 0,1 0 0,-1 0 0,1 0 0,-1 0 0,0 0 0,1 0 0,-1 0 0,1-1 0,-1 1 0,0 0 0,1 0 0,-1 0 0,0-1 0,1 1 0,-1 0 0,0 0 0,1-1 0,-1 1 0,1-1 0,13-8 0,-1 1 0,1 0 0,0 1 0,0 0 0,28-8 0,-24 9 0,-13 4 0,0 0 0,1 0 0,-1 1 0,1 0 0,-1 0 0,1 1 0,0-1 0,-1 1 0,1 0 0,0 1 0,-1-1 0,1 1 0,8 2 0,-12-2 0,1 1 0,-1-1 0,1 0 0,-1 1 0,1 0 0,-1-1 0,0 1 0,0 0 0,1 0 0,-2 0 0,1 0 0,0 1 0,0-1 0,-1 1 0,1-1 0,-1 1 0,0-1 0,1 1 0,-1 0 0,-1-1 0,1 1 0,0 0 0,-1 0 0,1 0 0,-1 0 0,0-1 0,0 1 0,0 3 0,-1 2 0,0 0 0,0 0 0,-1 0 0,1-1 0,-2 1 0,1 0 0,-8 13 0,-9 33 0,56-105 0,-33 43 0,0-1 0,0 0 0,-1 0 0,0 0 0,-1-1 0,0 1 0,-1-1 0,1 1 0,-2-1 0,1 0 0,-2 1 0,-1-18 0,2 27 0,0-1 0,-1 1 0,1-1 0,0 1 0,0-1 0,-1 1 0,1-1 0,0 1 0,-1-1 0,1 1 0,0 0 0,-1-1 0,1 1 0,-1-1 0,1 1 0,-1 0 0,1 0 0,0-1 0,-1 1 0,1 0 0,-1 0 0,1-1 0,-1 1 0,0 0 0,1 0 0,-1 0 0,1 0 0,-1 0 0,1 0 0,-2 0 0,0 2 0,12-1 0,76-12 0,1 1 0,-86 10 0,1 0 0,-1 0 0,1 0 0,-1 0 0,1 0 0,-1 0 0,1 0 0,-1 1 0,1-1 0,-1 0 0,0 1 0,1-1 0,-1 1 0,0 0 0,1-1 0,-1 1 0,0 0 0,0 0 0,1 0 0,-1 0 0,0 0 0,0 0 0,0 0 0,0 0 0,0 1 0,1 1 0,-1 1 0,0-1 0,-1 1 0,1 0 0,-1-1 0,0 1 0,0-1 0,0 1 0,0 0 0,-1-1 0,-1 7 0,-19 47 0,10-33 0,50-54 0,-23 15 0,38-33 0,-50 45 0,-1 1 0,1-1 0,1 1 0,-1-1 0,0 1 0,1 1 0,-1-1 0,1 0 0,-1 1 0,1 0 0,0 0 0,5 0 0,-10 2 0,1 0 0,-1 0 0,1-1 0,-1 1 0,1 0 0,-1 0 0,1 0 0,-1 0 0,0 0 0,1 0 0,-1 0 0,0 0 0,0-1 0,0 1 0,0 0 0,0 0 0,0 0 0,0 0 0,0 0 0,0 0 0,0 0 0,-1 0 0,1 0 0,-1 1 0,-5 27 0,6-29 0,-11 34 0,16-28 0,15-12 0,26-22 0,-39 23 0,0-1 0,1 1 0,0 1 0,0-1 0,0 2 0,0-1 0,1 1 0,-1 0 0,1 0 0,16-2 0,-24 6 0,-1-1 0,1 0 0,0 1 0,-1-1 0,1 0 0,-1 1 0,1-1 0,0 1 0,-1-1 0,1 1 0,-1-1 0,0 1 0,1-1 0,-1 1 0,1-1 0,-1 1 0,0 0 0,1-1 0,-1 1 0,0 0 0,0-1 0,0 1 0,1 0 0,-1-1 0,0 1 0,0 0 0,0-1 0,0 1 0,0 0 0,0-1 0,0 1 0,-1 0 0,1 0 0,0-1 0,0 1 0,-1 1 0,-7 36 0,5-27 0,2 8-1700,2-10-2995,6-9-5886</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2.947"/>
    </inkml:context>
    <inkml:brush xml:id="br0">
      <inkml:brushProperty name="width" value="0.025" units="cm"/>
      <inkml:brushProperty name="height" value="0.025" units="cm"/>
    </inkml:brush>
  </inkml:definitions>
  <inkml:trace contextRef="#ctx0" brushRef="#br0">1 4 16944,'0'0'52,"0"0"0,0 0-1,0 0 1,0-1 0,0 1 0,1 0 0,-1 0-1,0 0 1,0-1 0,0 1 0,0 0-1,0 0 1,1 0 0,-1 0 0,0 0 0,0-1-1,0 1 1,1 0 0,-1 0 0,0 0-1,0 0 1,0 0 0,1 0 0,-1 0 0,0 0-1,0 0 1,0 0 0,1 0 0,-1 0 0,0 0-1,0 0 1,1 0 0,-1 0 0,0 0-1,0 0 1,0 0 0,1 0 0,-1 0 0,0 0-1,0 0 1,1 0 0,-1 0 0,0 1 0,0-1-1,0 0 1,0 0 0,1 0 0,-1 0-1,0 0 1,0 1 0,0-1 0,0 0 0,0 0-1,1 1 1,3 19 4455,-3 39 3344,-1-47-7234,-11 89-617,11-101 0,0 0 0,0 0 0,0 0 0,0-1 0,0 1 0,1 0 0,-1 0 0,0 0 0,0 0 0,0 0 0,0 0 0,0-1 0,0 1 0,1 0 0,-1 0 0,0 0 0,0 0 0,0 0 0,0 0 0,1 0 0,-1 0 0,0 0 0,0 0 0,0 0 0,1 0 0,-1 0 0,0 0 0,0 0 0,0 0 0,0 0 0,1 0 0,-1 0 0,0 0 0,0 0 0,0 0 0,0 0 0,1 0 0,-1 0 0,0 0 0,0 1 0,0-1 0,0 0 0,0 0 0,1 0 0,-1 0 0,0 0 0,0 0 0,0 1 0,0-1 0,0 0 0,0 0 0,0 0 0,0 0 0,1 1 0,-1-1 0,0 0 0,0 0 0,0 0 0,0 0 0,0 1 0,0-1 0,0 0 0,0 0 0,8-9 0,10-23-2802,-12 19 90,-1 0 0,0 0 0,-1-1 0,2-14 0,-3 14-3539</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3.796"/>
    </inkml:context>
    <inkml:brush xml:id="br0">
      <inkml:brushProperty name="width" value="0.025" units="cm"/>
      <inkml:brushProperty name="height" value="0.025" units="cm"/>
    </inkml:brush>
  </inkml:definitions>
  <inkml:trace contextRef="#ctx0" brushRef="#br0">1 287 11563,'53'32'4185,"-52"-32"-3734,0 1-1,0 0 0,0-1 0,0 1 1,0 0-1,0 0 0,0 0 0,0 0 1,0 0-1,0 0 0,0 0 0,0 0 1,-1 1-1,1-1 0,0 0 1,-1 0-1,1 3 0,10 8 1978,-4-8-2183,0-2 1,0 1-1,1-1 1,-1 0-1,1 0 1,0-1-1,0 0 1,-1-1-1,1 1 0,0-1 1,0-1-1,0 0 1,-1 0-1,14-4 1,-18 5-222,0-1 0,0 0 0,1 0 0,-1 0 0,0-1 1,0 1-1,-1-1 0,1 1 0,0-1 0,0 0 0,-1 0 0,1-1 1,-1 1-1,0 0 0,0-1 0,0 1 0,0-1 0,0 0 0,0 0 0,-1 0 1,1 0-1,-1 0 0,0 0 0,0 0 0,0 0 0,0 0 0,0-1 1,-1 1-1,0 0 0,1 0 0,-1-1 0,-1 1 0,1 0 0,0-1 1,-1 1-1,-1-6 0,2 8-14,-1 0 1,1 0-1,0 0 0,-1 1 1,1-1-1,0 0 0,-1 0 1,1 0-1,-1 1 1,0-1-1,1 0 0,-1 1 1,1-1-1,-1 1 0,0-1 1,0 0-1,1 1 0,-1 0 1,0-1-1,0 1 1,1-1-1,-1 1 0,0 0 1,0 0-1,0-1 0,0 1 1,0 0-1,0 0 1,1 0-1,-1 0 0,0 0 1,0 0-1,0 0 0,0 0 1,0 0-1,0 1 0,1-1 1,-1 0-1,0 1 1,0-1-1,0 0 0,0 1 1,1-1-1,-1 1 0,0-1 1,1 1-1,-1 0 0,-1 0 1,-3 2-12,1 1 0,-1-1 0,0 1 0,1 0 0,0 0 1,-4 5-1,5-6 47,1 1 1,-1-1 0,0 1 0,1 0 0,0 0-1,0 0 1,0 0 0,1 0 0,-1 0 0,1 1-1,0-1 1,0 0 0,1 1 0,-1-1 0,1 0-1,0 9 1,1-12-44,1 0-1,-1 0 1,0 0-1,0-1 1,0 1 0,1-1-1,-1 1 1,0-1-1,1 1 1,-1-1-1,0 0 1,1 1 0,-1-1-1,1 0 1,-1 0-1,0 0 1,1 0-1,2-1 1,28-1-730,-24 0 95,-1 0 1,0 0-1,0-1 0,1 0 1,-1 0-1,-1-1 0,1 0 0,6-4 1,-18 11 692,4-2-17,-1 0 0,1 0-1,-1 0 1,1 0 0,0 0 0,-1 0-1,1 0 1,0 1 0,0-1-1,0 0 1,0 1 0,0-1 0,0 1-1,0-1 1,0 1 0,1 0-1,-1-1 1,1 1 0,-1 0 0,1-1-1,-1 1 1,1 0 0,0 0-1,0-1 1,0 1 0,0 0 0,0 0-1,1 2 1,0-3 27,0-1 0,0 1-1,-1 0 1,1-1 0,0 1 0,0-1 0,0 1-1,0-1 1,1 0 0,-1 1 0,0-1 0,0 0-1,0 0 1,0 0 0,0 0 0,0 0 0,0 0-1,0 0 1,0 0 0,1 0 0,1-1 0,26-4 715,-18 0-713,-1-1 1,1 0 0,-1 0 0,0-1 0,-1 0 0,0-1 0,0 0 0,0 0 0,-1-1 0,0 0 0,-1 0 0,9-16 0,1-2 148,-2-1 1,-1-1 0,15-44 0,-25 61-151,0 2-37,0 1 0,-1-1-1,0 0 1,-1 0 0,0-1-1,-1 1 1,0 0 0,0-13-1,-3 25-29,0-1-1,0 1 0,1-1 1,-1 1-1,0 0 1,1-1-1,-1 1 0,1 0 1,0 0-1,-2 4 0,-6 20 78,1 1-1,1 0 0,1 1 0,-4 54 1,9 113 152,7-171-294,4-19-52,-9-6 112,0 0 0,0 0 0,0 0 0,0 0 0,0 0 0,0 0 0,0 0 0,0-1 0,0 1 0,0 0 0,-1-1 0,1 1 0,-1 0 0,1-1 1,-1 1-1,1-1 0,-1 1 0,0 0 0,0-1 0,0 1 0,0-1 0,0 1 0,0-1 0,0-1 0,-1-6-41,0 1-1,-1 0 1,0 0 0,0-1-1,-1 1 1,0 0-1,0 1 1,-1-1 0,0 1-1,-1-1 1,1 1-1,-7-6 1,5 5 55,1 0 0,-1-1 0,1 0 0,1 0-1,0 0 1,0 0 0,-4-18 0,8 26 2,1 0-1,-1 0 1,1 1-1,0-1 1,-1 0 0,1 1-1,0-1 1,-1 0-1,1 1 1,0-1-1,0 1 1,0-1 0,0 1-1,0-1 1,-1 1-1,1 0 1,0-1-1,0 1 1,0 0 0,0 0-1,0 0 1,0 0-1,0 0 1,0 0 0,0 0-1,0 0 1,0 0-1,0 0 1,1 1-1,37 0-62,-38-1 59,26 3 50,0 0-1542,-10-2-4645,-19-10-9393</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4.151"/>
    </inkml:context>
    <inkml:brush xml:id="br0">
      <inkml:brushProperty name="width" value="0.025" units="cm"/>
      <inkml:brushProperty name="height" value="0.025" units="cm"/>
    </inkml:brush>
  </inkml:definitions>
  <inkml:trace contextRef="#ctx0" brushRef="#br0">0 4 19987,'0'0'9897,"54"-3"-11370,-25 4-5670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4.863"/>
    </inkml:context>
    <inkml:brush xml:id="br0">
      <inkml:brushProperty name="width" value="0.025" units="cm"/>
      <inkml:brushProperty name="height" value="0.025" units="cm"/>
    </inkml:brush>
  </inkml:definitions>
  <inkml:trace contextRef="#ctx0" brushRef="#br0">154 1 5669,'0'0'22667,"-11"-1"-22416,4 1-215,0 0-1,0 1 1,0 0 0,0 0 0,0 0-1,0 1 1,0 0 0,1 0 0,-1 1-1,0-1 1,1 1 0,-11 7-1,9-4 68,5-5-87,0 0 0,1 1 1,-1 0-1,1-1 0,-1 1 1,1 0-1,0 0 0,-1 0 1,1 1-1,0-1 0,0 0 0,1 1 1,-1-1-1,-2 5 0,6-6-18,-1 0 0,1 0 0,-1 0-1,1 0 1,-1 0 0,1-1 0,0 1-1,-1-1 1,1 1 0,0-1-1,-1 0 1,1 0 0,0 0 0,0 0-1,-1 0 1,1 0 0,3-1 0,-2 1-22,17 1-207,72 4-485,-85-4 693,1 0 0,-1 0 0,0 1-1,0 0 1,0 1 0,0-1-1,0 1 1,0 1 0,10 6 0,-15-9 43,-1 1 0,1-1 0,-1 0 0,1 1 0,-1-1 0,0 0 0,1 1 0,-1 0 0,0-1 0,0 1 1,0 0-1,0 0 0,0-1 0,-1 1 0,1 0 0,-1 0 0,1 0 0,-1 0 0,1 0 0,-1 0 0,0 0 0,0 0 0,0 0 1,0 0-1,-1 0 0,1 0 0,0 0 0,-1 0 0,1-1 0,-1 1 0,0 0 0,1 0 0,-1 0 0,0 0 0,0-1 0,0 1 1,-1-1-1,1 1 0,0 0 0,-1-1 0,1 0 0,-1 1 0,1-1 0,-2 1 0,-5 5 298,0-1 0,0 0 1,-1 0-1,0 0 0,0-1 0,0-1 0,-11 4 0,12-5-124,-1 0 0,0-1 0,1 0 0,-1 0 0,-10 0 0,18-2-209,1 0 0,0 0 0,0-1 0,0 1 0,-1 0 0,1 0 0,0 0 0,0 0 0,0 0-1,0-1 1,-1 1 0,1 0 0,0 0 0,0 0 0,0-1 0,0 1 0,0 0 0,0 0 0,0 0 0,0-1 0,0 1 0,0 0 0,0 0 0,0-1 0,-1 1 0,1 0 0,1 0-1,-1 0 1,0-1 0,0 1 0,0 0 0,0 0 0,0 0 0,0-1 0,0 1 0,0 0 0,0 0 0,0-1 0,0 1 0,0 0 0,1 0 0,-1 0 0,0 0 0,0-1 0,0 1 0,0 0-1,1 0 1,-1 0 0,0 0 0,0 0 0,0 0 0,1-1 0,-1 1 0,0 0 0,0 0 0,1 0 0,9-10-2453,36-30-8956,-13 12 197</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5.210"/>
    </inkml:context>
    <inkml:brush xml:id="br0">
      <inkml:brushProperty name="width" value="0.025" units="cm"/>
      <inkml:brushProperty name="height" value="0.025" units="cm"/>
    </inkml:brush>
  </inkml:definitions>
  <inkml:trace contextRef="#ctx0" brushRef="#br0">33 179 19410,'0'0'5253,"-17"59"-2818,8-28-1122,3-1-96,5-1-576,1-2-481,0-5-96,1-4-416,11-10-1154,-3-7-1120,4-1-321,0-14-577,-6-12-2241,4-7-6310</inkml:trace>
  <inkml:trace contextRef="#ctx0" brushRef="#br0" timeOffset="1">71 1 11371,'0'0'8328,"-16"45"-16304</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5.665"/>
    </inkml:context>
    <inkml:brush xml:id="br0">
      <inkml:brushProperty name="width" value="0.025" units="cm"/>
      <inkml:brushProperty name="height" value="0.025" units="cm"/>
    </inkml:brush>
  </inkml:definitions>
  <inkml:trace contextRef="#ctx0" brushRef="#br0">91 226 16400,'0'0'5968,"-10"11"-3187,1-3-2309,1 1 0,1 0 0,0 1-1,0 0 1,1 0 0,0 0 0,0 0 0,1 1 0,1 0-1,0 0 1,0 1 0,-2 16 0,5-25-429,1 0 0,0 1 0,0-1 0,0 0 0,0 0 0,0 0 0,1 1 0,-1-1 0,1 0 0,0 0 0,0 0 0,0 0 0,0 0 1,1 0-1,-1 0 0,1 0 0,0-1 0,0 1 0,0-1 0,0 1 0,3 2 0,-2-3-22,0 0 0,1-1 0,-1 1 0,1-1 0,-1 0 0,1 0 0,0 0 0,-1 0 0,1-1 0,0 0 0,0 1-1,0-1 1,-1 0 0,1-1 0,0 1 0,0-1 0,-1 0 0,8-2 0,-2 0-12,0-1 0,0 0 1,0-1-1,0 0 0,-1 0 0,1-1 0,-1 0 0,-1 0 0,1-1 0,-1 0 1,11-15-1,-1 0 0,0-1 1,25-50 0,-34 57-10,0-1 0,-1 0 0,-1 0 0,-1-1 0,0 1 0,-2-1 0,0 0 0,-1 0 0,0-1 0,-2-25 0,0 42-4,0 0-1,-1 0 1,1 1 0,0-1-1,-1 0 1,1 0 0,-1 0-1,1 0 1,-1 1 0,0-1 0,0 0-1,0 1 1,0-1 0,0 1-1,0-1 1,0 1 0,-1-1-1,1 1 1,-1 0 0,1-1-1,-1 1 1,1 0 0,-1 0-1,1 0 1,-1 0 0,0 1 0,0-1-1,1 0 1,-1 1 0,0-1-1,0 1 1,0 0 0,0-1-1,0 1 1,1 0 0,-1 0-1,0 0 1,0 0 0,0 1-1,0-1 1,0 1 0,-2 0-1,-4 1-16,0 0-1,0 1 1,0-1-1,1 2 1,-1-1-1,1 1 1,0 0-1,-10 8 1,7-3 23,0 0-1,1 0 1,-10 14 0,16-20 16,1 0 0,0-1 0,0 1 0,1 0 1,-1 0-1,1 0 0,-1 0 0,1 0 0,0 0 1,0 0-1,0 0 0,1 1 0,-1-1 0,1 0 1,0 1-1,0-1 0,0 0 0,1 6 0,0-7-16,0-1 0,0 1-1,0-1 1,0 1 0,0-1-1,0 0 1,1 1-1,-1-1 1,1 0 0,-1 0-1,1 0 1,-1 0 0,1 0-1,0 0 1,-1 0 0,1-1-1,0 1 1,0 0-1,2-1 1,41 9-105,-34-7 2,-3-1-43,6 1-17,0 0 0,0 1 0,0 1 0,0 0 0,18 9 0,-28-11 163,-1 0 0,1 0-1,-1 1 1,0-1 0,0 1 0,0 0-1,0 0 1,0 0 0,-1 0 0,1 0 0,-1 1-1,0-1 1,0 1 0,0-1 0,0 1 0,-1 0-1,0 0 1,0 0 0,0 0 0,0 0-1,0 0 1,-1 0 0,1 7 0,-1 6 99,-1 1-1,-1-1 1,0 1 0,-8 27 0,-3 3-3931,11-39-3078</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6.883"/>
    </inkml:context>
    <inkml:brush xml:id="br0">
      <inkml:brushProperty name="width" value="0.025" units="cm"/>
      <inkml:brushProperty name="height" value="0.025" units="cm"/>
    </inkml:brush>
  </inkml:definitions>
  <inkml:trace contextRef="#ctx0" brushRef="#br0">73 0 9769,'-2'3'7303,"-9"24"-3738,-16 49 1,17-39-2537,3 1 1,0 0-1,3 0 1,0 71-1,4-106-1001,0 1 1,0 0-1,1-1 0,0 1 0,0-1 0,0 1 0,0-1 0,0 1 0,1-1 0,0 0 0,-1 1 0,1-1 0,0 0 0,1 0 0,-1 0 0,0-1 0,1 1 0,0-1 0,0 1 0,-1-1 1,1 0-1,0 0 0,1 0 0,-1 0 0,0-1 0,1 1 0,-1-1 0,1 0 0,-1 0 0,1 0 0,-1 0 0,1-1 0,0 1 0,-1-1 0,1 0 0,0 0 0,-1-1 0,1 1 0,0-1 1,-1 1-1,1-1 0,-1 0 0,1-1 0,-1 1 0,0-1 0,1 1 0,-1-1 0,0 0 0,0 0 0,5-5 0,3-3 2,-2 0-1,1 0 1,-1-1-1,-1-1 1,0 1 0,-1-1-1,0-1 1,0 1-1,-2-1 1,1 0-1,-2-1 1,4-14-1,-30 96-249,15-52 358,0 1 0,2 1 0,0-1-1,1 1 1,0-1 0,2 1 0,0 0-1,1 27 1,1-44-125,1 0-1,-1 0 1,1 0-1,-1 0 1,1 0-1,0-1 1,-1 1-1,1 0 1,0-1-1,0 1 1,-1 0-1,1-1 1,0 1-1,0-1 0,0 1 1,0-1-1,0 0 1,0 1-1,0-1 1,0 0-1,0 0 1,0 0-1,0 1 1,0-1-1,0 0 1,0 0-1,0 0 1,0-1-1,0 1 1,0 0-1,0 0 1,-1 0-1,1-1 1,0 1-1,1-1 1,37-12 103,-18-1-149,0 0 0,-2-2 0,0 0 0,21-22 0,41-36-16,-81 74 50,1-1 0,-1 1 0,1-1 0,-1 1 1,1-1-1,-1 1 0,1-1 0,-1 1 0,1-1 0,-1 1 0,1 0 0,-1-1 0,1 1 0,0 0 0,-1 0 0,1-1 0,0 1 0,-1 0 0,1 0 0,0 0 0,-1 0 0,1 0 0,0 0 0,-1 0 0,1 0 0,0 0 0,-1 0 0,1 0 0,0 0 0,-1 1 0,1-1 0,-1 0 0,1 0 0,0 1 0,-1-1 0,1 0 0,-1 1 0,1-1 0,-1 1 0,1-1 0,-1 0 0,1 1 0,-1-1 0,1 1 0,-1 0 0,0-1 0,1 1 0,-1-1 0,0 1 0,1-1 0,-1 1 0,0 0 0,0-1 0,1 2 0,3 50 113,-1-11-54,-2-40-60,0 0 0,-1 0 0,1 0 0,0-1 0,0 1 0,0 0 0,-1-1 0,1 1 0,0 0 0,0-1 0,0 1 0,0-1 0,0 0 0,0 1 0,0-1 0,1 0 0,-1 0 0,0 1 0,0-1 0,0 0 0,0 0 0,0 0 0,0 0 0,0 0 0,0-1 0,0 1 0,1 0 0,-1 0 0,0-1 0,0 1 0,0-1 0,0 1 0,1-2 0,32-19 0,-7-3 0,-20 17 0,0 0 0,0 0 0,1 0 0,0 1 0,0 1 0,1-1 0,0 1 0,17-7 0,-25 13 0,-1 0 0,1 0 0,0 1 0,-1-1 0,1 0 0,0 0 0,-1 0 0,1 1 0,-1-1 0,0 0 0,0 1 0,1-1 0,-1 0 0,0 1 0,0-1 0,0 1 0,0-1 0,0 0 0,-1 2 0,0 31 0,-7 5-1671,7-37 1493,1-1 1,0 0-1,-1 1 1,1-1-1,-1 0 0,1 0 1,-1 1-1,0-1 1,1 0-1,-1 0 0,0 0 1,0 0-1,0 0 1,0 0-1,0 0 0,0 0 1,0 0-1,0 0 1,-1-1-1,1 1 0,0 0 1,0-1-1,-1 1 1,1-1-1,-2 1 0,-3-3-8059,0-10-6385</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29.688"/>
    </inkml:context>
    <inkml:brush xml:id="br0">
      <inkml:brushProperty name="width" value="0.025" units="cm"/>
      <inkml:brushProperty name="height" value="0.025" units="cm"/>
    </inkml:brush>
  </inkml:definitions>
  <inkml:trace contextRef="#ctx0" brushRef="#br0">4071 165 5958,'0'0'1393,"-10"-9"-667,-8-9-425,-1 2-1,-1 0 1,-1 1 0,0 1 0,-43-21-1,31 25-400,1 1 0,-1 2-1,0 1 1,-1 1 0,-37 1 0,-172 10-25,-456 6 4652,580-14-4204,0 5 0,1 5 0,-185 37 0,-445 150-1390,378-91 2401,328-93-1272,-83 21 610,-199 82 0,289-99-620,1 1 0,0 2 0,1 2-1,2 1 1,0 1 0,1 2-1,1 1 1,1 1 0,2 1 0,-30 40-1,45-51-70,1 0-1,0 1 1,1 0-1,1 0 1,1 1-1,0 0 1,2 0-1,0 1 1,1-1-1,0 1 1,2 0-1,0 0 1,1 1-1,1-1 1,1 0-1,1 0 1,1 0-1,0 0 1,1 0-1,1-1 1,1 0-1,9 22 1,7-1 10,2-1-1,1-1 1,1-1 0,3-1 0,0-2-1,3-1 1,0-1 0,2-1-1,68 44 1,-38-34 74,2-3 1,1-2-1,2-4 0,1-3 1,76 20-1,15-6 325,221 27 0,174-11-253,-258-30-56,-69-4-56,544 46-22,-550-60-17,329-28 0,-116-30 420,440-107 0,-709 115-201,167-64 0,-274 82-186,0-4 0,-2-2 1,-1-3-1,-2-2 0,-1-2 0,50-44 0,-80 59 79,-2-2 0,0 0-1,-2-2 1,-1 0 0,0-1 0,-2-1-1,15-29 1,-23 35 98,0 0 0,-1 0 0,-2-1-1,0 0 1,-1 0 0,0-1 0,-2 0 0,-1 1-1,-1-1 1,-2-38 0,-1 47-160,0 1 0,0-1 0,-1 1 0,-1 0-1,0 0 1,0 0 0,-2 0 0,1 1 0,-1 0 0,-10-13 0,4 9 40,0 0 0,-1 0 1,-1 1-1,0 1 0,-1 1 1,-17-12-1,-10-1 59,-1 1-1,-1 2 1,0 2-1,-71-21 1,-8 6-112,-2 5 0,-1 6 1,-182-12-1,-389 17-202,191 19-6013,374-1 1291</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7.239"/>
    </inkml:context>
    <inkml:brush xml:id="br0">
      <inkml:brushProperty name="width" value="0.025" units="cm"/>
      <inkml:brushProperty name="height" value="0.025" units="cm"/>
    </inkml:brush>
  </inkml:definitions>
  <inkml:trace contextRef="#ctx0" brushRef="#br0">0 0 11883,'0'0'6598</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7.584"/>
    </inkml:context>
    <inkml:brush xml:id="br0">
      <inkml:brushProperty name="width" value="0.025" units="cm"/>
      <inkml:brushProperty name="height" value="0.025" units="cm"/>
    </inkml:brush>
  </inkml:definitions>
  <inkml:trace contextRef="#ctx0" brushRef="#br0">34 167 19827,'0'0'9854,"9"0"-8135,1-2-1613,0 0-1,0 0 0,0-1 0,0-1 0,0 0 0,-1 0 1,0 0-1,0-2 0,11-6 0,-15 9-89,0 0 0,0-1-1,-1 0 1,1 1 0,-1-2 0,0 1-1,0 0 1,0-1 0,-1 1 0,1-1-1,-1 0 1,0-1 0,-1 1 0,1 0-1,-1-1 1,0 1 0,0-1-1,-1 0 1,2-10 0,-3 16-16,0-1 0,0 0 0,0 0 0,0 0 0,0 1 0,-1-1 0,1 0 0,0 0 0,0 1 0,0-1 0,-1 0 0,1 0 0,0 1 0,-1-1 0,1 0 0,-1 1 0,1-1 0,-1 0 0,1 1 0,-1-1 0,1 1 0,-1-1 0,1 1 0,-1-1 0,0 1 0,1-1 0,-1 1 0,0 0 0,-1-1 0,-27 2 0,22 1 0,1 1 0,-1-1 0,0 1 0,1 1 0,0-1 0,-9 7 0,4-1 0,0 1 0,1 1 0,1-1 0,-1 2 0,1-1 0,1 1 0,0 1 0,1 0 0,1 0 0,0 0 0,0 0 0,1 1 0,1 0 0,0 0 0,1 1 0,-1 18 0,4-31-46,0 0-1,0 0 1,0 0 0,0-1-1,1 1 1,-1 0 0,1 0-1,-1 0 1,1 0 0,0 0-1,-1-1 1,1 1 0,0 0-1,0-1 1,0 1 0,1-1-1,-1 1 1,0-1 0,0 1 0,1-1-1,-1 0 1,1 0 0,0 1-1,2 0 1,0 0-228,1 0-1,-1-1 1,1 0-1,0 0 1,-1 0 0,1 0-1,0-1 1,0 1 0,-1-1-1,6-1 1,3 0-836,-1-1 1,1 0-1,0-1 1,-1 0-1,0-1 1,0-1-1,14-6 1,16-17-9541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8.069"/>
    </inkml:context>
    <inkml:brush xml:id="br0">
      <inkml:brushProperty name="width" value="0.025" units="cm"/>
      <inkml:brushProperty name="height" value="0.025" units="cm"/>
    </inkml:brush>
  </inkml:definitions>
  <inkml:trace contextRef="#ctx0" brushRef="#br0">155 102 8584,'0'0'10645,"-8"1"-6262,0 1-4003,1 0 1,-1 0-1,1 0 0,0 1 1,0 0-1,0 1 1,0-1-1,1 1 1,-1 1-1,1-1 1,0 1-1,0 0 1,-10 11-1,12-11-178,0 0-1,0 0 1,0 0-1,1 1 1,-1-1-1,1 1 1,1 0-1,-1 0 1,1 0-1,0 0 1,0 1-1,1-1 1,0 0-1,0 1 1,0-1-1,1 1 1,0-1-1,1 10 1,-1-15-202,1 0 0,-1 1 0,1-1 0,-1 0 0,1 0 0,0 0 0,-1 0 0,1 1 0,0-1 0,0 0 0,0 0 0,0 0 0,0-1 0,0 1 0,0 0 0,0 0 0,0 0 0,0-1 0,0 1 0,0-1 0,0 1 0,1-1 0,-1 1 0,0-1 0,1 0 0,-1 1 0,0-1 0,0 0 0,1 0 0,-1 0 0,0 0 0,1 0 0,-1-1 0,0 1 0,2 0 0,2-1 0,0 0 0,0 0 0,0 0 0,0-1 0,0 1 0,-1-1 0,1 0 0,4-3 0,6-7 0,0-1 0,-1 0 0,-1 0 0,0-2 0,-1 0 0,0 0 0,-1-1 0,-1 0 0,-1-1 0,0 0 0,12-35 0,-20 42 0,-3 9 0,-13 18 0,-14 30 0,26-41 0,-34 78 0,35-78 0,0 1 0,0-1 0,0 1 0,1 0 0,0 0 0,1 0 0,-1-1 0,1 1 0,1 0 0,1 13 0,-1-19 0,0 0 0,-1-1 0,1 1 0,0 0 0,-1 0 0,1 0 0,0-1 0,0 1 0,0 0 0,0-1 0,0 1 0,0-1 0,0 1 0,0-1 0,0 0 0,0 1 0,0-1 0,0 0 0,0 1 0,0-1 0,0 0 0,0 0 0,0 0 0,0 0 0,0 0 0,1 0 0,-1-1 0,0 1 0,0 0 0,0 0 0,2-2 0,34-11 0,-14-3 0,34-32 0,-38 30 0,1 1 0,31-19 0,-50 35 0,0 0 0,0 0 0,0 0 0,0 0 0,1 1 0,-1-1 0,0 0 0,0 1 0,1-1 0,-1 1 0,1-1 0,-1 1 0,0-1 0,1 1 0,-1 0 0,1 0 0,-1 0 0,1 0 0,-1 0 0,1 0 0,-1 0 0,0 0 0,1 1 0,-1-1 0,1 0 0,-1 1 0,0 0 0,1-1 0,-1 1 0,0 0 0,1-1 0,-1 1 0,0 0 0,0 0 0,0 0 0,0 0 0,0 0 0,0 0 0,0 0 0,0 1 0,0-1 0,-1 0 0,1 0 0,0 1 0,-1-1 0,1 0 0,0 3 0,2 8 0,-1 1 0,0-1 0,0 1 0,-1 21 0,0-10 0,-1-18 0,1 1 0,-1 0 0,1-1 0,0 1 0,1 0 0,2 8 0,-4-14 0,1 0 0,-1-1 0,1 1 0,-1 0 0,1 0 0,-1 0 0,1-1 0,-1 1 0,1 0 0,0-1 0,-1 1 0,1 0 0,0-1 0,-1 1 0,1-1 0,0 1 0,0-1 0,0 1 0,-1-1 0,1 0 0,0 1 0,0-1 0,0 0 0,0 0 0,0 0 0,0 0 0,0 0 0,0 0 0,0 0 0,-1 0 0,1 0 0,0 0 0,0 0 0,0 0 0,0-1 0,0 1 0,0 0 0,0-1 0,-1 1 0,1-1 0,0 1 0,0-1 0,0 1 0,-1-1 0,1 1 0,0-1 0,-1 0 0,1 1 0,0-2 0,7-5 0,-1-1 0,0 0 0,0 0 0,-1 0 0,0 0 0,0-1 0,-1 0 0,7-17 0,1-5 0,11-44 0,-19 54 0,-1 0 0,-2 0 0,0-1 0,-2-32 0,0 54 0,1-1 0,-1 1 0,1-1 0,-1 1 0,1-1 0,-1 1 0,1-1 0,-1 1 0,1 0 0,-1-1 0,1 1 0,-1 0 0,1-1 0,0 1 0,-1 0 0,1-1 0,0 1 0,-1 0 0,1 0 0,0 0 0,-1 0 0,1 0 0,0 0 0,-1 0 0,1 0 0,0 0 0,-1 0 0,1 0 0,0 0 0,-1 0 0,1 1 0,0-1 0,-1 0 0,1 0 0,-1 1 0,1-1 0,0 0 0,-1 1 0,1 0 0,2 0 0,13 2-321,1 0-1,0-1 1,0 0-1,0-1 1,0-1-1,0-1 1,0-1-1,22-4 1,5-10-8381</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20.920"/>
    </inkml:context>
    <inkml:brush xml:id="br0">
      <inkml:brushProperty name="width" value="0.025" units="cm"/>
      <inkml:brushProperty name="height" value="0.025" units="cm"/>
    </inkml:brush>
  </inkml:definitions>
  <inkml:trace contextRef="#ctx0" brushRef="#br0">0 0 6054,'0'0'19287,"8"9"-17717,21 34-420,-2 0 0,-1 2 0,30 73-1,21 40-533,-2-30-618,-42-75-3375,-33-53 3240,0 0-1,1 0 0,-1 0 1,0 0-1,0 0 1,0 1-1,0-1 1,0 0-1,0 0 1,0 0-1,1 0 0,-1 0 1,0 0-1,0 0 1,0 1-1,0-1 1,0 0-1,0 0 0,0 0 1,0 0-1,0 0 1,0 0-1,0 1 1,0-1-1,0 0 0,0 0 1,0 0-1,0 0 1,0 0-1,0 1 1,0-1-1,0 0 0,0 0 1,0 0-1,0 0 1,0 0-1,0 1 1,0-1-1,0 0 0,0 0 1,0 0-1,-1 0 1,1 0-1,0 0 1,0 0-1,0 1 0,0-1 1,0 0-1,0 0 1,0 0-1,-1 0 1,1 0-1,0 0 1,0 0-1,0 0 0,0 0 1,0 0-1,-1 0 1,-8-2-5974,-8-9-4181</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21.250"/>
    </inkml:context>
    <inkml:brush xml:id="br0">
      <inkml:brushProperty name="width" value="0.025" units="cm"/>
      <inkml:brushProperty name="height" value="0.025" units="cm"/>
    </inkml:brush>
  </inkml:definitions>
  <inkml:trace contextRef="#ctx0" brushRef="#br0">0 389 13421,'0'0'13837,"60"-65"-12556,-18 34-352,9-5-32,3-5-289,1-2-448,-4 2-95,-9 3-65,-6 8-737,-13 8-1281,-11 6-1762,-8 3-1953,-2 0-8841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21.623"/>
    </inkml:context>
    <inkml:brush xml:id="br0">
      <inkml:brushProperty name="width" value="0.025" units="cm"/>
      <inkml:brushProperty name="height" value="0.025" units="cm"/>
    </inkml:brush>
  </inkml:definitions>
  <inkml:trace contextRef="#ctx0" brushRef="#br0">34 1 11627,'0'0'18263,"3"10"-17404,-1 0-804,0 0 0,-1 0 0,-1 0-1,1 1 1,-2-1 0,1 0 0,-1 0 0,-1 0 0,0 0-1,-6 19 1,2-11-34,2-7-11,0 0 0,0 0 1,1 0-1,1 0 0,0 1 0,0-1 1,1 1-1,0-1 0,1 1 0,2 15 1,-1-26-5,0 0 1,0 1-1,-1-1 1,1 0-1,0 0 1,0 0-1,0 0 1,0 0-1,0 0 1,1 0-1,-1 0 1,0 0-1,0 0 1,1-1-1,-1 1 1,0 0-1,1-1 1,-1 1-1,0-1 1,1 0-1,-1 1 1,1-1-1,-1 0 1,1 0-1,-1 0 1,1 0-1,-1 0 1,1 0-1,-1 0 1,1-1-1,-1 1 1,0-1-1,1 1 1,-1-1-1,1 1 0,1-2 1,3 0-211,0 0 0,0-1-1,0 1 1,0-1 0,-1 0 0,1-1 0,5-4-1,-3 0-1550,-1 0 0,0-1-1,-1 0 1,0 0-1,6-12 1,7-20-9541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21.969"/>
    </inkml:context>
    <inkml:brush xml:id="br0">
      <inkml:brushProperty name="width" value="0.025" units="cm"/>
      <inkml:brushProperty name="height" value="0.025" units="cm"/>
    </inkml:brush>
  </inkml:definitions>
  <inkml:trace contextRef="#ctx0" brushRef="#br0">0 1 16560,'0'0'9224</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27.021"/>
    </inkml:context>
    <inkml:brush xml:id="br0">
      <inkml:brushProperty name="width" value="0.025" units="cm"/>
      <inkml:brushProperty name="height" value="0.025" units="cm"/>
    </inkml:brush>
  </inkml:definitions>
  <inkml:trace contextRef="#ctx0" brushRef="#br0">0 0 7527,'0'0'19902,"8"8"-18296,-6-6-1524,1 2 29,0-1 1,1 0-1,-1 0 0,1 0 0,-1 0 0,1 0 0,0-1 1,0 0-1,0 0 0,0 0 0,0 0 0,1 0 0,-1-1 1,1 0-1,-1 0 0,1 0 0,-1-1 0,6 1 1,242-1 1673,-83 0-4729,-166 0 2695,36-3-3583,-18-9-2075,-12 0-787</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27.363"/>
    </inkml:context>
    <inkml:brush xml:id="br0">
      <inkml:brushProperty name="width" value="0.025" units="cm"/>
      <inkml:brushProperty name="height" value="0.025" units="cm"/>
    </inkml:brush>
  </inkml:definitions>
  <inkml:trace contextRef="#ctx0" brushRef="#br0">0 1 16816,'0'0'3005,"5"10"-1312,-1-3-1413,0 0 0,0-1-1,0 1 1,0-1 0,1 0 0,0 0 0,1-1 0,-1 1 0,1-1 0,0-1 0,0 1 0,1-1 0,-1 0 0,1 0 0,7 2 0,47 15 1062,14 4-316,-69-23-898,0 1 0,-1 0-1,1 0 1,-1 1 0,0-1 0,0 1-1,0 0 1,-1 1 0,7 6 0,-9-7-89,0-1-1,0 1 1,0-1 0,-1 1 0,1 0 0,-1-1-1,0 1 1,0 0 0,0 0 0,-1 0 0,0 0-1,1 0 1,-2 0 0,1 0 0,0 0 0,-1 0 0,1 0-1,-1 0 1,0 0 0,0-1 0,-1 1 0,1 0-1,-1-1 1,-3 7 0,-6 8 121,0 0 0,-2-1 0,-19 23 0,16-22-105,-22 32-229,-32 37-320,62-77-1641,-2-2 0,1 1 0,-16 10 0,8-11-8238</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0.259"/>
    </inkml:context>
    <inkml:brush xml:id="br0">
      <inkml:brushProperty name="width" value="0.025" units="cm"/>
      <inkml:brushProperty name="height" value="0.025" units="cm"/>
    </inkml:brush>
  </inkml:definitions>
  <inkml:trace contextRef="#ctx0" brushRef="#br0">328 0 15759,'0'0'6390,"-7"10"-5146,-60 83 916,-10 16-371,-94 101 1,171-210-1874,1 0 0,-1 0 0,0 0 0,0-1 0,0 1 0,0 0 1,0 0-1,0 0 0,0 0 0,0 0 0,0-1 0,0 1 1,0 0-1,0 0 0,0 0 0,0 0 0,0-1 0,0 1 0,0 0 1,0 0-1,0 0 0,0 0 0,0-1 0,0 1 0,0 0 0,0 0 1,0 0-1,0 0 0,0 0 0,0-1 0,-1 1 0,1 0 0,0 0 1,0 0-1,0 0 0,0 0 0,0 0 0,0 0 0,-1-1 1,1 1-1,0 0 0,0 0 0,0 0 0,0 0 0,0 0 0,-1 0 1,1 0-1,0 0 0,0 0 0,0 0 0,0 0 0,-1 0 0,1 0 1,0 0-1,0 0 0,0 0 0,0 0 0,-1 0 0,1 0 1,0 0-1,0 0 0,0 0 0,0 0 0,0 0 0,-1 1 0,1-1 1,0 0-1,0 0 0,0 0 0,0-19-3198,0 16 2200,3-25-5004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34.499"/>
    </inkml:context>
    <inkml:brush xml:id="br0">
      <inkml:brushProperty name="width" value="0.025" units="cm"/>
      <inkml:brushProperty name="height" value="0.025" units="cm"/>
    </inkml:brush>
  </inkml:definitions>
  <inkml:trace contextRef="#ctx0" brushRef="#br0">300 1 4324,'-18'1'398,"-156"19"689,102-5 1720,70-15-2648,1 0-1,-1 0 1,0 1-1,1-1 1,-1 0-1,1 1 1,-1-1-1,0 1 1,1 0-1,-1-1 1,1 1-1,0 0 1,-1 0-1,1 0 0,0 0 1,-1 0-1,1 0 1,0 0-1,0 1 1,0-1-1,0 0 1,0 1-1,0-1 1,0 1-1,0-1 1,0 2-1,2-1-98,-1 0-1,1 0 0,-1 0 0,1-1 1,0 1-1,0 0 0,0-1 1,0 1-1,0-1 0,0 1 0,1-1 1,-1 1-1,0-1 0,1 0 1,-1 1-1,1-1 0,-1 0 0,3 1 1,14 9 19,0-1 0,35 13 0,2-3-16,0-3 0,2-3 0,-1-2 0,74 6 0,238-1-19,-303-15-3,1747-16 3993,-1111 0-3402,584 10 3271,-771 5-1096,-514-3-2734,0 1-1,-1 0 1,1 0-1,-1-1 0,1 1 1,-1 0-1,1 0 1,-1-1-1,0 1 0,0 0 1,1 0-1,-1 0 1,0 0-1,0 0 0,-2-1 1,-43-45-6154,16 13-1483</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0.591"/>
    </inkml:context>
    <inkml:brush xml:id="br0">
      <inkml:brushProperty name="width" value="0.025" units="cm"/>
      <inkml:brushProperty name="height" value="0.025" units="cm"/>
    </inkml:brush>
  </inkml:definitions>
  <inkml:trace contextRef="#ctx0" brushRef="#br0">1 0 6278,'0'0'19763,"38"50"-18258,-19-25-512,3 0-320,4 1-33,0-2-31,4-2-353,-3-3-192,2-1-32,-2-3-769,-2 1-1825,-2-6-2339,-3-2-3138</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1.106"/>
    </inkml:context>
    <inkml:brush xml:id="br0">
      <inkml:brushProperty name="width" value="0.025" units="cm"/>
      <inkml:brushProperty name="height" value="0.025" units="cm"/>
    </inkml:brush>
  </inkml:definitions>
  <inkml:trace contextRef="#ctx0" brushRef="#br0">116 1 10570,'0'0'18882,"-9"8"-17617,-3 3-1001,1 1 1,0 0-1,0 0 0,-14 24 0,20-28-197,0 1-1,1 0 0,0 0 0,0 0 1,1 1-1,0 0 0,0-1 0,1 1 1,0 0-1,0 15 0,2-24-157,0 0 0,0 1-1,0-1 1,0 1 0,1-1 0,-1 1-1,0-1 1,1 1 0,-1-1 0,1 0-1,-1 1 1,1-1 0,0 0 0,-1 0-1,1 1 1,0-1 0,0 0 0,0 0-1,0 0 1,0 0 0,0 0 0,0 0-1,0 0 1,1 0 0,-1-1 0,0 1-1,0 0 1,1-1 0,-1 1 0,0-1-1,1 1 1,-1-1 0,1 0 0,-1 1-1,1-1 1,-1 0 0,1 0 0,-1 0-1,0 0 1,1 0 0,-1-1 0,1 1-1,-1 0 1,1-1 0,1 0 0,2 0-584,0 0 0,1-1 0,-1 0 1,0 0-1,0 0 0,0 0 0,0-1 1,-1 0-1,1 0 0,-1-1 0,5-3 1,9-16-8524</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1.448"/>
    </inkml:context>
    <inkml:brush xml:id="br0">
      <inkml:brushProperty name="width" value="0.025" units="cm"/>
      <inkml:brushProperty name="height" value="0.025" units="cm"/>
    </inkml:brush>
  </inkml:definitions>
  <inkml:trace contextRef="#ctx0" brushRef="#br0">19 11 14221,'0'0'17585,"-18"-11"-17553,19 11-448,9 0-1698,-2 0-3043,2 0-4388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1.823"/>
    </inkml:context>
    <inkml:brush xml:id="br0">
      <inkml:brushProperty name="width" value="0.025" units="cm"/>
      <inkml:brushProperty name="height" value="0.025" units="cm"/>
    </inkml:brush>
  </inkml:definitions>
  <inkml:trace contextRef="#ctx0" brushRef="#br0">8 0 3876,'0'0'25720,"6"8"-25133,-4-5-549,0 0 1,0 0-1,0 0 0,0 0 0,0 1 0,0-1 1,-1 1-1,0-1 0,0 1 0,0 0 0,0-1 1,0 1-1,-1 0 0,0 0 0,1-1 0,-1 1 0,-1 0 1,1 0-1,0-1 0,-1 1 0,0 0 0,0-1 1,0 1-1,0 0 0,-4 6 0,1-1-120,0 1-138,0 0 0,1 0-1,0 0 1,1 0 0,-2 21-1,6-25-3361,6-5-2237</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2.897"/>
    </inkml:context>
    <inkml:brush xml:id="br0">
      <inkml:brushProperty name="width" value="0.025" units="cm"/>
      <inkml:brushProperty name="height" value="0.025" units="cm"/>
    </inkml:brush>
  </inkml:definitions>
  <inkml:trace contextRef="#ctx0" brushRef="#br0">0 0 7335,'0'3'9609,"0"-1"-7303,0 2-224,15 0-288,3 3 96,11-1 224,2-1-577,9-2-864,2-2-385,-1-1-128,-1 0-128,-5 0 32,-8 0-320,-5 0-897,-8 2-1057,-10 4-929,-4-2-1377,-6-1-1730</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3.256"/>
    </inkml:context>
    <inkml:brush xml:id="br0">
      <inkml:brushProperty name="width" value="0.025" units="cm"/>
      <inkml:brushProperty name="height" value="0.025" units="cm"/>
    </inkml:brush>
  </inkml:definitions>
  <inkml:trace contextRef="#ctx0" brushRef="#br0">0 1 9225,'0'0'16527,"81"44"-15309,-36-44-578,6 0-448,-1 0-128,0 0-672,-5 0-2819,-7 0-3076</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4.420"/>
    </inkml:context>
    <inkml:brush xml:id="br0">
      <inkml:brushProperty name="width" value="0.025" units="cm"/>
      <inkml:brushProperty name="height" value="0.025" units="cm"/>
    </inkml:brush>
  </inkml:definitions>
  <inkml:trace contextRef="#ctx0" brushRef="#br0">197 74 7303,'0'0'14894,"2"-8"-12326,-1 1-2361,0 3 164,0 1-1,-1 0 1,0-1-1,1 1 0,-1-1 1,0 1-1,0-1 0,-1 1 1,0-4-1,0 5-254,1 1-1,-1 0 1,0-1-1,0 1 0,0 0 1,0 0-1,0 0 1,0 0-1,0 0 1,0 0-1,0 0 1,-1 0-1,1 0 1,0 0-1,-1 1 1,1-1-1,0 1 1,-1-1-1,1 1 1,-1-1-1,1 1 1,-1 0-1,1 0 1,-1-1-1,1 1 1,-1 0-1,1 0 0,-3 1 1,-2 0-89,0 0 1,0 0-1,1 1 1,-1 0 0,1 0-1,-1 0 1,1 1-1,0-1 1,0 1-1,0 1 1,0-1-1,0 1 1,1-1-1,0 1 1,0 1-1,0-1 1,-4 5-1,-1 3 14,0 0 0,1 0 1,0 1-1,1 0 0,-10 23 0,15-31-41,0 0 0,1 0 0,-1 0 0,1 0 0,0 0 0,0 0 0,1 0 0,0 0 0,0 0 0,0 1 0,0-1 0,3 10 0,-2-13 0,0 0 0,0 1 0,0-1 0,1 0 0,-1 0 0,1 0 0,0 0 0,-1 0 0,1-1 0,0 1 0,0 0 0,0-1 0,1 1 0,-1-1 0,0 0 0,0 0 0,1 0 0,-1 0 0,0 0 0,1 0 0,-1-1 0,1 1 0,-1-1 0,1 0 0,0 0 0,4 0 0,4 0 0,0 0 0,0-1 0,1 0 0,-1-1 0,-1 0 0,1-1 0,0 0 0,0-1 0,-1 0 0,0-1 0,0 0 0,0 0 0,-1-1 0,0 0 0,11-10 0,-8 5 0,1 0 0,-2-1 0,0-1 0,0 0 0,-1 0 0,-1-1 0,0 0 0,-1-1 0,10-25 0,-12 24 0,-10 20 0,-10 27 0,11-21-146,0-1 0,1 1 1,0-1-1,0 1 0,1 0 0,0 0 1,1 0-1,1 11 0,-1-18 21,1 0-1,0 0 1,-1 0 0,1 0-1,0-1 1,0 1 0,1 0-1,-1-1 1,0 1 0,1-1 0,0 1-1,-1-1 1,1 0 0,0 0-1,0 0 1,0 0 0,1 0-1,-1 0 1,0 0 0,1-1-1,-1 1 1,1-1 0,-1 0-1,1 0 1,0 0 0,0 0-1,-1 0 1,1 0 0,0-1-1,0 1 1,5-1 0,21 1-6500</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5.047"/>
    </inkml:context>
    <inkml:brush xml:id="br0">
      <inkml:brushProperty name="width" value="0.025" units="cm"/>
      <inkml:brushProperty name="height" value="0.025" units="cm"/>
    </inkml:brush>
  </inkml:definitions>
  <inkml:trace contextRef="#ctx0" brushRef="#br0">1 1 5477,'0'0'25496,"5"13"-24449,17 45-797,38 85 662,-53-129-1424,1-1 1,0 0-1,0 0 0,1-1 0,1 0 1,0-1-1,1 0 0,14 11 0,-24-21-568,1 1-103</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5.406"/>
    </inkml:context>
    <inkml:brush xml:id="br0">
      <inkml:brushProperty name="width" value="0.025" units="cm"/>
      <inkml:brushProperty name="height" value="0.025" units="cm"/>
    </inkml:brush>
  </inkml:definitions>
  <inkml:trace contextRef="#ctx0" brushRef="#br0">0 207 10346,'0'0'19047,"11"-3"-18006,19-5-678,0-2-1,0-1 1,-1-1 0,0-1 0,-1-2-1,50-36 1,-29 11-4712,-7-3-4614</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5.749"/>
    </inkml:context>
    <inkml:brush xml:id="br0">
      <inkml:brushProperty name="width" value="0.025" units="cm"/>
      <inkml:brushProperty name="height" value="0.025" units="cm"/>
    </inkml:brush>
  </inkml:definitions>
  <inkml:trace contextRef="#ctx0" brushRef="#br0">64 1 10186,'0'0'21198,"-4"10"-20045,-7 16-966,-23 58-92,31-74-101,0-1-1,0 1 1,1 0-1,1-1 1,0 1-1,0 0 1,1 11-1,0-20 9,0 0-1,1 0 1,-1 0-1,1 0 1,-1 0-1,1 0 1,0 0-1,-1 0 1,1 0-1,0 0 1,-1 0-1,1-1 1,0 1-1,0 0 1,0-1-1,0 1 1,0 0-1,0-1 1,0 1-1,0-1 1,0 1-1,0-1 1,0 0-1,0 1 1,0-1-1,0 0 1,0 0-1,0 0 1,1 0-1,-1 0 1,0 0-1,0 0 1,0 0-1,0 0 1,0-1-1,0 1 1,2-1-1,2 0-42,0 0 0,0 0 0,0-1 0,0 1 0,0-1 0,8-5 0,20-23-2900,-10-8-4255,-10 10-86</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36.353"/>
    </inkml:context>
    <inkml:brush xml:id="br0">
      <inkml:brushProperty name="width" value="0.025" units="cm"/>
      <inkml:brushProperty name="height" value="0.025" units="cm"/>
    </inkml:brush>
  </inkml:definitions>
  <inkml:trace contextRef="#ctx0" brushRef="#br0">1 1 6054,'0'0'4868,"12"9"-4094,26 20-274,1-2 0,73 37 0,-36-31-424,2-4 0,140 32 0,170 11 240,-104-22 310,1655 238 1701,-590-243-1328,-2-103 431,-609-9-1315,-7-52 347,-43-10-334,-672 127-51,18-4 132,-31 4-272,-20 2-240,-32 0-4582,18 0 177</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6.123"/>
    </inkml:context>
    <inkml:brush xml:id="br0">
      <inkml:brushProperty name="width" value="0.025" units="cm"/>
      <inkml:brushProperty name="height" value="0.025" units="cm"/>
    </inkml:brush>
  </inkml:definitions>
  <inkml:trace contextRef="#ctx0" brushRef="#br0">1 16 15887,'0'0'14478,"8"-15"-26682</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6.450"/>
    </inkml:context>
    <inkml:brush xml:id="br0">
      <inkml:brushProperty name="width" value="0.025" units="cm"/>
      <inkml:brushProperty name="height" value="0.025" units="cm"/>
    </inkml:brush>
  </inkml:definitions>
  <inkml:trace contextRef="#ctx0" brushRef="#br0">0 0 8040,'0'0'17926,"1"11"-15849,10 207 1974,-11-168-7966,0-2-4416</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6.806"/>
    </inkml:context>
    <inkml:brush xml:id="br0">
      <inkml:brushProperty name="width" value="0.025" units="cm"/>
      <inkml:brushProperty name="height" value="0.025" units="cm"/>
    </inkml:brush>
  </inkml:definitions>
  <inkml:trace contextRef="#ctx0" brushRef="#br0">0 6 7143,'0'0'20627,"77"16"-19378,-40-16-672,4 0-417,-3 0-96,0-2-480,-3-6-3043,-6-3-3780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7.541"/>
    </inkml:context>
    <inkml:brush xml:id="br0">
      <inkml:brushProperty name="width" value="0.025" units="cm"/>
      <inkml:brushProperty name="height" value="0.025" units="cm"/>
    </inkml:brush>
  </inkml:definitions>
  <inkml:trace contextRef="#ctx0" brushRef="#br0">32 1 8040,'0'0'16474,"1"9"-14819,-1 51 351,-15 109 0,-2 36 580,17-204-2586,0 1 0,0 0 0,0-1 0,0 1 0,0-1 0,0 1 0,0 0 0,0-1 0,1 1 0,-1 0 0,0-1 0,1 1 0,0-1 0,-1 1 0,1-1 0,0 1 0,0-1 0,0 0 0,0 1 0,0-1 0,0 0 0,0 0 0,0 0 0,2 2 0,-1-3 0,0 1 0,0-1 0,0 0 0,-1 0 0,1 0 0,0 0 0,0 0 0,0 0 0,0 0 0,0-1 0,-1 1 0,1-1 0,0 1 0,0-1 0,-1 0 0,1 1 0,2-3 0,10-5 0,-1-1 0,0 0 0,19-19 0,-32 28 0,17-16 0,1 1 0,20-14 0,-32 26 0,0-1 0,-1 1 0,1 0 0,0 0 0,1 1 0,-1 0 0,0 0 0,1 0 0,-1 1 0,1 0 0,-1 0 0,9 0 0,-13 2 0,-1-1 0,1 0 0,-1 1 0,1-1 0,-1 0 0,1 1 0,-1 0 0,0-1 0,1 1 0,-1 0 0,0 0 0,0 0 0,1 0 0,-1 0 0,0 0 0,0 0 0,0 0 0,0 0 0,0 0 0,0 1 0,1 1 0,0 2 0,0-1 0,-1 1 0,1 0 0,-1-1 0,1 1 0,-2 0 0,2 6 0,-1-5 0,-1 0 0,0 1 0,0-1 0,0 1 0,-1-1 0,0 0 0,0 1 0,0-1 0,-1 0 0,0 0 0,-4 9 0,0-9 0,0 0 0,0 0 0,0 0 0,-1-1 0,0 1 0,0-2 0,0 1 0,-1-1 0,1 0 0,-1-1 0,0 0 0,0 0 0,0 0 0,-1-1 0,1-1 0,-1 1 0,1-1 0,-1-1 0,1 0 0,-1 0 0,1 0 0,-10-3 0,16 3-86,0 0 0,0 0 0,-1-1 1,1 1-1,0-1 0,0 0 0,0 0 0,0 0 0,0 0 0,0 0 0,0 0 1,0 0-1,0 0 0,1-1 0,-1 1 0,0-1 0,1 1 0,0-1 0,-1 0 1,1 0-1,0 0 0,0 0 0,-1 1 0,2-1 0,-1-1 0,0 1 0,0 0 1,0-3-1,0 2-318,1 0 0,0 0 1,0 0-1,0 0 0,0 1 1,1-1-1,-1 0 0,1 0 1,0 0-1,0 0 0,-1 1 1,2-1-1,-1 0 0,0 1 1,1-1-1,-1 1 1,1-1-1,0 1 0,-1 0 1,1 0-1,4-4 0,18-12-15899</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6.751"/>
    </inkml:context>
    <inkml:brush xml:id="br0">
      <inkml:brushProperty name="width" value="0.025" units="cm"/>
      <inkml:brushProperty name="height" value="0.025" units="cm"/>
    </inkml:brush>
  </inkml:definitions>
  <inkml:trace contextRef="#ctx0" brushRef="#br0">0 27 5541,'1'0'-5,"10"-9"1026,7-2 4091,-18 11-4691,1-1 1,-1 1 0,1-1 0,-1 1 0,1-1 0,-1 1 0,1-1 0,-1 1 0,1 0 0,0-1 0,-1 1-1,1 0 1,0-1 0,-1 1 0,1 0 0,0 0 0,-1 0 0,1 0 0,0 0 0,0-1 0,-1 1-1,1 0 1,0 1 0,-1-1 0,1 0 0,0 0 0,0 0 0,-1 0 0,1 0 0,0 1 0,-1-1-1,1 0 1,-1 1 0,1-1 0,0 0 0,-1 1 0,2 0 0,1 24 391,-1-1 0,-1 1 1,-3 33-1,0-27 93,5 48 1,-3-78-907,0 1 0,0-1 0,0 0 0,0 0 0,1 1 0,-1-1 0,0 0 0,1 0 0,-1 1 0,1-1 0,0 0 0,-1 0 0,1 0 0,0 0 0,-1 0 0,1 0 0,0 0 0,0 0 0,0 0 0,0 0 0,0 0 0,0-1 0,0 1 0,0 0 0,1-1 0,1 2 0,0-2 0,-1 1 0,1-1 0,0 0 0,0 0 0,0 0 0,0 0 0,-1-1 0,1 1 0,0-1 0,0 1 0,4-3 0,4-1 0,-1-1 0,1 0 0,-1-1 0,0 0 0,9-8 0,9-11 0,-2-1 0,-2-2 0,37-50 0,-61 78 0,0 0 0,0 0 0,0 0 0,0 0 0,0 1 0,0-1 0,0 0 0,0 0 0,0 0 0,1 0 0,-1 0 0,0 0 0,0 0 0,0 0 0,0 0 0,0 0 0,0 0 0,0 0 0,1 0 0,-1 0 0,0 0 0,0 0 0,0 0 0,0 0 0,0 0 0,0 0 0,0 0 0,1 0 0,-1 0 0,0 0 0,0 0 0,0 0 0,0 0 0,0 0 0,0 0 0,0 0 0,0 0 0,1-1 0,-1 1 0,0 0 0,0 0 0,0 0 0,0 0 0,0 0 0,0 0 0,0 0 0,0-1 0,-4 21 0,-11 24 0,10-30 0,1-4 0,0 0 0,1 1 0,0-1 0,0 0 0,2 1 0,-2 13 0,3-24 0,0 1 0,0 0 0,0 0 0,0-1 0,0 1 0,0 0 0,0-1 0,1 1 0,-1 0 0,0 0 0,0-1 0,1 1 0,-1-1 0,0 1 0,1 0 0,-1-1 0,1 1 0,-1-1 0,1 1 0,-1-1 0,1 1 0,-1-1 0,1 1 0,-1-1 0,1 1 0,0-1 0,-1 0 0,1 1 0,-1-1 0,1 0 0,0 0 0,1 1 0,29-4 0,28-22 0,-29 5 0,-1-2 0,32-31 0,3-2 0,-51 46 0,-12 9 0,-1 0 0,0 0 0,1 0 0,-1 0 0,1 0 0,-1 0 0,0 0 0,1 0 0,-1 1 0,0-1 0,1 0 0,-1 0 0,0 0 0,1 1 0,-1-1 0,0 0 0,0 0 0,1 1 0,-1-1 0,0 0 0,0 0 0,1 1 0,-1-1 0,0 0 0,0 1 0,0-1 0,0 0 0,0 1 0,1-1 0,-1 0 0,0 1 0,0-1 0,0 1 0,0-1 0,0 0 0,0 1 0,0-1 0,0 0 0,0 1 0,0-1 0,0 1 0,-1-1 0,1 0 0,0 1 0,0-1 0,0 1 0,-2 12 0,-1 1 0,0-1 0,-8 21 0,7-22 0,0 0 0,1 0 0,0 0 0,1 0 0,-2 20 0,4-32-60,0 1-1,0 0 1,0 0 0,1-1 0,-1 1-1,0 0 1,0 0 0,0-1 0,1 1-1,-1 0 1,0 0 0,1-1 0,-1 1-1,0 0 1,1-1 0,-1 1 0,1-1-1,-1 1 1,1-1 0,-1 1 0,1-1-1,0 1 1,-1-1 0,1 1 0,0-1-1,-1 0 1,1 1 0,0-1 0,-1 0-1,2 1 1,18-3-6165,-7-6-9128</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7.534"/>
    </inkml:context>
    <inkml:brush xml:id="br0">
      <inkml:brushProperty name="width" value="0.025" units="cm"/>
      <inkml:brushProperty name="height" value="0.025" units="cm"/>
    </inkml:brush>
  </inkml:definitions>
  <inkml:trace contextRef="#ctx0" brushRef="#br0">8 1 21396,'0'5'2435,"0"7"-674,0 7 1186,-2 4-1313,2 3-513,-5 1-577,5 0-416,0-4-64,0-2-32,0-6-448,2-6-961,6-4-994,-3-5-1056,-2-6-160,1-14-2819</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7.880"/>
    </inkml:context>
    <inkml:brush xml:id="br0">
      <inkml:brushProperty name="width" value="0.025" units="cm"/>
      <inkml:brushProperty name="height" value="0.025" units="cm"/>
    </inkml:brush>
  </inkml:definitions>
  <inkml:trace contextRef="#ctx0" brushRef="#br0">12 1 18225,'0'0'9641,"-12"62"-9737,31-47-2242,4-3-2146,3-5-3235</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8.254"/>
    </inkml:context>
    <inkml:brush xml:id="br0">
      <inkml:brushProperty name="width" value="0.025" units="cm"/>
      <inkml:brushProperty name="height" value="0.025" units="cm"/>
    </inkml:brush>
  </inkml:definitions>
  <inkml:trace contextRef="#ctx0" brushRef="#br0">107 0 16688,'0'0'14413,"-10"9"-13420,-4 2-779,8-7-152,1 0 0,0 1-1,-1-1 1,2 1 0,-1 0 0,-6 10-1,11-15-73,-1 1 0,1-1-1,0 1 1,0 0-1,0-1 1,0 1 0,0-1-1,0 1 1,0 0-1,0-1 1,0 1 0,0-1-1,0 1 1,0 0-1,0-1 1,0 1 0,0-1-1,1 1 1,-1 0-1,0-1 1,0 1 0,1-1-1,-1 1 1,0-1-1,1 1 1,-1-1 0,1 1-1,-1-1 1,1 0-1,-1 1 1,1-1 0,-1 1-1,1-1 1,-1 0 0,1 0-1,-1 1 1,1-1-1,-1 0 1,1 0 0,0 0-1,0 1 1,34 11-445,-25-9 383,3 1-87,-1 1 1,1 1-1,-1 0 1,20 14-1,-30-19 177,-1-1-1,0 1 1,1 0-1,-1 0 0,0 0 1,1 0-1,-1 0 0,0 0 1,0 1-1,0-1 0,0 0 1,0 1-1,0-1 0,0 0 1,0 1-1,-1-1 0,1 1 1,0-1-1,-1 1 0,0 0 1,1-1-1,-1 1 0,0 0 1,0-1-1,0 1 0,0-1 1,0 1-1,0 0 0,0-1 1,0 1-1,-1 0 0,1-1 1,-1 1-1,1-1 0,-1 1 1,0-1-1,1 1 0,-1-1 1,0 1-1,0-1 0,0 0 1,0 0-1,0 1 0,0-1 1,-1 0-1,1 0 0,0 0 1,-1 0-1,1 0 0,0 0 1,-1-1-1,-1 2 0,-6 4 67,-1 0 1,1-1-1,-1 0 0,0-1 0,-1 0 0,1-1 0,0 0 0,-1 0 0,0-1 1,0 0-1,0-1 0,-14 0 0,23-1-158,1-1 0,0 1 0,0 0 0,0 0 0,-1-1 0,1 1 0,0 0 0,0-1 0,0 1 0,0-1 0,-1 0 0,1 1 1,0-1-1,0 0 0,0 1 0,1-1 0,-1 0 0,0 0 0,0 0 0,0 0 0,1 0 0,-1 0 0,0 0 0,1 0 0,-1 0 0,1-1 0,-1 1 0,1 0 0,0 0 0,-1 0 0,1-1 0,0 1 0,0 0 0,0 0 0,0-3 0,0 0-513,0 0-1,1 0 0,-1 0 0,1 0 1,0 0-1,0 0 0,0 0 0,1 0 1,3-7-1,11-14-6601</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8.594"/>
    </inkml:context>
    <inkml:brush xml:id="br0">
      <inkml:brushProperty name="width" value="0.025" units="cm"/>
      <inkml:brushProperty name="height" value="0.025" units="cm"/>
    </inkml:brush>
  </inkml:definitions>
  <inkml:trace contextRef="#ctx0" brushRef="#br0">152 1 13132,'0'0'11291,"-8"8"-9369,3-3-1731,1 0 0,-1 0 0,1 0 1,0 1-1,1-1 0,-1 1 0,1 0 0,0 0 1,1 0-1,0 1 0,-1-1 0,2 1 0,-1-1 0,1 1 1,0 9-1,0 29 261,2 1 1,2 0-1,15 72 1,-11-79-1558,-6-25-2443,-9-32-6686,2 5 10077,0 0-1,-1 1 1,-1 0-1,-17-21 1,18 25 1036,0 0-1,1 0 1,0-1 0,0 0 0,1 0 0,0 0-1,1 0 1,-1-1 0,2 0 0,0 0 0,0 0-1,-2-16 1,5 25-769,0 0 1,1 0-1,-1 0 0,1 0 1,-1 1-1,0-1 0,1 0 1,0 0-1,-1 1 0,1-1 1,-1 0-1,1 1 0,0-1 1,-1 0-1,1 1 0,0-1 0,0 1 1,0-1-1,-1 1 0,1 0 1,0-1-1,0 1 0,0 0 1,0 0-1,0-1 0,0 1 1,-1 0-1,1 0 0,0 0 0,2 0 1,36-1 358,-30 2-231,74 2 36,-9 0-2332,-25-4-3440,1-4-5179</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9.859"/>
    </inkml:context>
    <inkml:brush xml:id="br0">
      <inkml:brushProperty name="width" value="0.025" units="cm"/>
      <inkml:brushProperty name="height" value="0.025" units="cm"/>
    </inkml:brush>
  </inkml:definitions>
  <inkml:trace contextRef="#ctx0" brushRef="#br0">0 1 8360,'0'0'16410,"3"8"-14937,4 42-306,-2-1-1,-2 1 1,-5 69-1,5-143-1958,0 6 176,-1-1 0,-1 1 1,-1 0-1,-3-34 1,-4 39 1061,2 15 1076,5-2-1478,0 1-1,0 0 0,0-1 0,0 1 0,0-1 0,0 1 0,0 0 0,1-1 0,-1 1 0,0-1 0,0 1 1,1-1-1,-1 1 0,0-1 0,1 1 0,-1-1 0,0 1 0,1-1 0,-1 1 0,1-1 0,-1 0 0,1 1 1,-1-1-1,1 0 0,-1 1 0,1-1 0,-1 0 0,1 0 0,-1 1 0,1-1 0,-1 0 0,1 0 0,0 0 1,-1 0-1,1 0 0,-1 0 0,1 0 0,0 0 0,-1 0 0,1 0 0,-1 0 0,1 0 0,0 0 1,0-1-1,1 1 31,0 0-1,-1 0 1,1 0 0,0-1 0,-1 1 0,1 0 0,0-1 0,-1 1 0,1-1 0,0 0 0,-1 0 0,1 0-1,-1 1 1,0-1 0,1 0 0,-1-1 0,0 1 0,1 0 0,-1 0 0,2-3 0,15-12 173,-9 15-2664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36.727"/>
    </inkml:context>
    <inkml:brush xml:id="br0">
      <inkml:brushProperty name="width" value="0.025" units="cm"/>
      <inkml:brushProperty name="height" value="0.025" units="cm"/>
    </inkml:brush>
  </inkml:definitions>
  <inkml:trace contextRef="#ctx0" brushRef="#br0">0 1 14350,'0'0'2722,"9"5"-2845,22 12 124,0-2-1,0-2 1,2 0 0,43 10-1,148 20 56,-166-37-35,-36-4-15,-1 0 1,1 1 0,-1 1 0,0 1-1,0 1 1,0 0 0,24 13 0,-41-17 28,-1 0 0,0 1 0,0-1 1,0 1-1,0-1 0,0 1 0,0 0 0,-1 0 0,1 0 1,-1 1-1,0-1 0,0 1 0,0-1 0,-1 1 1,1-1-1,-1 1 0,0 0 0,0 0 0,0 0 0,0 0 1,-1 0-1,1 0 0,-1 0 0,0 0 0,0 0 1,-1 0-1,1-1 0,-1 1 0,0 0 0,0 0 0,-3 6 1,-3 8 248,0-1 0,-1 0-1,-1 0 1,-1-1 0,-16 20 0,-60 75 228,-32 44-66,99-127-1358,1 0 0,2 1 0,-20 51 0,21-22-6413</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1.585"/>
    </inkml:context>
    <inkml:brush xml:id="br0">
      <inkml:brushProperty name="width" value="0.025" units="cm"/>
      <inkml:brushProperty name="height" value="0.025" units="cm"/>
    </inkml:brush>
  </inkml:definitions>
  <inkml:trace contextRef="#ctx0" brushRef="#br0">1 196 10090,'0'0'19341,"9"8"-17991,-3-3-1074,-5-3-224,1 0-1,-1 0 1,1 0-1,-1 0 1,1-1-1,0 1 1,0-1-1,0 1 1,0-1 0,0 0-1,0 0 1,0 0-1,0 0 1,0 0-1,1 0 1,-1-1-1,0 1 1,1-1-1,-1 1 1,0-1-1,1 0 1,-1 0 0,0 0-1,1 0 1,-1 0-1,1-1 1,-1 1-1,0-1 1,0 0-1,3 0 1,15-11-17,-1-1 0,0 0 0,32-31 0,-45 38-37,0 0 0,0 0 0,0 0 0,-1-1 0,0 0 0,0 0 0,-1-1 0,0 0 0,0 1 0,-1-1 0,0 0 0,0 0 0,2-15 0,-5 22 2,0 0 0,0 0 0,0 0 0,0-1 0,0 1 0,0 0 0,0 0 0,0 0 0,0 0 0,0 0 0,-1-1 0,1 1 0,0 0 0,-1 0 0,1 0 0,-1 0 0,0 0 0,1 0 0,-1 0 0,0 0 0,1 0 0,-1 0 0,0 1 0,0-1 0,0 0 0,0 0 0,0 1 0,0-1 0,0 1 0,0-1 0,0 1 0,0-1 0,0 1 0,0-1 0,0 1 0,0 0 0,-1 0 0,1 0 0,0-1 0,0 1 0,0 0 0,0 0 0,-1 1 0,1-1 0,0 0 0,0 0 0,0 1 0,0-1 0,0 0 0,0 1 0,-2 0 0,-3 1 0,0 0 0,0 0 0,0 0 0,0 1 0,1 0 0,-1 1 0,1-1 0,-7 6 0,1 2 0,0 1 0,0 1 0,1 0 0,1 0 0,0 1 0,1 0 0,1 1 0,0 0 0,1 0 0,0 0 0,1 1 0,1 0 0,1 0 0,0 0 0,-1 19 0,4-33 0,0 0 0,1 0 0,-1 0 0,0 0 0,1 0 0,-1 0 0,1 0 0,0-1 0,-1 1 0,1 0 0,0 0 0,0-1 0,0 1 0,1 0 0,-1-1 0,0 1 0,0-1 0,1 1 0,-1-1 0,1 0 0,0 0 0,-1 0 0,1 0 0,0 0 0,-1 0 0,1 0 0,0 0 0,0-1 0,0 1 0,0-1 0,0 1 0,0-1 0,0 0 0,0 0 0,0 0 0,3 0 0,1 0 0,1 0 0,-1 0 0,1-1 0,-1 0 0,0 0 0,1-1 0,-1 0 0,0 0 0,0 0 0,8-5 0,1-3 0,-1 0 0,0-1 0,0 0 0,-2-1 0,1 0 0,-1-2 0,-1 1 0,-1-1 0,0-1 0,0 0 0,10-23 0,-20 34 0,-5 7 0,-6 9 0,7-6 0,-46 76 0,47-77 0,1 0 0,-1 0 0,1 0 0,1 0 0,-1 0 0,1 0 0,-1 1 0,1-1 0,1 1 0,-1-1 0,1 1 0,0-1 0,0 1 0,2 9 0,-1-14 0,0 0 0,0 0 0,-1-1 0,1 1 0,0 0 0,0 0 0,0-1 0,0 1 0,0-1 0,0 1 0,0-1 0,0 1 0,0-1 0,0 1 0,0-1 0,0 0 0,0 0 0,0 0 0,0 0 0,1 1 0,-1-1 0,0-1 0,0 1 0,0 0 0,2 0 0,29-6 0,-13-3 0,0 0 0,-1-2 0,0 0 0,0-1 0,-2 0 0,28-28 0,2 1 0,-46 39 0,1 0 0,-1-1 0,0 1 0,0 0 0,0 0 0,0 0 0,1 0 0,-1-1 0,0 1 0,0 0 0,0 0 0,0 0 0,1 0 0,-1 0 0,0 0 0,0-1 0,1 1 0,-1 0 0,0 0 0,0 0 0,0 0 0,1 0 0,-1 0 0,0 0 0,0 0 0,1 0 0,-1 0 0,0 0 0,0 0 0,1 0 0,-1 0 0,0 0 0,0 1 0,0-1 0,1 0 0,-1 0 0,0 0 0,0 0 0,0 0 0,1 0 0,-1 1 0,1 13 0,-9 32 0,4-19 0,5-26 0,0-1 0,1 1 0,-1-1 0,0 0 0,1 1 0,-1-1 0,1 0 0,-1 0 0,0 0 0,1 0 0,-1 0 0,1 0 0,-1 0 0,1-1 0,-1 1 0,0 0 0,1-1 0,-1 1 0,0-1 0,1 1 0,0-2 0,49-29 0,-44 25 0,1 1 0,-1 0 0,1 0 0,0 1 0,0-1 0,0 2 0,0-1 0,1 1 0,0 1 0,17-4 0,-26 6 0,1 0 0,-1 0 0,1 0 0,-1 0 0,1 0 0,-1 0 0,1 1 0,-1-1 0,1 0 0,-1 0 0,1 0 0,-1 0 0,0 0 0,1 1 0,-1-1 0,1 0 0,-1 1 0,1-1 0,-1 0 0,0 0 0,1 1 0,-1-1 0,0 1 0,1-1 0,-1 0 0,0 1 0,0-1 0,1 1 0,-1-1 0,0 1 0,0-1 0,0 0 0,0 1 0,1-1 0,-1 1 0,0 0 0,-6 24 0,-17 18 0,6-25-2760,17-18 2655,-1 0 0,1 0 0,0 0 1,-1 1-1,1-1 0,-1 0 0,1 0 0,0 0 0,-1 0 0,1 0 1,0 0-1,-1 0 0,1 0 0,-1 0 0,1 0 0,0 0 0,-1 0 0,1 0 1,0 0-1,-1 0 0,1 0 0,-1 0 0,1 0 0,0 0 0,-1-1 0,1 1 1,0 0-1,-1 0 0,1 0 0,0-1 0,-1 1 0,1 0 0,0 0 1,0-1-1,-1 1 0,1 0 0,0-1 0,0 1 0,0 0 0,-1-1 0,1 1 1,0 0-1,0-1 0,0 1 0,0-1 0,0 1 0,0 0 0,0-1 1,0 1-1,0 0 0,0-1 0,0 1 0,0-1 0,0 1 0,0 0 0,0-1 1,0 1-1,0-1 0,-1-21-7924</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1.914"/>
    </inkml:context>
    <inkml:brush xml:id="br0">
      <inkml:brushProperty name="width" value="0.025" units="cm"/>
      <inkml:brushProperty name="height" value="0.025" units="cm"/>
    </inkml:brush>
  </inkml:definitions>
  <inkml:trace contextRef="#ctx0" brushRef="#br0">0 1 14862,'0'0'12684</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2.273"/>
    </inkml:context>
    <inkml:brush xml:id="br0">
      <inkml:brushProperty name="width" value="0.025" units="cm"/>
      <inkml:brushProperty name="height" value="0.025" units="cm"/>
    </inkml:brush>
  </inkml:definitions>
  <inkml:trace contextRef="#ctx0" brushRef="#br0">169 0 10634,'0'0'18087,"0"8"-15968,-4 19-1845,0 0 0,-2-1 1,-1 0-1,-20 50 0,17-51-181,0 0 0,2 2-1,1-1 1,1 1-1,-5 54 1,11-80-93,0-1 0,1 1 0,-1 0 0,0 0 0,0 0 0,1-1 0,-1 1 0,0 0 0,1 0 0,-1-1 0,1 1 0,-1 0 0,1-1 0,-1 1 0,1 0 0,-1-1 0,1 1 0,0-1 0,-1 1 0,1-1 0,0 1 0,-1-1 0,1 1 0,0-1 0,0 0 0,-1 1 0,1-1 0,0 0 0,0 0 0,0 0 0,0 0 0,-1 1 0,1-1 0,0 0 0,0-1 0,0 1 0,0 0 0,-1 0 0,1 0 0,0 0 0,0-1 0,1 1 0,44-14 0,-36 10 0,-6 3 0,1-1 0,0 0 0,0 0 0,0 1 0,0-1 0,0 1 0,0 1 0,0-1 0,1 1 0,-1-1 0,0 2 0,0-1 0,8 2 0,-12-2 0,-1 1 0,1 0 0,-1-1 0,1 1 0,-1 0 0,0 0 0,1 0 0,-1-1 0,0 1 0,0 0 0,0 0 0,1 0 0,-1-1 0,0 1 0,0 0 0,0 0 0,0 0 0,0 0 0,-1-1 0,1 1 0,0 0 0,0 0 0,-1 0 0,1-1 0,0 1 0,-1 0 0,1 0 0,0-1 0,-1 1 0,1 0 0,-1-1 0,0 1 0,1 0 0,-1-1 0,1 1 0,-1-1 0,0 1 0,1-1 0,-3 1 0,-27 22 0,20-17 0,-1 0 0,0-1 0,-1-1 0,1 0 0,-1 0 0,1-1 0,-1 0 0,0-1 0,0-1 0,-1 0 0,1 0 0,0-1 0,-16-3 0,27 3-34,0 0 0,1-1 0,-1 1 0,0-1 0,0 1 0,0-1 0,1 1 0,-1-1 0,0 1 0,0-1 1,1 0-1,-1 0 0,1 1 0,-1-1 0,0 0 0,1 0 0,0 0 0,-1 1 0,1-1 0,-1 0 0,1 0 0,0 0 0,0 0 0,0 0 0,-1 0 0,1 0 0,0 0 0,0 0 0,0 0 0,0 0 0,0 0 0,1 0 1,-1 1-1,0-1 0,0 0 0,1 0 0,-1 0 0,0 0 0,1 0 0,-1 0 0,1 0 0,0-1 0,23-34-3620,24-2-7295,-20 18 3085</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3.182"/>
    </inkml:context>
    <inkml:brush xml:id="br0">
      <inkml:brushProperty name="width" value="0.025" units="cm"/>
      <inkml:brushProperty name="height" value="0.025" units="cm"/>
    </inkml:brush>
  </inkml:definitions>
  <inkml:trace contextRef="#ctx0" brushRef="#br0">25 292 16720,'0'0'10463,"-5"10"-7644,0 1-2079,3-7-579,0 0 1,0 0 0,0 0-1,1 0 1,-1 0 0,1 0-1,0 1 1,0-1 0,1 0-1,-1 0 1,1 5 0,0-7-159,1-1 0,-1 0 0,1 1 1,-1-1-1,1 0 0,0 0 0,0 0 0,-1 0 1,1 0-1,0 0 0,0 0 0,0 0 1,0 0-1,0 0 0,0 0 0,0 0 1,1 0-1,-1-1 0,0 1 0,0-1 1,1 1-1,-1-1 0,0 1 0,0-1 0,1 0 1,-1 1-1,1-1 0,-1 0 0,0 0 1,1 0-1,-1 0 0,2-1 0,49-1-24,-43 0 21,0-1 0,0 0 0,-1-1 0,1 0 0,-1 0 0,0-1 0,0 1 0,0-2 0,-1 1 0,0-1 0,8-8 0,-9 8 0,0 0 0,-1 1 0,0-2 0,0 1 0,0 0 0,-1-1 0,0 0 0,0 0 0,-1 0 0,1-1 0,-2 1 0,1-1 0,1-10 0,-4 17 0,0 1 0,0 0 0,1-1 0,-1 1 0,0-1 0,0 1 0,0 0 0,0-1 0,-1 1 0,1 0 0,0-1 0,0 1 0,0-1 0,0 1 0,0 0 0,0-1 0,0 1 0,-1 0 0,1-1 0,0 1 0,0 0 0,-1 0 0,1-1 0,0 1 0,0 0 0,-1-1 0,1 1 0,0 0 0,-1 0 0,1 0 0,0-1 0,-1 1 0,1 0 0,0 0 0,-1 0 0,1 0 0,0 0 0,-1 0 0,1 0 0,-1 0 0,1 0 0,-23 5 0,-17 19 0,26-12 0,0 1 0,1 1 0,0 0 0,-17 24 0,26-33 0,1 1 0,-1-1 0,1 1 0,0 0 0,1 0 0,-1 0 0,1 0 0,0 1 0,1-1 0,-1 0 0,1 1 0,0-1 0,1 1 0,0 0 0,0-1 0,2 12 0,-1-16 0,0 1 0,0-1 0,0 0 0,1 0 0,-1 0 0,1 0 0,0-1 0,-1 1 0,1 0 0,0-1 0,0 1 0,0-1 0,0 1 0,0-1 0,0 0 0,1 0 0,-1 0 0,0 0 0,1-1 0,-1 1 0,0 0 0,1-1 0,-1 0 0,1 1 0,-1-1 0,0 0 0,1-1 0,-1 1 0,1 0 0,2-1 0,5 0 0,0 0 0,0-1 0,1 0 0,-1 0 0,19-8 0,-7-2 0,1-1 0,-2-1 0,0-1 0,-1-1 0,0 0 0,18-21 0,100-122 0,-107 120 0,-14 19 0,-8 10 0,0 0 0,0 0 0,-1-1 0,-1 0 0,0 0 0,0-1 0,-1 0 0,5-16 0,-11 28 0,0-1 0,-1 1 0,1-1 0,0 1 0,-1 0 0,1-1 0,-1 1 0,1 0 0,-1-1 0,1 1 0,0 0 0,-1 0 0,1-1 0,-1 1 0,0 0 0,1 0 0,-1 0 0,1 0 0,-1 0 0,1-1 0,-1 1 0,1 0 0,-1 0 0,1 0 0,-1 1 0,1-1 0,-1 0 0,1 0 0,-1 0 0,0 0 0,1 0 0,-1 1 0,1-1 0,0 0 0,-1 0 0,1 1 0,-1-1 0,0 1 0,-10 4 0,1 1 0,-1 0 0,1 1 0,0 0 0,1 0 0,0 1 0,0 1 0,-10 12 0,-2 3 0,2 2 0,-17 28 0,21-30 0,2 0 0,-16 41 0,25-55 0,1-1 0,0 1 0,1 0 0,0 0 0,1 0 0,-1 0 0,2 1 0,0-1 0,0 0 0,3 14 0,-3-23 0,0 1 0,0-1 0,1 0 0,-1 0 0,1 0 0,-1 1 0,1-1 0,0 0 0,0 0 0,-1 0 0,1 0 0,0 0 0,0 0 0,0 0 0,0 0 0,0-1 0,0 1 0,0 0 0,0 0 0,0-1 0,0 1 0,1-1 0,1 1 0,1 0 0,0 0 0,-1 0 0,1-1 0,0 0 0,0 1 0,0-1 0,0-1 0,4 0 0,0 0 0,0-1 0,0 0 0,0 0 0,0-1 0,-1 1 0,1-2 0,10-6 0,7-13 0,-1-1 0,-2-1 0,0 0 0,20-34 0,-43 59 0,-52 87 0,49-79 0,0 1 0,0 0 0,1 0 0,0 0 0,1 1 0,0-1 0,0 1 0,0 14 0,2-23 0,0 0 0,0 0 0,0 0 0,0 0 0,0 0 0,0 0 0,0 0 0,1 0 0,-1 0 0,0 0 0,1-1 0,-1 1 0,1 0 0,-1 0 0,1 0 0,-1 0 0,1-1 0,0 1 0,-1 0 0,1-1 0,0 1 0,-1 0 0,1-1 0,0 1 0,0-1 0,0 1 0,0-1 0,1 1 0,1 0 0,0-1 0,0 1 0,0-1 0,1 1 0,-1-1 0,0 0 0,0-1 0,0 1 0,4-1 0,3-1 0,-1 0 0,0-1 0,0 0 0,0 0 0,13-8 0,6-7 0,-1-1 0,-1-1 0,-1-1 0,-1-1 0,0-1 0,-2-1 0,26-38 0,-36 36 0,-13 26 0,1 0 0,0 0 0,0-1 0,-1 1 0,1 0 0,0 0 0,0-1 0,-1 1 0,1 0 0,0 0 0,-1 0 0,1 0 0,0 0 0,-1-1 0,1 1 0,0 0 0,-1 0 0,1 0 0,0 0 0,-1 0 0,1 0 0,0 0 0,-1 0 0,1 0 0,0 0 0,-1 0 0,1 0 0,0 0 0,-1 1 0,1-1 0,0 0 0,-1 0 0,1 0 0,0 0 0,0 1 0,-1-1 0,1 0 0,0 1 0,-43 28 0,34-20 0,0 0 0,1 0 0,0 0 0,0 1 0,1 0 0,1 0 0,0 1 0,0 0 0,1 0 0,1 1 0,-1-1 0,2 1 0,0 0 0,0 0 0,1 0 0,-1 21 0,4-31 3,-1 0-1,0 1 1,1-1-1,-1 0 1,1 0-1,0 0 1,0 0-1,0 0 1,0 0-1,0-1 1,0 1 0,0 0-1,1 0 1,-1-1-1,1 1 1,-1-1-1,1 1 1,-1-1-1,1 0 1,0 1-1,0-1 1,0 0 0,0 0-1,0 0 1,0-1-1,0 1 1,0 0-1,0-1 1,0 1-1,0-1 1,0 0-1,3 0 1,-1 1-28,0-1 1,0 1-1,0-1 0,0 0 0,0-1 1,0 1-1,0-1 0,0 0 1,0 0-1,0 0 0,0 0 0,0-1 1,-1 1-1,1-1 0,-1 0 0,6-4 1,11-21-2969,-6-4-3378,-1-9-4236</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3.510"/>
    </inkml:context>
    <inkml:brush xml:id="br0">
      <inkml:brushProperty name="width" value="0.025" units="cm"/>
      <inkml:brushProperty name="height" value="0.025" units="cm"/>
    </inkml:brush>
  </inkml:definitions>
  <inkml:trace contextRef="#ctx0" brushRef="#br0">49 72 9641,'0'0'16688,"-39"-60"-12876,33 52-1827,3 4-1344,3 5-1314,4 9-2305,3 0-3044,0 1-4388</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3.850"/>
    </inkml:context>
    <inkml:brush xml:id="br0">
      <inkml:brushProperty name="width" value="0.025" units="cm"/>
      <inkml:brushProperty name="height" value="0.025" units="cm"/>
    </inkml:brush>
  </inkml:definitions>
  <inkml:trace contextRef="#ctx0" brushRef="#br0">140 1 11531,'0'0'20243,"-8"11"-19389,-8 13-796,1 1 0,-14 30 0,22-42-63,2 1 1,-1 0 0,2 0-1,0 1 1,1-1 0,0 1-1,0 19 1,2-31 4,1-1 0,0 1 0,0-1 0,0 1 0,0-1 0,0 1 0,0-1 0,1 1 0,-1-1 0,1 1 0,0-1 0,0 1 0,0-1 0,0 0 0,0 1 0,0-1 0,1 0 0,-1 0 0,1 0 0,-1 0 0,5 3 0,-1-3 0,-1 0 0,1 0 0,0-1 0,0 0 0,0 0 0,0 0 0,0 0 0,0-1 0,0 0 0,7-1 0,2 1 0,-9 0 0,1 0 0,-1 0 0,0 0 0,0 0 0,0 1 0,1 0 0,-1 0 0,5 2 0,-9-2 0,1 0 0,-1 0 0,0 0 0,0 0 0,1 0 0,-1 1 0,0-1 0,0 0 0,0 1 0,-1-1 0,1 0 0,0 1 0,0-1 0,-1 1 0,1-1 0,-1 1 0,1 0 0,-1-1 0,0 1 0,0 0 0,1-1 0,-1 1 0,0-1 0,-1 1 0,1 0 0,0-1 0,0 1 0,-1 0 0,1-1 0,-2 3 0,0 3 0,0-1 0,0 1 0,-1-1 0,0 0 0,0 0 0,-1 0 0,0 0 0,0 0 0,0-1 0,0 0 0,-1 1 0,0-2 0,0 1 0,-9 6 0,7-7 0,0 1 0,0-1 0,0 0 0,0 0 0,0-1 0,-1 0 0,0 0 0,1-1 0,-1 0 0,0 0 0,-16 1 0,23-3-55,0 0 0,0 0 0,0 0-1,0 0 1,0 0 0,0 0 0,0-1 0,0 1 0,0 0-1,0 0 1,0-1 0,0 1 0,0-1 0,0 1 0,0-1-1,0 1 1,0-1 0,0 0 0,1 1 0,-1-1 0,0 0-1,0 1 1,1-1 0,-1 0 0,1 0 0,-1 0 0,1 0-1,-1 0 1,1 0 0,-1 0 0,1 0 0,0 0 0,-1 0-1,1 0 1,0 0 0,0 0 0,0 0 0,0 0 0,0 0 0,0 0-1,0 0 1,0 0 0,0 0 0,1 0 0,-1 0 0,0 0-1,1-2 1,1-2-588,-1 0 0,1 1 0,0-1 0,1 0 0,-1 1 0,1-1 0,0 1 0,5-7 0,14-10-7823,5 2-6663</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4.210"/>
    </inkml:context>
    <inkml:brush xml:id="br0">
      <inkml:brushProperty name="width" value="0.025" units="cm"/>
      <inkml:brushProperty name="height" value="0.025" units="cm"/>
    </inkml:brush>
  </inkml:definitions>
  <inkml:trace contextRef="#ctx0" brushRef="#br0">0 0 12556,'0'0'20211,"19"59"-20211,-19-32 0,0 4 0,0-4 0,-2 1 0,2-7 0,0-4 0,0-8 0,5-8-2562,4-1-2083,0-12-3362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4.550"/>
    </inkml:context>
    <inkml:brush xml:id="br0">
      <inkml:brushProperty name="width" value="0.025" units="cm"/>
      <inkml:brushProperty name="height" value="0.025" units="cm"/>
    </inkml:brush>
  </inkml:definitions>
  <inkml:trace contextRef="#ctx0" brushRef="#br0">1 1 21044,'0'0'9929,"52"40"-20146,-36-26 1120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4.986"/>
    </inkml:context>
    <inkml:brush xml:id="br0">
      <inkml:brushProperty name="width" value="0.025" units="cm"/>
      <inkml:brushProperty name="height" value="0.025" units="cm"/>
    </inkml:brush>
  </inkml:definitions>
  <inkml:trace contextRef="#ctx0" brushRef="#br0">130 65 15150,'0'0'13245,"-10"2"-11259,5-1-1894,0 0-1,0 0 1,0 1 0,0 0 0,0 0-1,1 0 1,-1 0 0,1 1 0,-1 0 0,1-1-1,0 2 1,0-1 0,0 0 0,1 1-1,-1 0 1,1 0 0,0 0 0,0 0 0,0 0-1,1 1 1,-1-1 0,1 1 0,0 0-1,1-1 1,-3 10 0,3-8-92,-1-1 0,2 0 0,-1 1 0,0-1 0,1 1 0,0 0 0,1-1 0,-1 1 0,1-1 0,0 0 0,0 1 0,1-1 0,4 10 0,-1-6 0,0-1 0,1 0 0,0 0 0,0-1 0,1 1 0,14 11 0,-14-13 0,0 1 0,-1 0 0,1 0 0,-2 1 0,1 0 0,-1 0 0,0 0 0,-1 1 0,0-1 0,0 1 0,-1 0 0,0 1 0,0-1 0,1 17 0,-3-20 0,-1 0 0,0 0 0,0 0 0,0 0 0,-1 0 0,0-1 0,0 1 0,-1 0 0,0 0 0,0-1 0,0 1 0,0-1 0,-1 1 0,0-1 0,0 0 0,-1 0 0,1 0 0,-1-1 0,0 1 0,0-1 0,-1 0 0,1 0 0,-1 0 0,-9 5 0,11-7 0,0-1 0,0 1 0,0 0 0,0-1 0,0 0 0,0 0 0,0 0 0,-1 0 0,1 0 0,0-1 0,-1 1 0,1-1 0,0 0 0,-1 0 0,1 0 0,-5-2 0,6 2 0,0-1 0,0 0 0,0 0 0,1 0 0,-1 0 0,0 0 0,1 0 0,-1-1 0,1 1 0,-1 0 0,1-1 0,0 1 0,0-1 0,-1 0 0,1 1 0,0-1 0,1 0 0,-1 0 0,0 1 0,0-1 0,1 0 0,-1 0 0,1 0 0,-1 0 0,1 0 0,0 0 0,0-4 0,0-4 0,0 0 0,0 0 0,1 0 0,1-1 0,0 1 0,0 0 0,1 0 0,0 1 0,0-1 0,1 1 0,1-1 0,0 1 0,0 1 0,0-1 0,1 1 0,8-9 0,12-10 0,0 2 0,2 1 0,38-27 0,-33 27 0,54-52 0,-85 74 0,0 0 0,0-1 0,0 1 0,0 0 0,-1-1 0,1 1 0,-1-1 0,0 1 0,0-1 0,0 0 0,0 0 0,1-4 0,-2 6 0,0 0 0,0 0 0,0 0 0,-1 0 0,1 0 0,0 1 0,0-1 0,-1 0 0,1 0 0,-1 0 0,1 0 0,-1 1 0,1-1 0,-1 0 0,1 0 0,-1 1 0,0-1 0,1 0 0,-1 1 0,0-1 0,0 1 0,1-1 0,-1 1 0,0-1 0,0 1 0,0 0 0,0-1 0,1 1 0,-1 0 0,0 0 0,0-1 0,0 1 0,0 0 0,0 0 0,0 0 0,0 0 0,0 0 0,0 0 0,0 1 0,-1-1 0,-4 0 0,1 1 0,-1-1 0,1 1 0,-1 0 0,1 0 0,-1 1 0,1 0 0,-1 0 0,1 0 0,0 0 0,0 1 0,-6 4 0,8-5 0,0 0 0,1 1 0,-1-1 0,1 1 0,-1-1 0,1 1 0,0 0 0,0 0 0,0 0 0,1 0 0,-1 0 0,1 1 0,-1-1 0,1 0 0,0 1 0,1-1 0,-1 1 0,0-1 0,1 1 0,0 6 0,0-8 0,1 0 0,0-1 0,-1 1 0,1 0 0,0-1 0,0 1 0,0 0 0,0-1 0,0 1 0,1-1 0,-1 0 0,0 1 0,1-1 0,-1 0 0,1 0 0,-1 0 0,1 0 0,0 0 0,-1 0 0,1 0 0,0 0 0,0-1 0,-1 1 0,1-1 0,0 0 0,0 1 0,0-1 0,3 0 0,61 5 0,-61-5 0,265 0 0,-269 0 0,-1-1 0,1 1 0,-1-1 0,1 0 0,-1 1 0,1-1 0,-1 0 0,0 1 0,1-1 0,-1 0 0,0 1 0,1-1 0,-1 0 0,0 0 0,0 1 0,0-1 0,0 0 0,0 0 0,0 0 0,0 1 0,0-1 0,0 0 0,0 0 0,0 1 0,0-1 0,-1 0 0,1 0 0,0 1 0,0-1 0,-1 0 0,0 0 0,1-1 0,-3-11 0,1-1 0,1 1 0,0 0 0,1-1 0,1 1 0,0-1 0,5-24 0,-5 34 0,0 1 0,0-1 0,1 0 0,-1 0 0,1 1 0,0-1 0,0 1 0,1-1 0,-1 1 0,1 0 0,-1 0 0,1 0 0,0 0 0,0 1 0,0-1 0,1 1 0,-1 0 0,1 0 0,-1 0 0,1 0 0,-1 0 0,1 1 0,0 0 0,0 0 0,0 0 0,0 0 0,0 0 0,0 1 0,0 0 0,5 0 0,128 0-1457,-94 0-5318</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6.363"/>
    </inkml:context>
    <inkml:brush xml:id="br0">
      <inkml:brushProperty name="width" value="0.025" units="cm"/>
      <inkml:brushProperty name="height" value="0.025" units="cm"/>
    </inkml:brush>
  </inkml:definitions>
  <inkml:trace contextRef="#ctx0" brushRef="#br0">1 1 705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32.321"/>
    </inkml:context>
    <inkml:brush xml:id="br0">
      <inkml:brushProperty name="width" value="0.025" units="cm"/>
      <inkml:brushProperty name="height" value="0.025" units="cm"/>
    </inkml:brush>
  </inkml:definitions>
  <inkml:trace contextRef="#ctx0" brushRef="#br0">202 44 4837,'-63'0'5430,"22"0"-3456,-56 7 1,178-1-1836,660-30 1443,-19 0 973,827 77-433,-1353-43-1890,1617 18 671,-1467-46-711,-317 10-103,-29 8-88,0-1 1,0 1-1,0 0 0,1 0 1,-1 0-1,0-1 1,0 1-1,0 0 0,0 0 1,0 0-1,0-1 0,0 1 1,0 0-1,0 0 0,0-1 1,0 1-1,0 0 0,0 0 1,0-1-1,0 1 0,0 0 1,0 0-1,0 0 0,0-1 1,0 1-1,0 0 0,0 0 1,0-1-1,0 1 0,0 0 1,-1 0-1,1 0 0,0-1 1,0 1-1,0 0 0,0 0 1,-1 0-1,1 0 1,0-1-1,0 1 0,0 0 1,-1 0-1,1 0 0,0 0 1,0 0-1,0 0 0,-1 0 1,1 0-1,0 0 0,-1 0 1,-5-3-14,-1 0 0,0 1-1,0 0 1,0 0 0,-12 0 0,-466-29 490,-6 30-21,228 3-378,-1057-23 92,557 28 247,555 8-437,-339 71-1,546-86 17,-96 21-566,-163 57-1,225-62-524,35-16 1057,0 0 0,-1 0 0,1 0 1,0 0-1,0 0 0,-1 0 1,1 0-1,0 0 0,-1 0 0,1 1 1,0-1-1,0 0 0,-1 0 1,1 0-1,0 0 0,0 0 0,-1 0 1,1 1-1,0-1 0,0 0 1,0 0-1,-1 0 0,1 1 1,0-1-1,0 0 0,0 0 0,0 1 1,-1-1-1,1 0 0,0 0 1,0 1-1,0-1 0,0 0 0,0 0 1,0 1-1,0-1 0,0 0 1,0 0-1,0 1 0,0-1 0,0 0 1,0 1-1,0-1 0,0 0 1,0 0-1,0 1 0,0-1 0,0 0 1,0 0-1,0 1 0,1-1 1,-1 0-1,0 0 0,0 1 0,0-1 1,0 0-1,1 0 0,-1 1 1,23 2-1578,27-2-1701,86-12 0,15-11-3721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7.836"/>
    </inkml:context>
    <inkml:brush xml:id="br0">
      <inkml:brushProperty name="width" value="0.025" units="cm"/>
      <inkml:brushProperty name="height" value="0.025" units="cm"/>
    </inkml:brush>
  </inkml:definitions>
  <inkml:trace contextRef="#ctx0" brushRef="#br0">172 55 14157,'0'0'9690,"2"-9"-7539,-1 3-1952,0 4-92,-1 0 0,1 0 0,-1 0 0,0 0 0,0 0 0,0 0 0,0 0 0,0 0 0,0 0 0,0 0 0,-1-3 0,0 4-68,0 0 1,0 0-1,0 0 0,0 0 0,0 0 1,0 0-1,0 0 0,0 1 0,0-1 1,-1 1-1,1-1 0,0 0 0,0 1 1,-1 0-1,1-1 0,0 1 0,0 0 1,-1 0-1,1 0 0,0 0 0,-1 0 1,1 0-1,0 0 0,-1 0 0,-1 1 1,-3 0-28,0 0 0,0 1 1,0 0-1,1 0 0,-1 1 1,1-1-1,-1 1 0,1 0 1,0 1-1,0-1 0,0 1 1,1 0-1,-1 0 0,1 1 1,0-1-1,0 1 0,1 0 1,-1 0-1,1 0 0,-4 8 1,1-1 71,1-1 1,0 0-1,0 1 1,1 0-1,0 0 1,1 1-1,1-1 1,-2 25-1,4-36-76,0 1 0,0 0 0,0 0-1,0-1 1,0 1 0,0 0 0,0-1-1,1 1 1,-1 0 0,1-1 0,0 1-1,-1 0 1,1-1 0,0 1 0,0-1-1,0 1 1,0-1 0,0 0 0,0 1-1,0-1 1,0 0 0,1 0 0,-1 0-1,0 0 1,1 0 0,-1 0 0,1 0 0,-1 0-1,1 0 1,0-1 0,-1 1 0,1-1-1,0 1 1,-1-1 0,1 0 0,0 1-1,-1-1 1,1 0 0,0 0 0,0 0-1,-1 0 1,1-1 0,0 1 0,-1 0-1,1-1 1,0 0 0,1 0 0,6-1 16,-1-1 1,0 0-1,0 0 1,0-1-1,0 0 0,0 0 1,-1-1-1,9-7 1,-6 3-35,-1 1 0,0-1 1,-1-1-1,0 0 0,0 0 0,-1 0 1,0-1-1,-1 0 0,0 0 0,-1-1 1,-1 0-1,1 1 0,-2-2 1,0 1-1,0 0 0,1-24 0,-20 57-481,7 4 703,1 1 0,1 0 0,1 0 0,2 1 0,0 0 0,1 34 0,3-59-193,-1 0 0,1-1-1,0 1 1,1-1-1,-1 1 1,0 0 0,0-1-1,1 1 1,-1-1-1,1 1 1,-1-1 0,1 1-1,0-1 1,-1 1 0,1-1-1,0 0 1,0 1-1,0-1 1,0 0 0,0 0-1,1 1 1,-1-1 0,0 0-1,3 1 1,-2-1 24,1 0 1,0 0-1,-1-1 0,1 1 1,0-1-1,0 0 1,0 1-1,-1-1 0,1 0 1,0-1-1,0 1 0,0 0 1,2-2-1,6-1 65,-1 0-1,0-1 1,0 0-1,0 0 1,-1-1-1,16-11 1,-5-1-108,0-2 0,-2 0 0,0-1 0,19-27 0,-8 9 0,-26 38 0,-2 9 0,-3 9 0,-8 15 0,6-23 0,0 0 0,1 1 0,1 0 0,0 0 0,-1 16 0,3-26 0,0-1 0,0 1 0,0-1 0,0 0 0,0 1 0,0-1 0,0 0 0,0 1 0,1-1 0,-1 0 0,0 1 0,0-1 0,0 0 0,1 1 0,-1-1 0,0 0 0,0 1 0,1-1 0,-1 0 0,0 0 0,1 1 0,-1-1 0,0 0 0,1 0 0,-1 0 0,0 1 0,1-1 0,-1 0 0,1 0 0,-1 0 0,0 0 0,1 0 0,-1 0 0,1 0 0,20-1 0,18-13 0,43-43 0,-64 42 0,2 1 0,0 1 0,23-11 0,-42 23 0,-1 1 0,0 0 0,1-1 0,-1 1 0,1 0 0,-1 0 0,1-1 0,-1 1 0,1 0 0,0 0 0,-1 0 0,1 0 0,-1 0 0,1 0 0,-1 0 0,1 0 0,-1 0 0,1 0 0,-1 0 0,1 0 0,0 0 0,-1 0 0,1 0 0,-1 1 0,1-1 0,-1 0 0,1 0 0,-1 1 0,1-1 0,-1 0 0,0 1 0,1-1 0,-1 0 0,1 1 0,-1-1 0,0 1 0,1-1 0,-1 0 0,0 1 0,1-1 0,-1 2 0,1 30 0,-19 37 0,15-59-20,-1 0 1,1 1-1,1-1 1,0 1-1,-1 11 1,4-22-313,0 0 0,0 1 0,0-1 0,-1 0 0,1 0 1,0 0-1,0 0 0,0 0 0,0 0 0,0 0 0,-1-1 1,1 1-1,0 0 0,0 0 0,0-1 0,0 1 0,-1 0 1,1-1-1,0 1 0,0-1 0,-1 1 0,1-1 0,0 1 1,0-2-1,15-15-7713,3-5-7047</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9.110"/>
    </inkml:context>
    <inkml:brush xml:id="br0">
      <inkml:brushProperty name="width" value="0.025" units="cm"/>
      <inkml:brushProperty name="height" value="0.025" units="cm"/>
    </inkml:brush>
  </inkml:definitions>
  <inkml:trace contextRef="#ctx0" brushRef="#br0">116 171 11339,'0'0'12241,"-10"6"-10923,2-2-1034,0 1 0,1 0 0,0 1-1,0-1 1,0 1 0,1 1 0,0-1-1,0 1 1,1 0 0,-1 1 0,2-1 0,-1 1-1,1 0 1,0 0 0,1 0 0,0 1-1,0-1 1,-2 13 0,4-19-227,1 0-1,0 0 1,-1 0-1,1 0 1,0 0-1,0 0 1,0 0-1,1 0 1,-1-1-1,0 1 1,1 0-1,-1 0 1,1 0 0,0 0-1,-1 0 1,1-1-1,0 1 1,0 0-1,0-1 1,3 4-1,-2-4-25,1 1 0,0-1 0,-1 0-1,1 0 1,0 0 0,0 0-1,0-1 1,0 1 0,0-1 0,0 0-1,0 0 1,0 0 0,5 0 0,2-2-7,1 0 1,-1 0-1,0-1 1,0-1-1,0 1 0,0-1 1,-1-1-1,1 0 1,-1-1-1,0 1 1,-1-2-1,1 1 1,-1-1-1,-1 0 1,1-1-1,9-13 1,8-10-2,-1-2-1,-2 0 1,19-38 0,-37 63-15,2-3 24,0 0 1,-1 0-1,0 0 1,-1-1-1,5-19 1,-9 31-32,1 0 1,-1 0-1,0 0 1,0-1 0,0 1-1,0 0 1,0 0 0,1-1-1,-1 1 1,0 0 0,0 0-1,0-1 1,0 1 0,0 0-1,0 0 1,0-1 0,0 1-1,0 0 1,0 0 0,0-1-1,0 1 1,0 0-1,0-1 1,0 1 0,0 0-1,0 0 1,0-1 0,0 1-1,-1 0 1,1 0 0,0 0-1,0-1 1,0 1 0,0 0-1,0 0 1,-1 0 0,1-1-1,0 1 1,0 0 0,0 0-1,-1 0 1,1 0-1,0-1 1,0 1 0,-1 0-1,1 0 1,0 0 0,0 0-1,-1 0 1,1 0 0,0 0-1,0 0 1,-1 0 0,1 0-1,0 0 1,0 0 0,-1 0-1,1 0 1,0 0 0,-1 0-1,1 0 1,0 0-1,-1 0 1,-9 7 42,10-7-44,-18 21 0,0 0 0,2 1 0,0 0 0,2 1 0,0 1 0,-19 47 0,33-70 0,-27 72 0,25-67 0,1 0 0,0-1 0,0 1 0,0 0 0,0 0 0,1 0 0,0 0 0,1 0 0,-1-1 0,3 12 0,-2-16 0,0 1 0,1 0 0,-1-1 0,0 1 0,1-1 0,-1 1 0,1-1 0,0 0 0,-1 1 0,1-1 0,0 0 0,0 0 0,-1 0 0,1-1 0,0 1 0,0 0 0,0-1 0,0 1 0,0-1 0,0 0 0,0 1 0,1-1 0,-1 0 0,0 0 0,0 0 0,0-1 0,0 1 0,3-1 0,2 0 0,0 0 0,0 0 0,1-1 0,-1 0 0,0-1 0,11-4 0,-9 1 0,0 0 0,-1 0 0,0 0 0,0-1 0,-1 0 0,0-1 0,0 0 0,0 0 0,-1 0 0,-1-1 0,1 1 0,-1-1 0,-1-1 0,0 1 0,0-1 0,3-13 0,8 21 0,-14 2 0,0 1 0,-1-1 0,1 0 0,0 0 0,0 0 0,0 0 0,0 0 0,0 0 0,0 0 0,0 0 0,0 0 0,-1 0 0,1 0 0,0-1 0,0 1 0,0 0 0,0-1 0,-1 1 0,1 0 0,0-1 0,0 1 0,1-2 0,-2 1 0,0-1 0,0 1 0,0 0 0,0-1 0,0 1 0,0 0 0,0-1 0,-1 1 0,1 0 0,0 0 0,-1-1 0,1 1 0,-1 0 0,0 0 0,1-1 0,-1 1 0,0 0 0,0 0 0,1 0 0,-1 0 0,0 0 0,0 0 0,0 0 0,0 0 0,0 1 0,-1-1 0,1 0 0,0 1 0,0-1 0,0 0 0,-1 1 0,1 0 0,0-1 0,0 1 0,-1 0 0,1 0 0,0-1 0,-1 1 0,1 0 0,-3 1 0,2-2 0,0 1 0,1 0 0,-1 0 0,0 0 0,0 1 0,1-1 0,-1 0 0,0 1 0,1-1 0,-1 1 0,0-1 0,1 1 0,-1 0 0,1-1 0,-1 1 0,1 0 0,-1 0 0,1 0 0,0 1 0,0-1 0,-1 0 0,1 0 0,0 1 0,0-1 0,0 0 0,0 1 0,0-1 0,1 1 0,-1 0 0,0-1 0,1 1 0,-1-1 0,1 1 0,-1 0 0,1 2 0,0-2 0,0-1 0,1 0 0,-1 1 0,0-1 0,1 0 0,-1 0 0,1 0 0,0 0 0,-1 1 0,1-1 0,0 0 0,0 0 0,-1 0 0,1 0 0,0 0 0,0-1 0,0 1 0,0 0 0,0 0 0,1-1 0,-1 1 0,0 0 0,0-1 0,0 1 0,1-1 0,-1 0 0,0 1 0,2-1 0,52 11 0,-15-3 0,-35-5 0,1-1 0,-1 1 0,1 0 0,-1 0 0,0 1 0,0-1 0,-1 1 0,1 0 0,-1 1 0,0-1 0,0 1 0,0 0 0,-1 0 0,1 0 0,-1 0 0,0 1 0,-1-1 0,3 8 0,-5-13 0,0 0 0,0 0 0,0 0 0,0 0 0,0 0 0,1 0 0,-1 1 0,0-1 0,0 0 0,0 0 0,0 0 0,0 0 0,0 0 0,0 0 0,0 0 0,0 0 0,1 0 0,-1 1 0,0-1 0,0 0 0,0 0 0,0 0 0,0 0 0,0 0 0,1 0 0,-1 0 0,0 0 0,0 0 0,0 0 0,0 0 0,0 0 0,1 0 0,-1 0 0,0 0 0,0 0 0,0 0 0,0 0 0,0 0 0,0-1 0,1 1 0,-1 0 0,0 0 0,0 0 0,0 0 0,0 0 0,0 0 0,0 0 0,0 0 0,0 0 0,1 0 0,-1-1 0,0 1 0,0 0 0,0 0 0,0 0 0,0 0 0,0 0 0,0 0 0,0-1 0,0 1 0,0 0 0,0 0 0,0 0 0,0 0 0,7-17 0,3-20 0,-7 23 0,-3 10 0,0 0 0,1 0 0,0 1 0,0-1 0,0 0 0,0 1 0,1-1 0,-1 1 0,1 0 0,3-5 0,-3 6 0,0 1 0,0 0 0,0 0 0,0 0 0,0 0 0,1 1 0,-1-1 0,0 1 0,0-1 0,1 1 0,-1 0 0,0-1 0,1 1 0,-1 0 0,0 1 0,0-1 0,1 0 0,-1 1 0,0-1 0,4 2 0,17 3 0,0-1 0,0-2 0,0 0 0,33-2 0,-50-1 0,0 1 0,0-1 0,0-1 0,0 1 0,0-1 0,-1 0 0,1 0 0,-1-1 0,11-5 0,-13 6 0,-1 0 0,0 0 0,0 0 0,0-1 0,0 1 0,0 0 0,0-1 0,0 0 0,-1 1 0,1-1 0,-1 0 0,0 0 0,0 1 0,0-1 0,0 0 0,-1 0 0,1 0 0,-1 0 0,1 0 0,-1-6 0,0 8 0,0 0 0,0-1 0,0 1 0,0 0 0,-1-1 0,1 1 0,0 0 0,0 0 0,-1-1 0,1 1 0,-1 0 0,1 0 0,-1 0 0,0-1 0,1 1 0,-1 0 0,0 0 0,0 0 0,0 0 0,0 0 0,0 0 0,0 1 0,0-1 0,0 0 0,-2-1 0,0 1 0,0 0 0,0 1 0,0-1 0,0 0 0,0 1 0,0 0 0,0 0 0,0 0 0,0 0 0,0 0 0,-3 1 0,-1 0 0,-1 1 0,1 0 0,0 0 0,0 1 0,0 0 0,0 0 0,0 0 0,-10 8 0,10-5 0,1 0 0,0 1 0,1-1 0,-10 15 0,13-18 0,0 0 0,1-1 0,-1 1 0,1 0 0,0 0 0,0 1 0,0-1 0,0 0 0,1 0 0,-1 0 0,1 1 0,0-1 0,0 0 0,0 0 0,0 1 0,1 4 0,0-7 0,-1 1 0,1-1 0,0 0 0,0 0 0,0 0 0,0 0 0,0 0 0,0 0 0,0 0 0,0 0 0,0 0 0,0 0 0,1 0 0,-1-1 0,0 1 0,0 0 0,1-1 0,-1 1 0,1-1 0,-1 0 0,0 1 0,1-1 0,-1 0 0,2 0 0,42 2 0,-34-3 0,49-2 0,-37 2 0,0 0 0,26 2 0,-48-1 0,0 0 0,0 0 0,-1 0 0,1 1 0,0-1 0,0 0 0,-1 0 0,1 1 0,0-1 0,-1 0 0,1 1 0,0-1 0,-1 0 0,1 1 0,0-1 0,-1 1 0,1-1 0,-1 1 0,1 0 0,-1-1 0,1 1 0,-1-1 0,0 1 0,1 0 0,-1-1 0,0 1 0,1 0 0,-1 1 0,1 23 0,-2-23 0,1 0 0,-1-1 0,1 1 0,0-1 0,0 1 0,0 0 0,0-1 0,0 1 0,0 0 0,1-1 0,-1 1 0,0 0 0,1-1 0,0 1 0,-1-1 0,1 1 0,0-1 0,-1 1 0,2 1 0,-1-3 0,-1 1 0,1-1 0,-1 0 0,1 1 0,-1-1 0,1 0 0,-1 0 0,1 1 0,-1-1 0,1 0 0,0 0 0,-1 0 0,1 0 0,-1 0 0,1 0 0,-1 0 0,1 0 0,0 0 0,-1 0 0,1 0 0,-1 0 0,1 0 0,-1 0 0,1 0 0,0-1 0,-1 1 0,1 0 0,-1 0 0,1-1 0,0 0 0,13-18 0,3-28 0,-17 44 0,24-131 0,-23 133 0,-1 0 0,0 1 0,1-1 0,0 0 0,-1 0 0,1 0 0,-1 1 0,1-1 0,0 0 0,0 1 0,-1-1 0,1 0 0,0 1 0,0-1 0,0 1 0,0-1 0,-1 1 0,1 0 0,0-1 0,0 1 0,0 0 0,0 0 0,0 0 0,0-1 0,0 1 0,0 0 0,0 0 0,0 0 0,0 1 0,0-1 0,1 0 0,38 8 0,-29-5 0,29 2-834,-12-5-2587,11 0-5681</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30.231"/>
    </inkml:context>
    <inkml:brush xml:id="br0">
      <inkml:brushProperty name="width" value="0.025" units="cm"/>
      <inkml:brushProperty name="height" value="0.025" units="cm"/>
    </inkml:brush>
  </inkml:definitions>
  <inkml:trace contextRef="#ctx0" brushRef="#br0">62 85 16143,'5'-21'3252,"-2"8"3138,-2 29-4218,-3 8-1862,-1 1-1,-1-1 0,-1 0 1,-1 0-1,-10 27 1,6-20 626,1 0 1,-5 36-1,14-66-929,-1 0 0,1 0-1,0 0 1,0 0 0,0 0 0,0 0 0,0 0 0,0 0 0,0 0-1,0 0 1,0 0 0,0 0 0,0 0 0,1 0 0,-1 0 0,1 0 0,-1 0-1,0 0 1,1 0 0,0 1 0,0-2-6,0 1 1,-1-1-1,1 0 1,-1 0-1,1 0 1,0 0-1,-1 0 1,1 0-1,0 0 1,-1 0-1,1 0 1,0 0-1,-1 0 1,1 0-1,-1 0 1,1-1-1,0 1 1,-1 0-1,1 0 1,-1-1-1,1 1 1,-1 0-1,2-1 1,32-31-38,-21 16 36,-2-1 0,0-1 0,-1 0 0,0 0 0,-2-1 0,0 0 0,-1 0 0,-1-1 0,-1 0 0,-1 0 0,0-1 0,-2 1 0,0-1 0,-1 1 0,-3-26 0,2 44 0,0 1 0,0 0 0,0-1 0,0 1 0,0 0 0,-1 0 0,1-1 0,0 1 0,-1 0 0,1 0 0,-1-1 0,1 1 0,-1 0 0,1 0 0,-3-2 0,3 3 0,0 0 0,-1-1 0,1 1 0,-1 0 0,1 0 0,0 0 0,-1 0 0,1 0 0,-1 0 0,1 0 0,-1 0 0,1 0 0,0 0 0,-1 0 0,1 0 0,-1 0 0,1 1 0,0-1 0,-1 0 0,1 0 0,-1 0 0,1 0 0,0 1 0,-1-1 0,1 0 0,0 0 0,-1 1 0,1-1 0,-1 1 0,-2 2 0,0 1 0,1-1 0,-1 1 0,0 0 0,1 0 0,0 0 0,-2 4 0,0 5 0,0 0 0,0 0 0,2 0 0,-1 0 0,2 1 0,0-1 0,0 1 0,3 24 0,-2-36 0,1 0 0,-1-1 0,0 1 0,1 0 0,-1 0 0,1 0 0,0-1 0,0 1 0,-1 0 0,1-1 0,0 1 0,0-1 0,1 1 0,-1-1 0,0 1 0,0-1 0,1 0 0,-1 1 0,1-1 0,-1 0 0,1 0 0,0 0 0,1 0 0,1 1 0,0-1 0,0 0 0,0 0 0,0-1 0,0 1 0,0-1 0,1 0 0,-1 0 0,0 0 0,5-1 0,2-1 0,-1-1 0,1 1 0,-1-2 0,0 1 0,0-2 0,0 1 0,13-9 0,-15 7 0,1 0 0,-1 0 0,0-1 0,0 0 0,-1-1 0,0 0 0,0 0 0,-1 0 0,7-12 0,-16 27 0,-7 21 0,0 0 0,2 0 0,1 1 0,1 0 0,1 0 0,-1 45 0,6-71 0,0-1 0,0 0 0,0 0 0,0 0 0,1 0 0,-1 0 0,1 1 0,-1-1 0,1 0 0,0 0 0,0 0 0,0 0 0,0 0 0,0 0 0,0-1 0,0 1 0,1 0 0,-1 0 0,4 2 0,-4-3 0,1 0 0,0-1 0,0 1 0,-1 0 0,1-1 0,0 1 0,0-1 0,0 0 0,0 0 0,0 1 0,0-1 0,0-1 0,0 1 0,0 0 0,-1 0 0,1-1 0,4 0 0,1-2 0,0 0 0,-1 0 0,1 0 0,-1-1 0,1 0 0,-1 0 0,-1-1 0,1 0 0,0 0 0,6-8 0,-4 4 0,0-1 0,-1 0 0,0 0 0,-1-1 0,0 0 0,0 0 0,-1 0 0,-1-1 0,0 1 0,0-1 0,3-23 0,-10 35 0,-4 9 0,-4 13 0,6-9-1030,2 1-1,-1-1 1,2 1 0,-1 0-1,2 0 1,0 0 0,1 21 0,4-24-3786,7-7-1761</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31.420"/>
    </inkml:context>
    <inkml:brush xml:id="br0">
      <inkml:brushProperty name="width" value="0.025" units="cm"/>
      <inkml:brushProperty name="height" value="0.025" units="cm"/>
    </inkml:brush>
  </inkml:definitions>
  <inkml:trace contextRef="#ctx0" brushRef="#br0">92 78 14510,'0'0'8514,"-4"10"-7312,-8 28-236,2 0 0,1 0 0,1 1 1,-2 52-1,2 169 1548,23-307-1318,-13 25-1481,0 0 0,-1 0 0,-4-32 0,2 45 189,0 1 0,0-1-1,-1 1 1,0 0 0,-1-1-1,0 1 1,0 0 0,-1 1-1,0-1 1,0 1 0,-10-14-1,9 16 121,5 5 9,25 17 81,-18-15-110,-1 0-1,1 0 0,0-1 0,0 0 1,0-1-1,0 1 0,0-1 0,0-1 1,0 1-1,0-1 0,0-1 1,0 1-1,12-5 0,-8 1 30,-1 0-1,-1 0 1,1-1 0,-1 0-1,0-1 1,0 0-1,-1 0 1,9-10 0,-1-1 22,-2 0 0,0-1 0,-1-1 0,-1 0 0,-1 0 0,0-1 0,12-39 0,-23 60-82,0 0 1,0 0-1,0 0 1,-1 0-1,1 0 1,0 0-1,0 0 1,0-1 0,0 1-1,0 0 1,0 0-1,0 0 1,0 0-1,-1 0 1,1 0-1,0 0 1,0 0-1,0 0 1,0 0-1,0-1 1,0 1-1,0 0 1,0 0 0,0 0-1,-14 24-98,-17 37 271,16-27 102,2 1 1,2 1-1,1 0 0,2 0 0,1 1 1,2 0-1,0 71 0,4-108-248,1 1 0,0 0 0,0 0 0,0 0 0,-1 0 0,1 0 0,0 0 0,0 0 0,0 0 0,1 0 0,-1 0 0,0 0 0,0 0 0,0-1 0,1 1 0,-1 0 0,1 0 0,-1 0 0,0 0 0,1-1 0,-1 1 0,1 0 0,0 0 0,-1-1 0,1 1 0,0 0 0,-1-1 0,1 1 0,0-1 0,0 1 0,-1-1 0,1 1 0,0-1 0,0 1 0,0-1 0,0 0 0,0 1 0,0-1 0,0 0 0,-1 0 0,1 0 0,0 0 0,0 0 0,0 0 0,0 0 0,0 0 0,0 0 0,0 0 0,1-1 0,1 0 0,0 0 0,-1-1 0,1 1 0,0-1 0,-1 1 0,1-1 0,-1 0 0,0 0 0,0 0 0,1 0 0,-1-1 0,-1 1 0,1 0 0,2-4 0,2-8 0,0 0 0,-1 0 0,-1-1 0,0 1 0,-1-1 0,0 0 0,-2 0 0,1 0 0,-2 0 0,0 0 0,-3-24 0,3 38 0,0 1 0,0-1 0,0 1 0,0-1 0,0 1 0,0-1 0,0 1 0,0-1 0,0 0 0,-1 1 0,1-1 0,0 1 0,0-1 0,0 1 0,-1-1 0,1 1 0,0-1 0,0 1 0,-1-1 0,1 1 0,0-1 0,-1 1 0,1 0 0,-1-1 0,1 1 0,-1-1 0,1 1 0,-1 0 0,1 0 0,-1-1 0,1 1 0,-1 0 0,1 0 0,-1-1 0,1 1 0,-1 0 0,1 0 0,-1 0 0,0 0 0,1 0 0,-1 0 0,1 0 0,-1 0 0,1 0 0,-1 0 0,0 0 0,1 1 0,-1-1 0,1 0 0,-1 0 0,1 0 0,-1 1 0,-1 0 0,1 0 0,-1 0 0,1 1 0,0-1 0,-1 0 0,1 0 0,0 1 0,0-1 0,0 1 0,0-1 0,0 1 0,0 0 0,1-1 0,-1 1 0,0 2 0,0 0 0,0-1 0,0 1 0,0 0 0,1 0 0,0 0 0,0-1 0,0 1 0,0 0 0,1 0 0,-1-1 0,1 1 0,0 0 0,0-1 0,0 1 0,1 0 0,-1-1 0,1 0 0,4 6 0,-3-6 0,0 0 0,1-1 0,-1 1 0,1-1 0,-1 0 0,1 0 0,0 0 0,0-1 0,0 1 0,0-1 0,0 0 0,0 0 0,0 0 0,0-1 0,1 0 0,7 0 0,3 0 0,0-1 0,0-1 0,0 0 0,0-1 0,0-1 0,-1 0 0,1-1 0,-1-1 0,0 0 0,-1 0 0,0-2 0,0 0 0,0 0 0,-1-1 0,0-1 0,-1 0 0,0 0 0,0-1 0,-1-1 0,-1 1 0,0-2 0,-1 1 0,0-1 0,8-19 0,-15 29 0,0-1 0,0 1 0,0-1 0,0 1 0,-1-1 0,0 0 0,0 1 0,0-1 0,0 1 0,0-1 0,-2-4 0,2 7 0,0 0 0,0 1 0,0-1 0,-1 0 0,1 1 0,0-1 0,0 1 0,-1-1 0,1 1 0,0-1 0,-1 1 0,1-1 0,-1 1 0,1-1 0,-1 1 0,1 0 0,-1-1 0,1 1 0,-1 0 0,1-1 0,-1 1 0,1 0 0,-1-1 0,0 1 0,0 0 0,-1 0 0,1 0 0,0 0 0,-1 1 0,1-1 0,-1 1 0,1-1 0,-1 1 0,1-1 0,0 1 0,0 0 0,-1-1 0,1 1 0,0 0 0,0 0 0,0 0 0,-2 2 0,-9 9 0,-1 1 0,2 1 0,0 0 0,0 1 0,-15 30 0,20-34 0,0 1 0,1 1 0,0-1 0,1 1 0,0 0 0,1 0 0,1 0 0,-2 20 0,4-32 0,0 1 0,0 0 0,0 0 0,0-1 0,1 1 0,-1 0 0,1-1 0,-1 1 0,1-1 0,-1 1 0,1-1 0,0 1 0,0-1 0,0 1 0,0-1 0,0 0 0,0 1 0,0-1 0,0 0 0,1 0 0,-1 0 0,0 0 0,2 1 0,1 0 0,0 0 0,0-1 0,0 1 0,0-1 0,0 0 0,0 0 0,0-1 0,0 1 0,6-1 0,2 0 0,-1 0 0,1-2 0,-1 1 0,1-1 0,-1-1 0,16-5 0,-7-2 0,0 0 0,-1-1 0,0-1 0,-1 0 0,0-2 0,-1 0 0,28-30 0,-25 21 0,-1-1 0,0-1 0,-2-1 0,-1 0 0,13-31 0,-25 49 0,0 0 0,-1 0 0,0-1 0,-1 1 0,0-1 0,0 1 0,-1-1 0,0 0 0,0 0 0,-1-12 0,0 20 0,-1 0 0,1 0 0,0 0 0,-1 0 0,1 0 0,-1-1 0,1 1 0,-1 0 0,1 0 0,-1 1 0,0-1 0,0 0 0,1 0 0,-1 0 0,0 0 0,0 1 0,0-1 0,0 0 0,0 1 0,0-1 0,0 0 0,0 1 0,0-1 0,0 1 0,0 0 0,0-1 0,0 1 0,-1 0 0,1 0 0,0 0 0,0 0 0,0 0 0,0 0 0,-1 0 0,1 0 0,0 0 0,0 1 0,-2-1 0,-2 1 0,0 0 0,0 0 0,-1 1 0,1 0 0,0 0 0,0 0 0,-7 4 0,-3 5 0,1 0 0,1 0 0,0 2 0,0-1 0,2 2 0,-1-1 0,2 2 0,0 0 0,-9 17 0,12-19 0,0 0 0,1 1 0,1-1 0,0 1 0,1 1 0,1-1 0,0 0 0,1 1 0,0 0 0,1-1 0,2 22 0,-1-31-42,2 0 1,-1 0-1,0 0 1,1-1-1,0 1 1,0 0-1,1-1 0,-1 0 1,1 1-1,0-1 1,0 0-1,0 0 1,0-1-1,1 1 0,0-1 1,-1 0-1,1 0 1,1 0-1,-1 0 1,0-1-1,1 1 0,-1-1 1,1 0-1,-1-1 1,1 1-1,0-1 0,0 0 1,0 0-1,0 0 1,0-1-1,0 0 1,7 0-1,-11 0-119,5-2-3959,-5-4-1432,-3-9-4831</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31.791"/>
    </inkml:context>
    <inkml:brush xml:id="br0">
      <inkml:brushProperty name="width" value="0.025" units="cm"/>
      <inkml:brushProperty name="height" value="0.025" units="cm"/>
    </inkml:brush>
  </inkml:definitions>
  <inkml:trace contextRef="#ctx0" brushRef="#br0">3 6 17585,'-2'-4'2562,"2"2"-32,19 2-1601,7 0-833,3 0-2786,0 0-8361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34.272"/>
    </inkml:context>
    <inkml:brush xml:id="br0">
      <inkml:brushProperty name="width" value="0.025" units="cm"/>
      <inkml:brushProperty name="height" value="0.025" units="cm"/>
    </inkml:brush>
  </inkml:definitions>
  <inkml:trace contextRef="#ctx0" brushRef="#br0">41 266 10762,'0'0'19480,"-1"7"-18973,-15 46 48,11-43-396,1 1 0,1 0 0,0-1 0,0 1 0,1 1 0,0-1 0,1 0 0,1 22 0,0-32-158,1 0 0,-1 0 0,1 0 1,0 0-1,-1 0 0,1 0 0,0 0 0,-1-1 0,1 1 0,0 0 1,0 0-1,0-1 0,0 1 0,0-1 0,0 1 0,0-1 0,0 1 1,0-1-1,0 1 0,0-1 0,0 0 0,0 0 0,0 0 0,0 1 1,1-1-1,-1 0 0,0 0 0,0 0 0,0-1 0,0 1 0,0 0 1,0 0-1,0-1 0,2 0 0,40-12-9,-30 7 8,0-2 0,-1 0 0,0 0 0,0-1 0,-1-1 0,0 0 0,0 0 0,-1-1 0,0 0 0,-1-1 0,-1 0 0,0 0 0,9-21 0,-16 29 0,-3 6 0,-8 12 0,-11 23 0,17-27 0,1 0 0,0 1 0,0-1 0,1 1 0,0-1 0,0 17 0,2-25 0,0 0 0,0 1 0,0-1 0,0 0 0,0 0 0,0 0 0,1 1 0,-1-1 0,1 0 0,-1 0 0,1 0 0,0 0 0,0 0 0,0 0 0,0 0 0,0 0 0,0 0 0,1 0 0,-1-1 0,1 1 0,-1 0 0,1-1 0,-1 0 0,1 1 0,0-1 0,0 0 0,0 0 0,0 0 0,0 0 0,0 0 0,0 0 0,0 0 0,0-1 0,0 1 0,0-1 0,4 1 0,1-1 0,0-1 0,0 0 0,0 0 0,0 0 0,0-1 0,0 0 0,0 0 0,0-1 0,-1 1 0,1-2 0,-1 1 0,0-1 0,0 0 0,0 0 0,-1 0 0,1-1 0,-1 0 0,8-9 0,-8 8 0,-1 0 0,1 0 0,-1 0 0,0 0 0,0-1 0,-1 0 0,0 0 0,0 0 0,-1 0 0,0 0 0,0 0 0,-1 0 0,1-1 0,-2 1 0,1-1 0,-1 1 0,0-1 0,-1-7 0,0 14 0,1 1 0,0-1 0,0 1 0,0-1 0,0 1 0,0-1 0,0 1 0,-1-1 0,1 1 0,0-1 0,-1 1 0,1-1 0,0 1 0,-1 0 0,1-1 0,0 1 0,-1-1 0,1 1 0,-1 0 0,1-1 0,0 1 0,-1 0 0,1 0 0,-1-1 0,1 1 0,-1 0 0,1 0 0,-1 0 0,1 0 0,-1 0 0,0-1 0,1 1 0,-1 0 0,1 0 0,-1 0 0,1 1 0,-1-1 0,1 0 0,-1 0 0,1 0 0,-1 0 0,1 0 0,-1 0 0,1 1 0,-1-1 0,1 0 0,-1 1 0,1-1 0,-1 0 0,1 1 0,0-1 0,-1 0 0,1 1 0,-1-1 0,1 1 0,-2 1 0,0-1 0,0 1 0,0 0 0,0-1 0,0 1 0,1 0 0,-1 0 0,1 0 0,-1 1 0,1-1 0,-1 3 0,1-2 0,0-1 0,0 1 0,0 0 0,1-1 0,-1 1 0,1 0 0,0 0 0,0-1 0,0 1 0,0 0 0,0 0 0,1-1 0,-1 1 0,1 0 0,-1-1 0,1 1 0,0 0 0,0-1 0,1 1 0,-1-1 0,0 0 0,1 1 0,0-1 0,-1 0 0,1 0 0,0 0 0,0 0 0,0 0 0,0 0 0,0-1 0,1 1 0,-1-1 0,4 2 0,3 0 0,1 0 0,0 0 0,0-2 0,0 1 0,0-1 0,1 0 0,18-2 0,-23 0 0,-1 0 0,1 0 0,-1 0 0,1-1 0,-1 1 0,0-1 0,0-1 0,0 1 0,0-1 0,0 0 0,0 0 0,-1 0 0,0 0 0,1-1 0,-1 0 0,4-5 0,-5 6 0,0-1 0,0 0 0,-1 1 0,1-1 0,-1 0 0,0 0 0,0 0 0,0-1 0,0 1 0,-1 0 0,0-1 0,0 1 0,0-1 0,0 1 0,-1-1 0,0 1 0,0-1 0,0 1 0,0-1 0,-2-5 0,2 9 0,-1 0 0,0 0 0,1 1 0,-1-1 0,1 0 0,-1 1 0,0-1 0,1 1 0,-1-1 0,0 1 0,0-1 0,1 1 0,-1-1 0,0 1 0,0 0 0,0-1 0,0 1 0,0 0 0,1 0 0,-1 0 0,0 0 0,0 0 0,0 0 0,0 0 0,0 0 0,0 0 0,0 0 0,1 0 0,-1 0 0,0 1 0,0-1 0,0 0 0,0 1 0,1-1 0,-1 1 0,-1 0 0,-31 15 0,24-9 0,0 0 0,0 1 0,0 1 0,-7 9 0,14-16 0,1 0 0,-1 0 0,0 0 0,1 0 0,-1 1 0,1-1 0,0 0 0,-1 1 0,1-1 0,0 1 0,1-1 0,-1 1 0,0 0 0,1-1 0,0 1 0,-1 0 0,1-1 0,0 1 0,0 0 0,1-1 0,-1 1 0,0 0 0,1-1 0,1 4 0,-1-5 0,0 0 0,0 1 0,0-1 0,1 0 0,-1 0 0,0-1 0,1 1 0,-1 0 0,1 0 0,-1-1 0,1 1 0,-1-1 0,1 1 0,-1-1 0,1 0 0,-1 1 0,1-1 0,3 0 0,37 0 0,-29-1 0,13 0 0,28 0 0,-51 1 0,-1 0 0,1 0 0,0 0 0,0 1 0,0 0 0,0-1 0,0 1 0,-1 0 0,1 0 0,0 1 0,-1-1 0,1 1 0,3 2 0,-5-3 0,-1-1 0,1 1 0,-1 0 0,1-1 0,-1 1 0,1 0 0,-1 0 0,1 0 0,-1 0 0,0-1 0,0 1 0,1 0 0,-1 0 0,0 0 0,0 0 0,0 0 0,0 0 0,0 0 0,0 0 0,0-1 0,0 1 0,0 0 0,-1 0 0,1 1 0,-1 0 0,1-1 0,0 0 0,-1 0 0,1 1 0,0-1 0,0 0 0,0 1 0,0-1 0,0 0 0,1 1 0,-1-1 0,0 0 0,1 0 0,-1 1 0,0-1 0,1 0 0,0 2 0,0-3 0,-1-1 0,1 1 0,-1 0 0,0 0 0,1 0 0,-1 0 0,1 0 0,-1-1 0,1 1 0,-1 0 0,0 0 0,1-1 0,-1 1 0,0 0 0,1 0 0,-1-1 0,0 1 0,1 0 0,-1-1 0,0 1 0,0-1 0,1 1 0,-1 0 0,0-1 0,0 1 0,0-1 0,0 1 0,1-1 0,-1 1 0,0-1 0,0 1 0,0-1 0,7-18 0,4-20 0,-8 22 0,2 1 0,-1-1 0,2 1 0,0 1 0,1-1 0,1 1 0,9-15 0,-15 28-15,0 1-1,0-1 1,1 0 0,-1 1-1,0-1 1,0 1 0,1 0 0,-1 0-1,0 0 1,1 0 0,-1 0-1,1 1 1,0-1 0,-1 1-1,1 0 1,2-1 0,52 2-620,-21 0 51,-26-2 325,0 0 0,0-1-1,-1-1 1,1 0 0,0 0-1,-1 0 1,0-1 0,0-1-1,0 0 1,0 0 0,-1 0-1,1-1 1,-2-1 0,1 1-1,-1-1 1,13-16 0,-15 17 296,0-1 0,0 0 0,-1-1-1,0 1 1,-1 0 0,0-1 0,0 0 0,0 0 0,-1 0 0,0 0 0,-1 0 0,0-1 0,1-9 0,-2 17 10,0 1 0,0-1 0,0 0 0,0 1 1,0-1-1,0 0 0,0 1 0,0-1 1,0 0-1,0 1 0,0-1 0,0 1 1,0-1-1,0 0 0,-1 1 0,1-1 0,0 0 1,0 1-1,-1-1 0,1 1 0,-1-1 1,1 1-1,0-1 0,-1 1 0,1-1 0,-1 1 1,1-1-1,-1 1 0,1-1 0,-2 1 1,-15 9 567,-13 31-185,17-9-243,1 0 1,2 1 0,1 1 0,1-1 0,2 1 0,1 1-1,2-1 1,1 1 0,2-1 0,5 45 0,-5-75-253,1 0 1,0 1 0,-1-1 0,1 0-1,1 1 1,-1-1 0,0 0 0,1 0-1,2 3 1,-4-5-11,1 0 1,-1-1-1,1 1 0,0 0 1,-1 0-1,1-1 0,0 1 1,-1 0-1,1-1 0,0 1 1,0 0-1,0-1 0,0 0 0,0 1 1,-1-1-1,1 1 0,0-1 1,0 0-1,0 0 0,0 1 1,0-1-1,0 0 0,0 0 1,0 0-1,0 0 0,0 0 1,0 0-1,0-1 0,0 1 1,0 0-1,0 0 0,0-1 1,0 1-1,1-1 0,-1 0-172,0-1 0,0 1 0,-1 0 1,1-1-1,0 1 0,-1-1 0,1 1 0,-1-1 0,1 1 0,-1-1 0,0 1 0,1-1 0,-1 0 1,0 1-1,0-1 0,0 1 0,-1-3 0,-3-30-3279,-1 20 2598,0 1-1,-1 0 1,-1 0 0,0 0-1,-15-18 1,-49-57 3103,59 74-867,-9-7 1290,16 18-1568,1-1 1,0 0-1,0 0 1,0-1-1,1 1 1,-6-9 0,41 10 2070,70 6-2382,-44-1-675,74-6 1,-108 1-2078,0 0 0,0-2 0,32-11 0,22-13-12317</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0.296"/>
    </inkml:context>
    <inkml:brush xml:id="br0">
      <inkml:brushProperty name="width" value="0.025" units="cm"/>
      <inkml:brushProperty name="height" value="0.025" units="cm"/>
    </inkml:brush>
  </inkml:definitions>
  <inkml:trace contextRef="#ctx0" brushRef="#br0">41 142 15599,'-5'22'13126,"-2"18"-8294,4-21-5346,1 0 0,1 1-1,0-1 1,2 1 0,2 20-1,-3-48-8268,1-9 3710,0-46-1015,-10-77 3967,3 46 9719,3 76-4193,-2 24-1745,1 12-3381,4 0-5018,7-4-5518</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0.639"/>
    </inkml:context>
    <inkml:brush xml:id="br0">
      <inkml:brushProperty name="width" value="0.025" units="cm"/>
      <inkml:brushProperty name="height" value="0.025" units="cm"/>
    </inkml:brush>
  </inkml:definitions>
  <inkml:trace contextRef="#ctx0" brushRef="#br0">117 1 22133,'0'0'7607,"-8"0"-5573,1 0-1793,-45 2 394,49-1-627,-1-1 0,1 1-1,0 0 1,-1-1 0,1 2 0,0-1 0,0 0-1,0 1 1,0-1 0,0 1 0,0 0 0,0 0-1,0 0 1,-2 3 0,4-4-8,1-1 0,0 1 1,0-1-1,0 1 0,0-1 0,0 1 0,0-1 1,0 1-1,0-1 0,0 1 0,0-1 1,1 1-1,-1-1 0,0 0 0,0 1 0,0-1 1,0 1-1,1-1 0,-1 1 0,0-1 0,1 0 1,-1 1-1,0-1 0,0 1 0,1-1 0,-1 0 1,1 1-1,-1-1 0,0 0 0,1 0 0,-1 1 1,1-1-1,-1 0 0,1 0 0,-1 0 0,1 0 1,-1 1-1,1-1 0,-1 0 0,1 0 1,-1 0-1,1 0 0,29 8-23,-25-6 0,16 3-142,-6-2-106,0 1 0,0 1-1,-1 0 1,0 0 0,0 1 0,0 1 0,0 1 0,15 11 0,-28-18 284,1 0 1,-1 0-1,0 0 1,0 0 0,0 0-1,0 0 1,0 0 0,0 0-1,0 1 1,0-1-1,0 0 1,0 1 0,-1-1-1,1 0 1,0 1 0,-1-1-1,1 1 1,-1-1-1,0 1 1,0-1 0,1 1-1,-1 0 1,0-1 0,0 1-1,-1 2 1,0-2 40,0 0-1,0 0 1,-1-1 0,1 1 0,0-1 0,-1 1 0,1-1-1,-1 1 1,0-1 0,1 0 0,-1 0 0,0 0-1,0 0 1,0 0 0,0 0 0,-2 1 0,-9 2 220,0-1 1,0 0 0,-1 0-1,-21 0 1,20-2-275,10 0 0,-2 0 0,1 0 0,0-1 0,0 0 0,0 0 0,0-1 0,0 1 0,0-1 0,0-1 0,0 1 0,-7-3 0,13 3-37,-1 1 1,1-1-1,0 1 0,-1 0 0,1-1 1,0 1-1,-1-1 0,1 1 1,0-1-1,0 1 0,0-1 0,-1 1 1,1-1-1,0 1 0,0-1 1,0 1-1,0-1 0,0 1 0,0-1 1,0 1-1,0-1 0,0 1 0,0-1 1,0 1-1,1-1 0,-1 1 1,0-1-1,0 1 0,0-1 0,1 1 1,-1-1-1,0 1 0,0-1 1,1 1-1,-1 0 0,0-1 0,1 0 1,10-7-3897,8-3-5025</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1.250"/>
    </inkml:context>
    <inkml:brush xml:id="br0">
      <inkml:brushProperty name="width" value="0.025" units="cm"/>
      <inkml:brushProperty name="height" value="0.025" units="cm"/>
    </inkml:brush>
  </inkml:definitions>
  <inkml:trace contextRef="#ctx0" brushRef="#br0">0 1 15567,'0'0'10751,"1"12"-8930,2 75 386,-3-43-1766,2 1 1,2 0-1,2-1 1,15 57-1,-17-90-487,10 37-514,-11-17-2656,-3-30 3016,0-1 0,0 0 1,0 1-1,-1-1 0,1 1 0,0-1 0,-1 0 0,1 1 0,0-1 1,-1 0-1,1 1 0,-1-1 0,1 0 0,0 0 0,-1 0 0,1 1 1,-1-1-1,1 0 0,-1 0 0,1 0 0,-1 0 0,1 0 0,-1 0 1,1 0-1,0 0 0,-1 0 0,1 0 0,-1 0 0,1 0 0,-1 0 1,1 0-1,-1 0 0,1 0 0,-1 0 0,0-1 0,-19-5-6154,-1-8-2390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1.623"/>
    </inkml:context>
    <inkml:brush xml:id="br0">
      <inkml:brushProperty name="width" value="0.025" units="cm"/>
      <inkml:brushProperty name="height" value="0.025" units="cm"/>
    </inkml:brush>
  </inkml:definitions>
  <inkml:trace contextRef="#ctx0" brushRef="#br0">32 70 7495,'0'0'9289,"-31"-58"-5990,31 50-640,5 4-257,15 4-1057,12 0-288,6 0-480,10 4-417,1 1-128,8-4-1377,-4-1-3652,1-5-9993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34.785"/>
    </inkml:context>
    <inkml:brush xml:id="br0">
      <inkml:brushProperty name="width" value="0.025" units="cm"/>
      <inkml:brushProperty name="height" value="0.025" units="cm"/>
    </inkml:brush>
  </inkml:definitions>
  <inkml:trace contextRef="#ctx0" brushRef="#br0">153 42 4004,'0'0'352,"-76"0"-64,47-6 289,5-10-1058,1-3-2914</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44.743"/>
    </inkml:context>
    <inkml:brush xml:id="br0">
      <inkml:brushProperty name="width" value="0.025" units="cm"/>
      <inkml:brushProperty name="height" value="0.025" units="cm"/>
    </inkml:brush>
  </inkml:definitions>
  <inkml:trace contextRef="#ctx0" brushRef="#br0">1 0 6598,'0'0'16688,"0"9"-14451,0-7-2081,0 0 0,0 1 0,0-1 0,0 0 0,0 1 0,1-1 0,-1 0-1,1 0 1,0 1 0,-1-1 0,1 0 0,0 0 0,0 0 0,2 2 0,-1-2 1,0 0 1,1-1-1,-1 1 0,1-1 1,-1 0-1,1 0 0,-1 0 0,1 0 1,0 0-1,-1-1 0,1 1 0,0-1 1,-1 0-1,1 0 0,0 0 0,4 0 1,223 0 1854,-175 0-7482,0 0-6287</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45.069"/>
    </inkml:context>
    <inkml:brush xml:id="br0">
      <inkml:brushProperty name="width" value="0.025" units="cm"/>
      <inkml:brushProperty name="height" value="0.025" units="cm"/>
    </inkml:brush>
  </inkml:definitions>
  <inkml:trace contextRef="#ctx0" brushRef="#br0">1 3 10122,'0'0'7116,"13"-1"-4997,42-1 827,69 6 0,-100-3-2471,0 2-1,0 1 1,0 1-1,-1 1 0,45 18 1,-64-23-436,0 1 0,0 0 0,-1 0 0,1 1 0,-1-1-1,1 1 1,-1 0 0,0-1 0,0 1 0,0 1 0,0-1 0,-1 0 0,1 1 0,-1-1 0,0 1 0,0 0 0,0 0-1,-1 0 1,1 0 0,1 6 0,-3-5 38,0 0 0,0-1 0,0 1-1,0 0 1,-1 0 0,0 0 0,0-1-1,0 1 1,-1 0 0,1-1 0,-1 1 0,0-1-1,0 1 1,-1-1 0,1 0 0,-1 0 0,-6 6-1,-17 21 341,-2-2-1,-42 35 1,70-64-485,-10 7-2211,4-7-6254</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2.864"/>
    </inkml:context>
    <inkml:brush xml:id="br0">
      <inkml:brushProperty name="width" value="0.025" units="cm"/>
      <inkml:brushProperty name="height" value="0.025" units="cm"/>
    </inkml:brush>
  </inkml:definitions>
  <inkml:trace contextRef="#ctx0" brushRef="#br0">0 0 17392,'0'0'9796,"2"13"-8728,-1-2-864,1 1 0,1-1 0,0 0 0,0 1 0,1-1 0,1-1 0,0 1-1,0-1 1,13 18 0,10 9 735,57 56-1,-60-70-1713,37 27-1,-51-43-1523</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3.193"/>
    </inkml:context>
    <inkml:brush xml:id="br0">
      <inkml:brushProperty name="width" value="0.025" units="cm"/>
      <inkml:brushProperty name="height" value="0.025" units="cm"/>
    </inkml:brush>
  </inkml:definitions>
  <inkml:trace contextRef="#ctx0" brushRef="#br0">0 322 14157,'0'0'12748,"49"-49"-10666,-16 18-512,2-5-641,4-1-321,2 0-351,-2 3-257,-3 4 32,-5 4-673,-6 9-608,-7 5-1057,-6 4-2339,-9 3-1665</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3.535"/>
    </inkml:context>
    <inkml:brush xml:id="br0">
      <inkml:brushProperty name="width" value="0.025" units="cm"/>
      <inkml:brushProperty name="height" value="0.025" units="cm"/>
    </inkml:brush>
  </inkml:definitions>
  <inkml:trace contextRef="#ctx0" brushRef="#br0">1 35 18481,'0'0'11948,"57"32"-10731,-15-32-608,7 0-449,3-8-32,4-1-128,3-2-1057,-6 0-2082,-6 0-3716,-1-5-9480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50.820"/>
    </inkml:context>
    <inkml:brush xml:id="br0">
      <inkml:brushProperty name="width" value="0.025" units="cm"/>
      <inkml:brushProperty name="height" value="0.025" units="cm"/>
    </inkml:brush>
  </inkml:definitions>
  <inkml:trace contextRef="#ctx0" brushRef="#br0">40 0 17136,'0'0'8424,"-4"63"-6886,-5-36-161,1 2-768,0 1-481,1-1-32,4-2 64,3-7-96,0-6-96,7-5-352,6-9-2275,0-5-3459,3-18-12203</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51.556"/>
    </inkml:context>
    <inkml:brush xml:id="br0">
      <inkml:brushProperty name="width" value="0.025" units="cm"/>
      <inkml:brushProperty name="height" value="0.025" units="cm"/>
    </inkml:brush>
  </inkml:definitions>
  <inkml:trace contextRef="#ctx0" brushRef="#br0">0 1 14350,'0'0'10762,"10"52"-8392,21-46-640,5-3-577,7-2-545,2-1-383,-1 0-129,0 0-32,-8 0-96,-7 0-865,-6 0-1057,-11 4-1633,-7-1-1314</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51.883"/>
    </inkml:context>
    <inkml:brush xml:id="br0">
      <inkml:brushProperty name="width" value="0.025" units="cm"/>
      <inkml:brushProperty name="height" value="0.025" units="cm"/>
    </inkml:brush>
  </inkml:definitions>
  <inkml:trace contextRef="#ctx0" brushRef="#br0">0 12 15471,'0'0'9064,"73"47"-6533,-34-47-674,7 0-1184,0-9-545,1-1-224,-8-5-2306,-7 2-4100,-5 1-7528</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4.187"/>
    </inkml:context>
    <inkml:brush xml:id="br0">
      <inkml:brushProperty name="width" value="0.025" units="cm"/>
      <inkml:brushProperty name="height" value="0.025" units="cm"/>
    </inkml:brush>
  </inkml:definitions>
  <inkml:trace contextRef="#ctx0" brushRef="#br0">0 1 17296,'0'0'12204,"9"10"-11617,41 47-830,85 103 1647,-91-104-4765,-3 0-4048,-40-53 2524</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4.558"/>
    </inkml:context>
    <inkml:brush xml:id="br0">
      <inkml:brushProperty name="width" value="0.025" units="cm"/>
      <inkml:brushProperty name="height" value="0.025" units="cm"/>
    </inkml:brush>
  </inkml:definitions>
  <inkml:trace contextRef="#ctx0" brushRef="#br0">0 273 16303,'0'0'12620,"48"-45"-11627,-13 23-320,2-3-225,2-1-287,4-2-97,-4 1-32,-4 1-481,-4 4-608,-5 4-737,-11 5-1665,-7 0-1794,-6 5-3619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35.943"/>
    </inkml:context>
    <inkml:brush xml:id="br0">
      <inkml:brushProperty name="width" value="0.025" units="cm"/>
      <inkml:brushProperty name="height" value="0.025" units="cm"/>
    </inkml:brush>
  </inkml:definitions>
  <inkml:trace contextRef="#ctx0" brushRef="#br0">492 77 7847,'0'0'1282,"3"-10"341,0-3-1081,-2 9-358,0-1 1,0 1 0,0-1 0,1 1 0,0 0 0,-1 0 0,1 0 0,1 0 0,3-6 0,-6 10-170,0-1 1,0 1-1,0 0 0,0 0 1,0-1-1,0 1 0,1 0 1,-1 0-1,0 0 0,0-1 0,0 1 1,0 0-1,0 0 0,0-1 1,1 1-1,-1 0 0,0 0 1,0 0-1,0 0 0,0-1 0,1 1 1,-1 0-1,0 0 0,0 0 1,0 0-1,1 0 0,-1 0 1,0-1-1,0 1 0,1 0 1,-1 0-1,0 0 0,0 0 0,1 0 1,-1 0-1,0 0 0,0 0 1,1 0-1,-1 0 0,0 0 1,0 0-1,1 0 0,-1 1 0,0-1 1,0 0-1,1 0 0,-1 0 1,0 0-1,0 0 0,0 0 1,1 1-1,-1-1 0,0 0 0,0 0 1,0 0-1,0 0 0,1 1 1,-1-1-1,0 0 0,0 0 1,0 0-1,0 1 0,0-1 1,0 0-1,0 0 0,1 1 0,-1-1 1,0 0-1,0 1 0,2 17 89,-7 52 1329,-2-1 1,-31 130 0,17-104-1000,-55 247 253,-40 220-451,106-492 0,2 0 1,3 0-1,6 79 0,-1-146-198,0 0 1,1 0-1,0 0 0,-1 1 0,1-1 0,0 0 0,0 0 1,1 0-1,-1 0 0,1-1 0,-1 1 0,1 0 1,0 0-1,0-1 0,0 0 0,1 1 0,-1-1 1,0 0-1,1 0 0,-1 0 0,1 0 0,0 0 1,0-1-1,0 1 0,0-1 0,0 0 0,0 0 0,0 0 1,5 1-1,9 0 84,1 0 0,-1-1 1,0 0-1,27-4 0,-2 1-160,21 6 37,-1 3-1,0 3 1,0 2 0,60 21-1,69 13 41,-81-28-18,-1-5-1,2-5 1,171-10 0,327-60 73,-308 24-9,501 9 1343,-791 29-1442,-10 0 164,-2 0-109,0-1 0,0 1-1,0 0 1,0 0 0,1-1 0,-1 1 0,0 0 0,0-1 0,0 1 0,0-1-1,1 1 1,-1-1 0,0 0 0,0 1 0,1-1 0,-1 0 0,0 1 0,1-1-1,-1 0 1,1 0 0,-1 0 0,1 0 0,-1 1 0,1-3 0,-13-21 181,7-1-186,0 0 1,2 0 0,0-1 0,2 1-1,1-1 1,3-41 0,-1 10-1,78-1023-158,-70 906-97,-10 172 201,1-1 0,-1 1 0,0-1 1,0 1-1,0 0 0,0-1 0,0 1 0,0 0 1,-1 0-1,1-1 0,-1 1 0,0 0 0,1 0 1,-1 1-1,0-1 0,0 0 0,0 1 1,-3-2-1,-48-30-77,34 23 111,-21-12-44,0 3 0,-2 1 0,0 2 0,-1 1 0,0 3-1,-1 1 1,0 3 0,-63-5 0,-43 6-30,-174 14-1,279-5 45,-354 19 139,-276 9-95,558-29-16,-808 46-92,906-44 68,-20 2-1144,-50 0 1,85-5 524,-1 0 0,1 0 1,-1 0-1,1-1 0,0 0 0,-1 0 1,1 0-1,-6-2 0,7 1-666,0 0-1,0-1 1,1 1-1,-1-1 1,0 0-1,1 1 1,0-1 0,-4-6-1</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4.885"/>
    </inkml:context>
    <inkml:brush xml:id="br0">
      <inkml:brushProperty name="width" value="0.025" units="cm"/>
      <inkml:brushProperty name="height" value="0.025" units="cm"/>
    </inkml:brush>
  </inkml:definitions>
  <inkml:trace contextRef="#ctx0" brushRef="#br0">0 9 11979,'0'0'15247,"38"55"-13646,4-51-320,9-4-640,8 0-481,1-1-64,2-12-928,-3-4-1731,-5 0-3715,-6-2-6598</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5.741"/>
    </inkml:context>
    <inkml:brush xml:id="br0">
      <inkml:brushProperty name="width" value="0.025" units="cm"/>
      <inkml:brushProperty name="height" value="0.025" units="cm"/>
    </inkml:brush>
  </inkml:definitions>
  <inkml:trace contextRef="#ctx0" brushRef="#br0">35 126 4004,'0'0'934,"9"-8"481,14-12 448,30-26 4607,-46 40-4336,0-1-1,-1 0 1,0 0-1,-1 0 1,6-10 1580,-14 17-3583,-1 1 0,0 0 0,0 0 0,1 0 0,-1 0 0,1 1 0,-1 0 0,1-1 0,-1 1 0,1 1 0,0-1 0,0 0 0,0 1 0,-4 4 0,-37 44-323,38-44 308,-3 5-34,1 0 0,0 0 0,-11 25 0,16-32-46,1-1 0,1 1 0,-1 0-1,1-1 1,0 1 0,0 0 0,0 0 0,1 0 0,-1 0 0,1 0 0,0-1 0,1 1 0,-1 0 0,1 0 0,2 7-1,-2-10-28,1 0-1,-1 0 1,1-1-1,0 1 1,-1 0-1,1 0 1,0-1-1,0 1 1,0-1-1,0 0 1,1 1-1,-1-1 1,0 0-1,0 0 1,1 0-1,-1-1 1,0 1-1,1-1 1,-1 1-1,1-1 1,-1 0-1,1 0 1,2 0-1,6 1 34,-1-2-1,0 1 0,0-1 1,15-3-1,-10-1-36,-1-1 0,1 0 0,-1 0 0,0-2 0,0 0 0,-1 0 0,0-1 0,-1-1 0,0 0 0,0-1 0,-1 0 0,0-1 0,-1 0 0,-1 0 0,10-17 0,-23 40-25,-1-1 0,2 1-1,0 0 1,0 0 0,1 0 0,0 0 0,1 1 0,0-1 0,1 12-1,0-18-71,1 0-1,-1 0 0,1 0 1,0-1-1,0 1 0,1 0 0,-1-1 1,1 1-1,0-1 0,0 0 1,1 1-1,-1-1 0,6 6 0,-6-8-169,1 0-1,-1 1 0,1-1 1,0 0-1,0-1 0,0 1 1,0 0-1,0-1 0,0 0 1,0 1-1,0-1 0,1 0 1,3 0-1,30 2-5404,0-3-3978</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6.192"/>
    </inkml:context>
    <inkml:brush xml:id="br0">
      <inkml:brushProperty name="width" value="0.025" units="cm"/>
      <inkml:brushProperty name="height" value="0.025" units="cm"/>
    </inkml:brush>
  </inkml:definitions>
  <inkml:trace contextRef="#ctx0" brushRef="#br0">0 0 12812,'0'0'13613,"10"62"-12140,1-37-480,2 4-416,-1-1-129,1 0 97,3-1-321,-2-3-160,0-1 0,-4-5-352,3-3-833,-2-5-1442,-7-5-1729</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6.532"/>
    </inkml:context>
    <inkml:brush xml:id="br0">
      <inkml:brushProperty name="width" value="0.025" units="cm"/>
      <inkml:brushProperty name="height" value="0.025" units="cm"/>
    </inkml:brush>
  </inkml:definitions>
  <inkml:trace contextRef="#ctx0" brushRef="#br0">1 242 10346,'0'0'19090,"80"-61"-18033,-39 36-577,4 0-191,-2-2-161,1 1-64,-5 0-160,-7 9-737,-7 3-961,-6 4-1249,-12 5-1377,-6 0-3107</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6.891"/>
    </inkml:context>
    <inkml:brush xml:id="br0">
      <inkml:brushProperty name="width" value="0.025" units="cm"/>
      <inkml:brushProperty name="height" value="0.025" units="cm"/>
    </inkml:brush>
  </inkml:definitions>
  <inkml:trace contextRef="#ctx0" brushRef="#br0">0 0 17104,'0'0'11339,"75"26"-10090,-31-26-576,4 0-513,6 0-32,1 0-384,-4 0-1954,-7-4-2947,-10-3-4677</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8.091"/>
    </inkml:context>
    <inkml:brush xml:id="br0">
      <inkml:brushProperty name="width" value="0.025" units="cm"/>
      <inkml:brushProperty name="height" value="0.025" units="cm"/>
    </inkml:brush>
  </inkml:definitions>
  <inkml:trace contextRef="#ctx0" brushRef="#br0">0 1 17585,'0'0'10442,"3"63"-9674,-3-29-576,0 5-160,0-2 33,0-3-33,0-5-97,0-3-159,0-9-64,0-5-353,0-5-928,2-6-994</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8.419"/>
    </inkml:context>
    <inkml:brush xml:id="br0">
      <inkml:brushProperty name="width" value="0.025" units="cm"/>
      <inkml:brushProperty name="height" value="0.025" units="cm"/>
    </inkml:brush>
  </inkml:definitions>
  <inkml:trace contextRef="#ctx0" brushRef="#br0">1 34 12524,'0'0'12043,"59"0"-10826,-28-2-192,5 0-768,3-1-193,2-1-545,2-1-1505,-2-3-2274,0-2-2979</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8.761"/>
    </inkml:context>
    <inkml:brush xml:id="br0">
      <inkml:brushProperty name="width" value="0.025" units="cm"/>
      <inkml:brushProperty name="height" value="0.025" units="cm"/>
    </inkml:brush>
  </inkml:definitions>
  <inkml:trace contextRef="#ctx0" brushRef="#br0">97 0 20083,'0'0'5445,"-8"12"-3293,-1 3-1556,0 0 0,1 1 1,0 1-1,1-1 0,1 1 1,-5 22-1,4 0-368,2 0 1,2 0-1,2 59 0,1-96-228,0-1 0,0 1 0,0 0 0,0-1 0,1 1 0,-1-1 0,0 1 0,0-1 0,1 1 0,-1-1 0,1 1 0,0-1 0,-1 0 0,1 1 0,0-1 0,0 0 0,0 1 0,0-1 0,0 0 0,0 0 0,0 0 0,0 0 0,0 0 0,1 0 0,-1 0 0,0 0 0,1-1 0,-1 1 0,1 0 0,-1-1 0,0 1 0,1-1 0,-1 1 0,1-1 0,0 0 0,-1 0 0,1 0 0,-1 0 0,1 0 0,-1 0 0,1 0 0,-1 0 0,1-1 0,2 0 0,9-2 0,-1-1 0,1 0 0,-1-1 0,17-9 0,-7 4 0,-17 7 0,0 1 0,1 1 0,-1-1 0,0 1 0,1 0 0,-1 0 0,1 0 0,-1 1 0,1 0 0,-1 0 0,10 1 0,-13 0 0,0 0 0,0-1 0,0 1 0,0 0 0,0 0 0,0 0 0,-1 1 0,1-1 0,0 0 0,0 1 0,-1-1 0,1 1 0,-1 0 0,0-1 0,1 1 0,-1 0 0,0 0 0,0 0 0,0 0 0,0 0 0,0 0 0,-1 0 0,1 0 0,-1 0 0,1 1 0,-1-1 0,0 0 0,0 0 0,1 0 0,-2 4 0,1-1 0,0 0 0,0 0 0,0 0 0,-1 0 0,1 0 0,-1 0 0,-1-1 0,1 1 0,-1 0 0,0-1 0,0 1 0,0-1 0,-5 9 0,2-8 0,0 0 0,0 0 0,0-1 0,0 1 0,-1-1 0,0 0 0,0-1 0,0 1 0,-10 3 0,6-3 3,0 0-1,1-1 1,-1 0 0,0-1-1,0 0 1,0-1 0,-1 0-1,1-1 1,0 1 0,-14-3-1,21 2-5,0-1-1,0 1 0,0-1 0,0 0 1,0 0-1,0 0 0,1 0 0,-1 0 0,0-1 1,1 1-1,-1-1 0,1 1 0,-1-1 1,1 0-1,0 0 0,0 0 0,0-1 1,0 1-1,0 0 0,0-1 0,0 1 1,1-1-1,0 0 0,-1 1 0,1-1 0,0 0 1,0 0-1,0 0 0,1 0 0,-1 0 1,1 0-1,0 0 0,0 0 0,0 0 1,0 0-1,0 0 0,0 0 0,2-4 1,5-14-1973,6 4-4302,2-1-4761</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8.535"/>
    </inkml:context>
    <inkml:brush xml:id="br0">
      <inkml:brushProperty name="width" value="0.025" units="cm"/>
      <inkml:brushProperty name="height" value="0.025" units="cm"/>
    </inkml:brush>
  </inkml:definitions>
  <inkml:trace contextRef="#ctx0" brushRef="#br0">46 127 13453,'0'0'18673,"0"11"-18246,-3 32-329,-17 81 0,-2 13-80,35-149-18,4-12 0,-6 0 0,-1 0 0,-2 0 0,0-1 0,-2 0 0,7-46 0,-9 28 0,-1-1 0,-5-71 0,2 115 0,0 0 0,0-1 0,0 1 0,0 0 0,0-1 0,0 1 0,0 0 0,0-1 0,0 1 0,0 0 0,0-1 0,0 1 0,0-1 0,0 1 0,0 0 0,0-1 0,0 1 0,-1 0 0,1-1 0,0 1 0,0 0 0,0 0 0,0-1 0,-1 1 0,1 0 0,0-1 0,0 1 0,-1 0 0,1 0 0,0 0 0,0-1 0,-1 1 0,1 0 0,0 0 0,-1 0 0,1 0 0,0-1 0,-1 1 0,1 0 0,0 0 0,-1 0 0,-11 12 0,-8 24 0,13-18 0,1 1 0,1 0 0,-4 28 0,8-42 0,0-1 0,0 1 0,1 0 0,-1-1 0,1 1 0,1 0 0,-1-1 0,0 1 0,1 0 0,0-1 0,0 1 0,1-1 0,-1 1 0,1-1 0,0 0 0,0 0 0,1 0 0,-1 0 0,1 0 0,4 5 0,-4-7 0,0 0 0,0 0 0,0 0 0,0-1 0,0 1 0,1-1 0,-1 0 0,1 0 0,-1 0 0,1 0 0,-1-1 0,1 1 0,0-1 0,-1 0 0,1 0 0,-1-1 0,1 1 0,-1-1 0,1 1 0,-1-1 0,1 0 0,-1 0 0,1-1 0,-1 1 0,0-1 0,0 0 0,0 1 0,0-1 0,0-1 0,5-4 0,4-2 0,-2-1 0,1 0 0,-2-1 0,1 0 0,-1-1 0,9-15 0,-4 5 0,-14 22 0,0 1 0,0-1 0,0 0 0,0 0 0,0 0 0,0 0 0,1 0 0,-1 0 0,0 0 0,0 0 0,0 1 0,0-1 0,0 0 0,0 0 0,0 0 0,0 0 0,0 0 0,0 0 0,0 0 0,0 0 0,0 0 0,1 0 0,-1 0 0,0 0 0,0 0 0,0 1 0,0-1 0,0 0 0,0 0 0,0 0 0,0 0 0,1 0 0,-1 0 0,0 0 0,0 0 0,0 0 0,0 0 0,0 0 0,0 0 0,0 0 0,0 0 0,1 0 0,-1 0 0,0-1 0,0 1 0,0 0 0,0 0 0,0 0 0,0 0 0,0 0 0,0 0 0,0 0 0,1 0 0,-1 0 0,0 0 0,0 0 0,0 0 0,0 0 0,0-1 0,0 1 0,0 0 0,0 0 0,0 0 0,0 0 0,0 0 0,0 0 0,0-1 0,-8 43 0,0-11 0,2-11 0,0 0 0,2 1 0,0-1 0,1 1 0,1 0 0,2-1 0,-1 1 0,4 22 0,-3-41 0,1-1 0,-1 1 0,1 0 0,-1-1 0,1 1 0,0-1 0,-1 1 0,1 0 0,0-1 0,0 0 0,0 1 0,0-1 0,0 0 0,1 1 0,-1-1 0,0 0 0,1 0 0,-1 0 0,0 0 0,1 0 0,-1 0 0,1-1 0,-1 1 0,1 0 0,0-1 0,-1 1 0,1-1 0,0 0 0,-1 1 0,1-1 0,0 0 0,0 0 0,-1 0 0,1 0 0,0 0 0,-1-1 0,1 1 0,0 0 0,-1-1 0,1 1 0,0-1 0,1-1 0,4 0 0,-1-1 0,1 0 0,-1 0 0,0-1 0,1 1 0,-2-2 0,1 1 0,10-10 0,-3-6 0,0-1 0,-1 0 0,-1 0 0,11-35 0,-20 51 0,-9 34-478,3-16-392,0 1 0,1-1 0,1 1 0,-2 24 1,4-35 708,0-1 0,0 0 0,0 0 0,0 0 1,1 0-1,-1 0 0,1 0 0,-1 0 0,1 0 1,0 0-1,0 0 0,0 0 0,0-1 0,0 1 1,0 0-1,0 0 0,0-1 0,1 1 0,-1-1 1,1 1-1,-1-1 0,1 0 0,0 1 0,-1-1 1,1 0-1,0 0 0,0 0 0,0 0 0,0-1 1,0 1-1,0-1 0,0 1 0,0-1 0,0 1 1,0-1-1,0 0 0,0 0 0,2 0 1,22 0-8793</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9.643"/>
    </inkml:context>
    <inkml:brush xml:id="br0">
      <inkml:brushProperty name="width" value="0.025" units="cm"/>
      <inkml:brushProperty name="height" value="0.025" units="cm"/>
    </inkml:brush>
  </inkml:definitions>
  <inkml:trace contextRef="#ctx0" brushRef="#br0">53 33 18674,'0'0'2946,"-4"12"-426,-9 33-446,2 1 0,2 0 0,-4 70 0,11-77-1991,2 1 0,1-1-1,11 59 1,-5-165-83,-7 53 0,-1 1 0,0-1 0,0 1 0,-2-1 0,1 1 0,-9-22 0,15 38 0,-1-1 0,0 0 0,1 1 0,0-2 0,0 1 0,-1 0 0,1-1 0,0 1 0,0-1 0,0 0 0,1 0 0,-1-1 0,0 1 0,0-1 0,0 0 0,1 0 0,-1-1 0,0 1 0,0-1 0,8-2 0,-4 1 0,0-1 0,1 0 0,-2 0 0,1-1 0,0 0 0,-1-1 0,0 0 0,0 0 0,9-8 0,0-3 0,-2-1 0,1 0 0,-2-1 0,0-1 0,-2 0 0,0-1 0,-1 0 0,0 0 0,-2-1 0,-1 0 0,8-35 0,-36 93 0,0 18 0,-23 91 0,38-121 0,1 1 0,2-1 0,0 1 0,2 0 0,1 0 0,3 30 0,-3-54 0,1-1 0,-1 1 0,1 0 0,0 0 0,-1 0 0,1-1 0,0 1 0,0 0 0,0-1 0,0 1 0,1-1 0,-1 1 0,0-1 0,1 1 0,-1-1 0,1 0 0,-1 0 0,1 0 0,-1 0 0,1 0 0,0 0 0,0 0 0,-1-1 0,1 1 0,0-1 0,0 1 0,0-1 0,0 1 0,0-1 0,0 0 0,-1 0 0,1 0 0,0 0 0,0 0 0,0-1 0,0 1 0,0-1 0,0 1 0,0-1 0,-1 0 0,1 1 0,0-1 0,-1 0 0,1 0 0,0 0 0,-1 0 0,1-1 0,-1 1 0,1 0 0,-1-1 0,0 1 0,0 0 0,0-1 0,1 0 0,0-2 0,4-13 0,-1 0 0,-1 1 0,-1-2 0,0 1 0,-1 0 0,-1-1 0,0 1 0,-3-20 0,2 12 0,0 24 0,0 1 0,0-1 0,1 0 0,-1 0 0,0 1 0,-1-1 0,1 0 0,0 1 0,0-1 0,0 0 0,0 1 0,0-1 0,-1 0 0,1 1 0,0-1 0,-1 1 0,1-1 0,0 1 0,-1-1 0,1 0 0,-1 1 0,1-1 0,-1 1 0,1 0 0,-1-1 0,0 1 0,1 0 0,-1 0 0,1 0 0,0 0 0,-1 1 0,1-1 0,-1 0 0,1 1 0,0-1 0,-1 0 0,1 0 0,0 1 0,-1-1 0,1 1 0,0-1 0,0 0 0,-1 1 0,1-1 0,0 1 0,0-1 0,0 0 0,0 1 0,0-1 0,-1 1 0,1-1 0,0 1 0,0-1 0,0 1 0,0-1 0,0 1 0,0-1 0,0 0 0,1 1 0,-1-1 0,0 1 0,0 4 0,1-1 0,0 0 0,0 0 0,0 0 0,0 0 0,0 0 0,1 0 0,0 0 0,0 0 0,0 0 0,0-1 0,0 1 0,1-1 0,0 0 0,0 1 0,0-1 0,0-1 0,0 1 0,0 0 0,1-1 0,-1 1 0,1-1 0,0 0 0,0-1 0,0 1 0,-1 0 0,8 1 0,2 1 0,0-1 0,0 0 0,1-1 0,-1 0 0,0-1 0,1-1 0,22-1 0,-31 0 0,-1 0 0,0 0 0,0-1 0,1 1 0,-1-1 0,0 0 0,-1 0 0,1 0 0,0-1 0,-1 1 0,1-1 0,-1 0 0,0 0 0,0 0 0,0 0 0,0-1 0,0 1 0,3-6 0,-3 3 0,1-1 0,-1 1 0,0-1 0,0 0 0,-1 0 0,0 0 0,0 0 0,-1 0 0,0 0 0,0-11 0,0 17 0,-1 0 0,0 0 0,0 0 0,0 0 0,-1 0 0,1 0 0,0 0 0,0-1 0,0 1 0,-1 0 0,1 0 0,-1 1 0,1-1 0,-1 0 0,1 0 0,-1 0 0,1 0 0,-1 0 0,0 0 0,1 1 0,-1-1 0,0 0 0,0 1 0,0-1 0,1 0 0,-1 1 0,0-1 0,-2 0 0,0 0 0,0 1 0,1 0 0,-1-1 0,0 1 0,0 0 0,1 0 0,-1 1 0,0-1 0,0 0 0,1 1 0,-4 1 0,-1 0 0,0 1 0,-1-1 0,2 2 0,-1-1 0,0 1 0,1 0 0,-11 9 0,9-5 0,1 1 0,1 0 0,-1 0 0,2 1 0,-1 0 0,1 0 0,-5 16 0,7-19 0,1 0 0,0 1 0,1-1 0,0 0 0,0 0 0,0 1 0,1-1 0,0 1 0,0-1 0,1 0 0,0 1 0,3 10 0,-2-14 0,1 0 0,-1 0 0,1-1 0,0 1 0,0 0 0,0-1 0,0 0 0,0 0 0,1 0 0,0 0 0,-1 0 0,1-1 0,0 0 0,0 1 0,1-1 0,-1-1 0,0 1 0,1-1 0,-1 0 0,1 0 0,-1 0 0,1 0 0,-1-1 0,8 0 0,2 1 0,-1-1 0,1 0 0,-1-1 0,1 0 0,-1-1 0,1-1 0,15-5 0,-7-1 0,-2-2 0,1 0 0,-1-1 0,-1-1 0,0-1 0,-1-1 0,-1 0 0,23-26 0,-8 4 0,-1-1 0,50-83 0,-73 107 0,0-2 0,10-27 0,-16 38 0,0 0 0,-1 0 0,0-1 0,0 1 0,0 0 0,0-1 0,-1 1 0,0 0 0,0-1 0,-1 1 0,1-1 0,-3-7 0,2 11 0,0 0 0,0 1 0,0-1 0,0 1 0,0-1 0,-1 1 0,1-1 0,0 1 0,-1-1 0,1 1 0,-1 0 0,1 0 0,-1 0 0,0 0 0,0 0 0,1 0 0,-1 0 0,0 1 0,0-1 0,0 1 0,0-1 0,0 1 0,1 0 0,-1 0 0,0 0 0,0 0 0,0 0 0,0 0 0,0 0 0,0 1 0,0-1 0,0 0 0,0 1 0,-3 1 0,-2 0 0,1 0 0,-1 1 0,0 0 0,1 0 0,0 0 0,0 1 0,0 0 0,-7 5 0,1 4 0,1 0 0,1 1 0,0 0 0,0 1 0,2-1 0,0 2 0,0-1 0,2 1 0,0 1 0,0-1 0,2 1 0,0-1 0,1 1 0,1 1 0,0-1 0,1 0 0,3 33 0,-1-44-58,1 1 0,-1-1 0,1 0 0,1 1 1,-1-1-1,1 0 0,0 0 0,0 0 0,1-1 0,0 1 0,0-1 0,0 0 1,0 0-1,1 0 0,0-1 0,0 1 0,0-1 0,8 4 0,-3-1-571,1-2 1,-1 1-1,1-1 0,0-1 0,1 0 0,-1 0 0,1-1 0,-1 0 1,18 0-1,3-2-12739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51.180"/>
    </inkml:context>
    <inkml:brush xml:id="br0">
      <inkml:brushProperty name="width" value="0.025" units="cm"/>
      <inkml:brushProperty name="height" value="0.025" units="cm"/>
    </inkml:brush>
  </inkml:definitions>
  <inkml:trace contextRef="#ctx0" brushRef="#br0">3007 316 3748,'0'0'6245,"-2"-11"-4157,2 9-2054,-1-3 91,1 0 0,-1-1 0,-1 1 0,1 0 1,-1 0-1,0 0 0,0 0 0,0 0 0,0 0 1,-1 1-1,0-1 0,0 1 0,0 0 1,-1 0-1,0 0 0,1 0 0,-1 1 0,-5-4 1,-26-11 198,0 2 1,-1 1-1,-1 2 1,0 1-1,-65-11 1,45 10 376,-89-18-164,-1 6 0,-184-8 1,-319 20-74,595 16-454,1 2-1,0 3 1,1 2 0,0 3-1,0 1 1,1 4-1,1 1 1,1 2 0,-72 43-1,71-31 2,1 1 0,2 3-1,1 1 1,3 3 0,1 2-1,2 1 1,2 2 0,-47 72-1,32-34 178,4 2-1,-44 103 0,75-143-85,2 0 0,2 0 0,2 2 0,3 0 0,1 0 0,-3 68 0,11-72-47,1-1-1,2 1 0,2 0 0,2-1 1,1 0-1,3-1 0,2 0 0,1 0 1,2-1-1,2-1 0,38 67 1,-24-60-13,1-2 0,2-1 0,2-1 0,2-3 0,2 0 0,2-3 0,1-2 0,1-1 0,77 43 0,-70-49 21,2-2-1,1-2 1,0-3-1,2-2 1,0-3 0,1-2-1,0-3 1,1-2-1,61 2 1,-16-11 323,1-4 0,-1-4 1,135-29-1,-96 5-54,246-91 1,-329 100-278,-1-3 0,-1-2-1,-2-2 1,-1-3 0,83-66 0,-104 70 72,-1-1 1,-1-1 0,-2-2 0,-2-1 0,0-1 0,-3-1-1,-1-2 1,-2 0 0,19-44 0,-26 47-111,-1-1-1,-1-1 1,-2 1 0,-2-1 0,-1-1-1,-2 0 1,-2 0 0,-1 0-1,-2 0 1,-2 0 0,-1 0 0,-2 0-1,-1 1 1,-2 0 0,-2 0 0,-1 0-1,-2 2 1,-2-1 0,-1 2 0,-1 0-1,-25-34 1,22 39 76,-1 2-1,-2 0 0,-1 1 1,-1 1-1,-1 2 0,-1 0 1,-1 2-1,-1 1 0,-1 1 1,0 2-1,-54-23 1,58 31-227,0 0 1,-1 2-1,0 0 1,-1 2 0,1 1-1,-41 0 1,43 5-503,0 0-1,1 2 1,0 0-1,-1 2 1,2 1-1,-1 0 1,-42 19-1,-11 14-4044,4 4-4250</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42.582"/>
    </inkml:context>
    <inkml:brush xml:id="br0">
      <inkml:brushProperty name="width" value="0.025" units="cm"/>
      <inkml:brushProperty name="height" value="0.025" units="cm"/>
    </inkml:brush>
  </inkml:definitions>
  <inkml:trace contextRef="#ctx0" brushRef="#br0">93 46 10730,'1'-1'12180,"14"-7"-10608,32-11 1761,-38 15-3124,1 1 1,-1 0-1,1 1 1,-1 0-1,1 0 1,0 1-1,0 0 1,0 1-1,0 0 1,13 2-1,-21-1-169,-1-1 0,0 1 0,1-1 0,-1 1 0,0-1 0,1 1 0,-1 0 0,0 0 0,0 0 0,0 0 0,0-1 0,0 1 0,0 1 0,0-1 0,0 0 0,0 0 0,0 0 0,-1 0 0,1 1 0,0-1 0,-1 0 0,1 1 0,-1-1 0,1 0 0,-1 1 0,0-1 0,0 0 0,1 1 0,-1-1 0,0 1 0,0-1 0,-1 1 0,1-1 0,0 0 0,0 1-1,-1-1 1,1 1 0,0-1 0,-1 0 0,0 2 0,-1 4 101,-1-1-1,1 0 0,-1 1 0,-1-1 1,1 0-1,-8 10 0,2-6-136,1 0 0,-2 0 0,1-1 0,-1-1-1,-1 1 1,-19 11 0,39-20-4,0 1 0,0 1 0,0 0 0,-1 0 0,1 1 0,-1 0 0,1 0 0,10 7 0,-12-7 0,-1 1 0,0 0 0,1 1 0,-2 0 0,1 0 0,0 0 0,-1 0 0,0 1 0,0 0 0,-1 0 0,0 0 0,0 1 0,0-1 0,-1 1 0,0 0 0,4 11 0,-6-13 0,0-1 0,0 1 0,0 0 0,-1 0 0,1 0 0,-1-1 0,-1 1 0,1 0 0,-1 0 0,1 0 0,-1-1 0,-1 1 0,1 0 0,-1-1 0,1 1 0,-1-1 0,-1 1 0,1-1 0,-1 0 0,1 0 0,-1 0 0,0 0 0,-1-1 0,1 1 0,0-1 0,-6 4 0,-2 1 0,-1-1 0,0 0 0,-1-1 0,0 0 0,0 0 0,0-2 0,0 0 0,-1 0 0,-22 2 0,28-4 0,0-1 0,0-1 0,0 1 0,0-1 0,-1-1 0,1 1 0,0-1 0,0-1 0,0 0 0,0 0 0,0 0 0,0-1 0,1 0 0,-1 0 0,1-1 0,0 0 0,-11-9 0,17 12-167,-1 0 0,1 0-1,0-1 1,0 1 0,0 0 0,0-1 0,0 1-1,0-1 1,0 1 0,0-1 0,1 0 0,-1 1-1,1-1 1,-1 0 0,1 1 0,-1-4 0,1 2-351,1 1 0,-1 0 1,1 0-1,-1 0 0,1 0 0,0 0 1,0 0-1,0-1 0,0 2 1,0-1-1,0 0 0,0 0 1,1 0-1,-1 1 0,1-1 0,-1 0 1,1 1-1,3-3 0,13-11-9384</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43.003"/>
    </inkml:context>
    <inkml:brush xml:id="br0">
      <inkml:brushProperty name="width" value="0.025" units="cm"/>
      <inkml:brushProperty name="height" value="0.025" units="cm"/>
    </inkml:brush>
  </inkml:definitions>
  <inkml:trace contextRef="#ctx0" brushRef="#br0">180 1 18642,'0'0'8151,"9"10"-6645,1 4-1226,1 1 0,-2-1 1,0 1-1,-1 1 0,-1 0 0,0 0 1,-1 0-1,-1 1 0,5 26 0,-7-13-101,-2 0 0,-1 0 0,-1 0 0,-2 0 0,0 0 0,-3-1 0,0 1 0,-2-1 0,-1 0 0,-21 46 0,15-45-669,-2 1 0,0-2 0,-2 0 0,-1-2 0,-34 37 0,20-32-7043,1-11-7889</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49.750"/>
    </inkml:context>
    <inkml:brush xml:id="br0">
      <inkml:brushProperty name="width" value="0.025" units="cm"/>
      <inkml:brushProperty name="height" value="0.025" units="cm"/>
    </inkml:brush>
  </inkml:definitions>
  <inkml:trace contextRef="#ctx0" brushRef="#br0">1 5 1634,'3'-4'-129</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0.122"/>
    </inkml:context>
    <inkml:brush xml:id="br0">
      <inkml:brushProperty name="width" value="0.025" units="cm"/>
      <inkml:brushProperty name="height" value="0.025" units="cm"/>
    </inkml:brush>
  </inkml:definitions>
  <inkml:trace contextRef="#ctx0" brushRef="#br0">65 1 1922,'0'0'2263,"-9"4"-2412,-25 14-27,32-17 247,1 0 1,-1 0 0,1 1-1,-1-1 1,1 0 0,0 1-1,-1-1 1,1 1 0,0-1-1,0 1 1,0-1 0,0 1-1,1 0 1,-1-1 0,0 1-1,1 0 1,-1 0 0,1 0 0,-1 0-1,1 0 1,0-1 0,0 1-1,0 0 1,0 0 0,0 0-1,0 0 1,1 0 0,-1 0-1,1-1 1,-1 1 0,1 0-1,0 0 1,-1-1 0,1 1-1,2 2 1,-3-3-163,1 0-1,0 0 1,-1 0 0,1 0-1,0-1 1,0 1 0,0 0-1,-1 0 1,1-1 0,0 1-1,0-1 1,0 1-1,0-1 1,0 1 0,0-1-1,0 0 1,0 1 0,0-1-1,0 0 1,2 0 0,6-1-619,-5-3-1757</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0.450"/>
    </inkml:context>
    <inkml:brush xml:id="br0">
      <inkml:brushProperty name="width" value="0.025" units="cm"/>
      <inkml:brushProperty name="height" value="0.025" units="cm"/>
    </inkml:brush>
  </inkml:definitions>
  <inkml:trace contextRef="#ctx0" brushRef="#br0">10 1 2915,'0'0'3171,"-9"52"-3139,9-45 0,4-3-513,3 3-1024</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0.853"/>
    </inkml:context>
    <inkml:brush xml:id="br0">
      <inkml:brushProperty name="width" value="0.025" units="cm"/>
      <inkml:brushProperty name="height" value="0.025" units="cm"/>
    </inkml:brush>
  </inkml:definitions>
  <inkml:trace contextRef="#ctx0" brushRef="#br0">1 0 9897,'0'0'18263,"8"10"-16192,-6 2-1759,0 0 1,-1 0-1,0 0 0,-1 1 0,0-1 0,-3 13 0,1 16-68,2 128-137,0-169-115,0 0 1,0 0-1,0 0 1,0 0-1,0 1 0,-1-1 1,1 0-1,0 0 1,0 0-1,0 1 0,0-1 1,0 0-1,0 0 1,0 0-1,0 0 0,0 1 1,0-1-1,0 0 0,0 0 1,0 0-1,0 1 1,0-1-1,0 0 0,0 0 1,0 0-1,0 1 1,0-1-1,0 0 0,0 0 1,0 0-1,1 0 1,-1 1-1,0-1 0,0 0 1,0 0-1,0 0 1,0 0-1,0 0 0,1 1 1,-1-1-1,0 0 0,0 0 1,0 0-1,0 0 1,1 0-1,-1 0 0,0 0 1,0 0-1,0 0 1,1 0-1,-1 0 0,0 0 1,0 0-1,0 0 1,1 0-1,-1 0 0,0 0 1,0 0-1,0 0 1,0 0-1,1 0 0,-1 0 1,0 0-1,0 0 1,0 0-1,1 0 0,-1 0 1,0 0-1,0-1 1,7-13-2103,-7-26-8215,0 17 1095</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1.337"/>
    </inkml:context>
    <inkml:brush xml:id="br0">
      <inkml:brushProperty name="width" value="0.025" units="cm"/>
      <inkml:brushProperty name="height" value="0.025" units="cm"/>
    </inkml:brush>
  </inkml:definitions>
  <inkml:trace contextRef="#ctx0" brushRef="#br0">0 38 14830,'0'0'15588,"10"-5"-14654,7-2-865,1 1-1,-1 1 0,1 1 0,1 0 1,-1 1-1,0 1 0,1 1 0,-1 1 1,0 0-1,1 1 0,-1 1 1,21 5-1,-28-4-31,0 0 1,0 0-1,0 1 0,-1 1 1,1 0-1,-1 0 0,0 1 1,0 0-1,13 12 1,-17-13-29,-1 1 1,0-1-1,0 1 1,0 1-1,-1-1 1,0 1 0,0-1-1,0 1 1,-1 0-1,0 1 1,-1-1 0,1 0-1,-1 1 1,-1-1-1,2 12 1,-2-8-10,-1 0 0,1 0 0,-2 0 0,1 0 0,-2 0 0,1 0 0,-1 0 0,-1 0 0,0 0 0,-1-1 0,-5 12 0,5-15 0,0 1 0,-1-1 0,0-1 0,0 1 0,-1-1 0,0 0 0,0 0 0,0 0 0,-1-1 0,0 0 0,0 0 0,0-1 0,0 0 0,-1 0 0,-11 3 0,7-2 0,0-1 0,0-1 0,0 0 0,-1 0 0,0-2 0,1 1 0,-1-2 0,0 1 0,0-2 0,0 0 0,-23-5 0,34 6-115,0 0 0,1-1 0,-1 1 0,0-1 0,0 0 0,1 1 0,-1-1 0,1 0 0,-1 0 0,1 0 0,-1 0 0,1 0 0,-1 0 0,1-1 0,0 1 0,0 0 0,-1-1 1,1 1-1,0-1 0,1 1 0,-1-1 0,0 0 0,0 1 0,1-1 0,-1 0 0,0 1 0,1-1 0,0 0 0,-1 0 0,1 1 0,0-1 0,0 0 0,0-3 0,1 3-292,1-1 0,-1 1 0,0-1 0,1 1 0,-1-1 0,1 1 1,0 0-1,0-1 0,0 1 0,0 0 0,0 0 0,0 1 0,0-1 0,1 0 0,-1 1 0,1-1 0,-1 1 0,1 0 0,-1 0 0,6-1 1,22-7-10266</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1.790"/>
    </inkml:context>
    <inkml:brush xml:id="br0">
      <inkml:brushProperty name="width" value="0.025" units="cm"/>
      <inkml:brushProperty name="height" value="0.025" units="cm"/>
    </inkml:brush>
  </inkml:definitions>
  <inkml:trace contextRef="#ctx0" brushRef="#br0">110 43 15983,'0'0'16069,"-10"-5"-15445,6 2-591,2 2-31,0 0-1,1 0 1,-1-1-1,0 1 0,0 0 1,1 0-1,-1 1 0,0-1 1,0 0-1,0 1 0,0-1 1,0 1-1,0-1 1,0 1-1,0 0 0,-1 0 1,1 0-1,0 0 0,0 0 1,0 1-1,0-1 1,0 1-1,0-1 0,0 1 1,0 0-1,0-1 0,1 1 1,-1 0-1,0 0 1,0 1-1,1-1 0,-1 0 1,0 0-1,1 1 0,0-1 1,-1 1-1,1 0 1,0-1-1,-1 1 0,1 0 1,-1 1-1,-1 4-1,0-1 0,1 0 0,-1 1 0,1-1 0,0 1 0,1 0 0,-2 10 0,3-15 0,-1-1 0,1 1 0,0-1 0,0 1 0,0-1 0,0 1 0,0 0 0,0-1 0,1 1 0,-1-1 0,0 1 0,1-1 0,-1 1 0,1-1 0,0 0 0,-1 1 0,1-1 0,0 0 0,0 1 0,0-1 0,0 0 0,0 0 0,0 0 0,0 0 0,0 0 0,1 0 0,-1 0 0,0 0 0,0 0 0,1 0 0,-1-1 0,1 1 0,-1-1 0,1 1 0,-1-1 0,1 1 0,2-1 0,2 0 0,1 0 0,-1-1 0,1 1 0,-1-2 0,1 1 0,-1-1 0,1 1 0,-1-2 0,0 1 0,0-1 0,0 0 0,0 0 0,-1-1 0,1 1 0,-1-1 0,0 0 0,6-7 0,-3 4 0,-1-1 0,0 0 0,0-1 0,-1 0 0,0 0 0,0 0 0,-1 0 0,0-1 0,-1 0 0,3-11 0,-36 87 0,20-51 0,1 1 0,1 1 0,-8 27 0,12-33-506,1-1 0,1 1 1,0 0-1,0 11 0,1-21 396,0 0 0,0 0 1,0 0-1,0 0 0,0 0 0,0 1 1,0-1-1,0 0 0,0 0 0,0 0 0,1 0 1,-1 0-1,0 0 0,1 0 0,-1 0 1,1 0-1,-1 0 0,1 0 0,-1 0 1,1 0-1,0 0 0,0 0 0,-1-1 0,1 1 1,0 0-1,0 0 0,0-1 0,0 1 1,0-1-1,0 1 0,0-1 0,0 1 1,0-1-1,0 0 0,0 1 0,0-1 0,0 0 1,0 0-1,0 0 0,1 0 0,-1 0 1,0 0-1,0 0 0,0 0 0,0 0 1,0 0-1,0-1 0,0 1 0,0 0 0,0-1 1,2 0-1,16-11-7284</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2.151"/>
    </inkml:context>
    <inkml:brush xml:id="br0">
      <inkml:brushProperty name="width" value="0.025" units="cm"/>
      <inkml:brushProperty name="height" value="0.025" units="cm"/>
    </inkml:brush>
  </inkml:definitions>
  <inkml:trace contextRef="#ctx0" brushRef="#br0">113 1 18898,'0'0'3502,"-9"9"-262,-3 3-2068,-43 44 2692,51-52-3673,0 1-1,0 0 0,0 0 0,1 0 0,0 0 0,0 1 0,0-1 0,1 1 0,0-1 0,-3 11 0,6-15-190,0 0 0,0 0 0,-1 0 0,1 0 0,0 0 0,0 0 0,0 0 0,0 0 0,0-1 0,0 1 0,0 0 0,1-1 0,-1 1 0,0-1 0,0 1 0,0-1 0,1 0 0,-1 1 0,0-1 0,0 0 0,1 0 0,-1 0 0,0 0 0,0 0 0,1 0 0,-1 0 0,2-1 0,48 0 0,-45 1 0,28-4 0,-23 3 0,0-1 0,0 2 0,0-1 0,0 2 0,16 1 0,-26-1 0,0-1 0,0 0 0,0 1 0,0-1 0,0 1 0,0 0 0,0-1 0,0 1 0,-1 0 0,1-1 0,0 1 0,0 0 0,-1 0 0,1 0 0,0-1 0,-1 1 0,1 0 0,-1 0 0,1 0 0,-1 0 0,0 0 0,1 0 0,-1 0 0,0 0 0,0 0 0,0 0 0,0 0 0,0 1 0,0-1 0,0 0 0,0 0 0,0 0 0,0 0 0,0 0 0,-1 0 0,1 0 0,-1 0 0,1 0 0,0 0 0,-1 0 0,1 0 0,-1 0 0,0 0 0,-26 42 0,20-36 0,0 1 0,0-1 0,-1-1 0,1 1 0,-2-1 0,1 0 0,-1-1 0,1 0 0,-1-1 0,-1 0 0,1 0 0,-1 0 0,1-2 0,-1 1 0,-15 1 0,24-4-31,1 0-1,-1 0 1,0 0-1,1-1 1,-1 1 0,1 0-1,-1 0 1,1-1 0,-1 1-1,1 0 1,-1-1-1,1 1 1,0-1 0,-1 1-1,1-1 1,-1 1 0,1 0-1,0-1 1,0 1-1,-1-1 1,1 0 0,0 1-1,0-1 1,-1 1-1,1-1 1,0 1 0,0-1-1,0 1 1,0-1 0,0 0-1,0 1 1,0-1-1,0 1 1,0-2 0,3-23-5688,6 3-5945</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4.129"/>
    </inkml:context>
    <inkml:brush xml:id="br0">
      <inkml:brushProperty name="width" value="0.025" units="cm"/>
      <inkml:brushProperty name="height" value="0.025" units="cm"/>
    </inkml:brush>
  </inkml:definitions>
  <inkml:trace contextRef="#ctx0" brushRef="#br0">138 125 7591,'0'0'7992,"7"-9"-4501,22-31-219,-27 38-2904,-1 0-1,0 1 1,0-1-1,0 0 1,0 0-1,0 0 1,0 0-1,0 0 1,-1 0-1,1 0 0,-1-1 1,0 1-1,1 0 1,-1 0-1,0-4 1,-1 5-258,1 0 1,0 0 0,-1 0-1,1 0 1,-1 0 0,1 1-1,-1-1 1,1 0 0,-1 0 0,1 1-1,-1-1 1,0 0 0,0 1-1,1-1 1,-1 1 0,0-1-1,0 1 1,0-1 0,1 1-1,-1-1 1,0 1 0,0 0-1,0 0 1,-1-1 0,-1 1-49,-1-1 0,1 1 0,-1 0 0,1 0 1,-1 0-1,1 0 0,0 1 0,-1 0 0,1-1 1,0 1-1,-1 0 0,1 1 0,0-1 0,0 0 0,-5 4 1,-2 4-54,0 0 1,0 1-1,1 0 0,1 1 1,0 0-1,0 0 1,-11 24-1,15-27-1,0 0 0,0 1 0,1-1-1,0 1 1,0 0 0,1 0-1,0 0 1,1 0 0,0 0 0,0 1-1,1-1 1,2 14 0,-2-21-7,1-1 1,-1 0 0,1 1 0,0-1-1,0 0 1,0 0 0,0 1-1,0-1 1,0 0 0,0 0-1,0 0 1,0 0 0,0 0 0,1-1-1,-1 1 1,0 0 0,0 0-1,1-1 1,-1 1 0,1-1-1,-1 1 1,1-1 0,-1 0 0,1 0-1,-1 1 1,1-1 0,-1 0-1,1 0 1,-1 0 0,1-1-1,-1 1 1,1 0 0,-1-1 0,3 0-1,4 0-3,-1-1 0,1 0 1,-1-1-1,0 1 0,11-7 0,-5 1-90,0-1 1,-1 0 0,0-1-1,-1-1 1,0 0 0,0 0-1,-1-1 1,-1 0-1,0-1 1,0 0 0,-2-1-1,1 1 1,-2-1-1,0-1 1,-1 1 0,6-22-1,-24 79 224,9-34-42,1-1 0,0 1 0,1 0 0,-3 17 0,5-24-74,0 1-1,-1-1 0,1 1 1,0-1-1,1 1 0,-1 0 1,0-1-1,1 1 0,-1-1 1,1 0-1,0 1 0,0-1 1,0 0-1,0 1 1,0-1-1,0 0 0,1 0 1,-1 0-1,1 0 0,2 3 1,2-1 8,-1-1 1,1 0-1,0 0 1,0-1-1,0 1 1,12 2-1,-14-4-16,3 1-10,0 1 1,0-1-1,0 1 1,0 1-1,-1-1 0,8 7 1,-12-9 8,1 1 0,-1 0 0,0 0 1,0 0-1,0 0 0,-1 0 0,1 1 1,-1-1-1,1 0 0,-1 1 0,0-1 1,1 1-1,-1 0 0,-1-1 0,1 1 1,0 0-1,-1 0 0,1-1 0,-1 6 0,2-187 885,40 204-892,-37-23 0,-1-1 0,1 0 0,0 0 0,-1 0 0,1 0 0,0 0 0,0-1 0,-1 0 0,1 0 0,0-1 0,0 1 0,-1-1 0,1 0 0,0 0 0,-1 0 0,1-1 0,-1 0 0,1 0 0,-1 0 0,0 0 0,0 0 0,0-1 0,0 0 0,0 0 0,-1 0 0,4-4 0,-1 0 0,-1 0 0,1 0 0,-1 0 0,-1-1 0,0 0 0,0 0 0,0 0 0,-1 0 0,0-1 0,-1 1 0,0-1 0,0 0 0,0-11 0,-2 20 0,0 0 0,0 1 0,0-1 0,0 0 0,0 0 0,0 0 0,0 0 0,0 0 0,-1 0 0,1 0 0,0 0 0,0 1 0,0-1 0,0 0 0,0 0 0,0 0 0,-1 0 0,1 0 0,0 0 0,0 0 0,0 0 0,0 0 0,0 0 0,-1 0 0,1 0 0,0 0 0,0 0 0,0 0 0,0 0 0,0 0 0,-1 0 0,1 0 0,0 0 0,0 0 0,0-1 0,0 1 0,0 0 0,0 0 0,-1 0 0,1 0 0,0 0 0,0 0 0,0 0 0,0 0 0,0 0 0,0-1 0,0 1 0,0 0 0,0 0 0,-1 0 0,1 0 0,0 0 0,0-1 0,0 1 0,-8 11 0,-1 8 0,1-1 0,0 2 0,1-1 0,1 1 0,1 0 0,1 0 0,1 0 0,1 0 0,0 1 0,3 39 0,-1-58-195,0 0 0,1 0 0,-1 0 0,0 0 0,1 0 0,0 0 0,-1 0 0,1-1-1,0 1 1,0 0 0,0 0 0,0-1 0,0 1 0,0 0 0,1-1 0,-1 0 0,1 1 0,-1-1 0,1 0 0,-1 1 0,1-1 0,0 0 0,-1 0 0,1 0 0,2 0 0,9 1-6585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07.138"/>
    </inkml:context>
    <inkml:brush xml:id="br0">
      <inkml:brushProperty name="width" value="0.025" units="cm"/>
      <inkml:brushProperty name="height" value="0.025" units="cm"/>
    </inkml:brush>
  </inkml:definitions>
  <inkml:trace contextRef="#ctx0" brushRef="#br0">49 35 4516,'0'0'7026,"-8"0"-6183,-33 0 2445,71 14-2882,17-7 154,1-3-1,0-1 1,73-5-1,13 0-48,1216 26 1945,239 7-256,1069-34 10,-2438-8-2060,329-34 249,-528 39 1206,-24-2-2598,-3-1-2747,1-5-3589,3-4-5222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01.552"/>
    </inkml:context>
    <inkml:brush xml:id="br0">
      <inkml:brushProperty name="width" value="0.025" units="cm"/>
      <inkml:brushProperty name="height" value="0.025" units="cm"/>
    </inkml:brush>
  </inkml:definitions>
  <inkml:trace contextRef="#ctx0" brushRef="#br0">1279 6 5029,'-12'-1'5456,"-7"-2"-5090,0 2 1,0 0 0,0 2 0,0 0-1,0 1 1,0 0 0,1 2 0,-1 0-1,-22 9 1,-1 7-77,1 3 0,1 1 0,0 2 0,2 1 0,2 3 0,-51 50 1,42-30 425,1 2 0,3 1 0,-65 114 0,51-64 370,-60 164 0,-10 110-1133,-21 172-2,126-445-92,4-1 0,5 2-1,3 144 1,9-224 165,1 0-1,1 0 1,1 0-1,1-1 0,2 1 1,15 37-1,-19-52 51,2-1 0,-1 0-1,1 0 1,1-1 0,0 1-1,0-1 1,0-1 0,1 1-1,0-1 1,1 0 0,-1-1 0,1 1-1,1-2 1,-1 1 0,1-1-1,0 0 1,0-1 0,19 6-1,-10-6 56,-1-2 1,1 0-1,0-1 0,0-1 0,-1 0 0,1-1 1,0-1-1,-1-1 0,1-1 0,-1 0 0,0-1 1,0-1-1,-1-1 0,1 0 0,17-11 0,21-15 100,-2-1 1,91-78-1,-21 4-108,-6-5 1,146-181-1,-133 124 9,149-250 0,-203 287 14,68-161-1,-119 234 47,-2-1-1,-4-1 1,-2-1 0,-3-1 0,8-83 0,-20 123-96,-1 1 0,-1 0 0,-1 0 0,-1-1 0,-1 1 0,-1 0 0,-14-42 0,13 52-107,-1-1 0,-1 1 0,0 1 0,0-1 0,-2 1 0,1 1 0,-1-1 0,-1 1 1,0 1-1,-1 0 0,0 0 0,0 1 0,-21-12 0,10 9-265,-2 0 0,1 2 0,-2 0 0,1 2 0,-1 1 0,0 1-1,-1 1 1,-34-3 0,-29 3-2675,-95 7 0,117 0 392,-37 1-4999</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4.841"/>
    </inkml:context>
    <inkml:brush xml:id="br0">
      <inkml:brushProperty name="width" value="0.025" units="cm"/>
      <inkml:brushProperty name="height" value="0.025" units="cm"/>
    </inkml:brush>
  </inkml:definitions>
  <inkml:trace contextRef="#ctx0" brushRef="#br0">84 14 18001,'0'0'9075,"1"10"-7633,-1 32-913,-1 0 1,-2 0-1,-15 74 0,-4 35-468,20-129 254,3-34 630,2-34-262,-2 36-755,0 0 1,-2 0-1,1 0 1,-1 0-1,0 1 1,-1-1-1,0 0 1,-1 1-1,0 0 1,0-1-1,-1 1 0,0 0 1,-1 1-1,-6-10 1,6 17-457,5 10 363,9 15 84,-6-20 87,1 1 0,0-1 0,0 1 0,1-1 0,-1-1 0,1 1 0,0-1 0,0 1 0,0-1 0,1-1 0,-1 1 0,1-1 0,-1 0 0,1 0 0,0-1 0,0 1 0,-1-1 0,1-1 0,0 1 0,0-1 0,0 0 0,0 0 0,0-1 0,7-1-1,-5 1 50,-1-1 0,0-1 0,0 1-1,0-1 1,-1 0 0,1-1-1,-1 1 1,1-1 0,-1-1 0,-1 1-1,1-1 1,0 0 0,-1 0-1,0-1 1,-1 0 0,1 1 0,-1-2-1,0 1 1,3-7 0,0-4 11,-1-1 1,0 1 0,-2-1 0,0 0-1,-1 0 1,0-1 0,-2 1-1,0 0 1,-2-21 0,1 38-70,0 1 0,0-1 0,0 0 0,0 1 0,1-1 0,-1 0 0,0 1 0,0-1 0,0 0 0,0 1 0,0-1 0,0 1 0,-1-1 0,1 0 0,0 1 0,0-1 0,0 0 0,-1 1 0,1-1 0,0 1 0,0-1 0,-1 1 0,1-1 0,-1 1 0,1-1 0,0 1 0,-1-1 0,1 1 0,-1-1 0,1 1 0,-1-1 0,1 1 0,-1 0 0,0-1 0,1 1 1,-1 0-1,1 0 0,-1 0 0,0-1 0,1 1 0,-1 0 0,0 0 0,1 0 0,-1 0 0,0 0 0,1 0 0,-1 0 0,1 0 0,-1 0 0,0 0 0,1 1 0,-1-1 0,0 0 0,1 0 0,-1 1 0,1-1 0,-1 0 0,1 1 0,-1-1 0,0 0 0,1 1 0,0-1 0,-1 1 0,1-1 0,-1 1 0,1-1 0,-1 1 0,-32 35-200,23-17 262,0-1 0,1 1-1,-6 21 1,12-32-39,0-1-1,1 0 1,1 1-1,-1 0 1,1-1 0,1 1-1,-1 0 1,1-1-1,0 1 1,1 0-1,3 13 1,-4-19-33,1 0-1,0 0 1,0 0-1,0 0 1,0 0-1,0 0 1,1 0 0,-1-1-1,1 1 1,-1-1-1,1 1 1,-1-1-1,1 1 1,0-1-1,0 0 1,0 0 0,0 0-1,0 0 1,2 1-1,45 8-537,-44-9 505,1-1-1,-1 1 0,0 0 0,0 0 0,0 0 1,0 1-1,0 0 0,0 0 0,0 0 0,6 4 0,-10-4 32,1 0-1,0 1 0,-1-1 0,0 1 1,1-1-1,-1 1 0,0-1 0,-1 1 1,1 0-1,0-1 0,-1 1 0,1 0 1,-1 0-1,0-1 0,0 1 1,0 0-1,0 0 0,0 0 0,-1-1 1,1 1-1,-2 3 0,-1 5-51,0 1 0,0-1 0,-9 17 0,12-27 11,-3 6-481,-1 0-1,1-1 0,-1 1 1,-10 11-1,13-17-73,-1 1 0,1-1 1,-1 1-1,0-1 0,1 0 0,-1 1 0,0-1 0,0 0 1,0 0-1,0-1 0,0 1 0,0 0 0,-4 0 0,-9 0-8021</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5.184"/>
    </inkml:context>
    <inkml:brush xml:id="br0">
      <inkml:brushProperty name="width" value="0.025" units="cm"/>
      <inkml:brushProperty name="height" value="0.025" units="cm"/>
    </inkml:brush>
  </inkml:definitions>
  <inkml:trace contextRef="#ctx0" brushRef="#br0">0 1 20083,'0'0'4740,"48"24"-4804,-23-6-2786,-1 1-5510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5.572"/>
    </inkml:context>
    <inkml:brush xml:id="br0">
      <inkml:brushProperty name="width" value="0.025" units="cm"/>
      <inkml:brushProperty name="height" value="0.025" units="cm"/>
    </inkml:brush>
  </inkml:definitions>
  <inkml:trace contextRef="#ctx0" brushRef="#br0">33 0 19538,'0'0'6038,"-2"10"-3289,-6 21-1273,2-14-1076,2 0 0,0 1 0,1-1 0,0 1 0,2 0 0,0 22 1,1-38-399,0-1 1,1 0-1,-1 0 1,1 0-1,-1 0 1,1 1-1,0-1 1,-1 0-1,1 0 1,0 0-1,0 0 1,-1-1-1,1 1 1,0 0-1,0 0 1,0 0-1,0-1 1,0 1-1,1 0 1,-1-1-1,0 1 1,0-1-1,0 1 1,0-1-1,1 0 1,-1 1-1,0-1 1,0 0-1,1 0 1,-1 0-1,0 0 1,0 0-1,1 0 1,-1 0-1,0-1 1,0 1-1,0 0 1,1-1-1,-1 1 1,2-2-1,3 1 6,0-1 0,0-1 0,0 1 0,0-1-1,-1 0 1,1 0 0,5-5 0,18-21-8,-23 22 0,1 0 0,0 0 0,0 1 0,13-9 0,-21 47 0,-7-6 0,6-19 0,-1 0 0,2 0 0,-1 1 0,1-1 0,-1 10 0,3-17 0,0 0 0,0 1 0,0-1 0,-1 0 0,1 0 0,0 0 0,0 0 0,0 0 0,0 0 0,0 0 0,0-1 0,0 1 0,0 0 0,0 0 0,0-1 0,-1 1 0,1-1 0,0 1 0,0-1 0,0 1 0,0-1 0,40-28 0,34-21 0,-68 46 0,0 0 0,0 1 0,0 1 0,0-1 0,0 1 0,1 0 0,-1 0 0,0 1 0,11 0 0,-17 1 0,-1 0 0,1 0 0,0 0 0,-1 0 0,1 0 0,0 1 0,-1-1 0,1 0 0,-1 0 0,1 1 0,0-1 0,-1 0 0,1 1 0,-1-1 0,1 1 0,-1-1 0,1 1 0,-1-1 0,1 1 0,-1-1 0,0 1 0,1-1 0,-1 1 0,0 0 0,1-1 0,-1 1 0,0 0 0,0-1 0,0 1 0,3 29 0,-12 26 0,-7 7 0,16-63-17,1 0 0,-1 1 0,0-1 0,0 0 0,0 0-1,1 0 1,-1 1 0,0-1 0,0 0 0,1 0 0,-1 0 0,0 1 0,1-1 0,-1 0 0,0 0 0,1 0-1,-1 0 1,0 0 0,1 0 0,-1 0 0,0 0 0,0 0 0,1 0 0,-1 0 0,0 0 0,1 0 0,-1 0-1,0 0 1,1 0 0,-1 0 0,0 0 0,1 0 0,-1 0 0,0-1 0,1 1 0,-1 0 0,0 0 0,0 0 0,1 0-1,-1-1 1,0 1 0,0 0 0,1 0 0,-1-1 0,0 1 0,15-9-3035,6-7-3237,2-3-4596</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5.897"/>
    </inkml:context>
    <inkml:brush xml:id="br0">
      <inkml:brushProperty name="width" value="0.025" units="cm"/>
      <inkml:brushProperty name="height" value="0.025" units="cm"/>
    </inkml:brush>
  </inkml:definitions>
  <inkml:trace contextRef="#ctx0" brushRef="#br0">46 11 20371,'0'0'10624,"3"9"-10229,10 26-182,-12-34-196,-1 0 0,1 0-1,0 1 1,0-1 0,0 0 0,0 0-1,1 0 1,-1 0 0,0 0 0,0-1-1,1 1 1,-1 0 0,0-1 0,1 1-1,-1 0 1,0-1 0,1 0-1,-1 1 1,1-1 0,-1 0 0,1 0-1,-1 0 1,1 0 0,-1 0 0,1 0-1,-1 0 1,1 0 0,-1-1 0,1 1-1,-1 0 1,0-1 0,1 1-1,-1-1 1,0 0 0,1 0 0,-1 1-1,0-1 1,0 0 0,1 0 0,-1 0-1,0 0 1,0 0 0,0 0 0,0 0-1,-1-1 1,1 1 0,0 0-1,0-1 1,-1 1 0,1 0 0,0-3-1,-1 3-19,1-1 0,-1 1-1,0-1 1,0 1-1,1-1 1,-1 1-1,0-1 1,-1 1-1,1-1 1,0 1 0,0-1-1,-1 1 1,1-1-1,-1 1 1,1-1-1,-1 1 1,1 0 0,-1-1-1,0 1 1,0 0-1,0 0 1,0-1-1,0 1 1,0 0 0,0 0-1,0 0 1,0 0-1,0 0 1,-1 0-1,1 1 1,0-1-1,-1 0 1,1 1 0,0-1-1,-1 1 1,1-1-1,-1 1 1,1-1-1,-1 1 1,1 0 0,-1 0-1,1 0 1,-4 0-1,2 0-27,-1 1-1,0-1 0,0 1 1,0 0-1,1 0 0,-1 0 1,0 0-1,1 1 0,-1-1 1,1 1-1,0 0 1,-1 0-1,1 0 0,0 0 1,0 1-1,1 0 0,-4 2 1,4-1 25,-1-1 1,1 1-1,-1 0 1,1 0-1,1 0 1,-1 0 0,0 0-1,1 1 1,0-1-1,0 0 1,0 1-1,1-1 1,0 1-1,-1-1 1,1 0 0,1 1-1,-1-1 1,2 9-1,-1-10-182,0 0 0,0 0 0,1 0-1,-1 0 1,1 0 0,-1-1 0,1 1 0,0 0-1,0-1 1,0 1 0,0-1 0,1 0 0,-1 0-1,0 0 1,1 0 0,0 0 0,-1 0 0,1-1-1,0 1 1,0-1 0,0 0 0,0 0 0,0 0-1,0 0 1,6 0 0,0 1-1027,-1-2 0,1 1 0,0-1 1,-1-1-1,1 1 0,8-3 0,22-12-6339</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6.334"/>
    </inkml:context>
    <inkml:brush xml:id="br0">
      <inkml:brushProperty name="width" value="0.025" units="cm"/>
      <inkml:brushProperty name="height" value="0.025" units="cm"/>
    </inkml:brush>
  </inkml:definitions>
  <inkml:trace contextRef="#ctx0" brushRef="#br0">84 1 4036,'0'0'23526,"-9"12"-22063,-1 1-1161,2 1 0,-1 1-1,2 0 1,0 0 0,0 0 0,2 1 0,0 0 0,1 0 0,0 0-1,-2 28 1,5-17-153,0 49 66,1-71-210,0 0-1,1-1 1,0 1-1,0-1 1,0 1-1,0-1 0,1 1 1,-1-1-1,1 0 1,0 0-1,1 0 1,4 7-1,-7-11-4,1 1 0,-1-1 0,1 1 0,-1-1 0,1 1 0,-1-1 0,1 1 0,-1-1 0,1 1 0,0-1 0,-1 0 0,1 1 0,0-1 0,-1 0 0,1 0 0,0 0 0,-1 1 0,1-1 0,0 0 0,-1 0 0,1 0 0,0 0 0,-1 0 0,1 0 0,0 0 0,-1 0 0,1-1 0,0 1 0,-1 0 0,1 0 0,0-1 0,17-19 0,3-32 0,-21 50 0,7-20 0,-2-1 0,0 0 0,-2 0 0,1-45 0,-4 67 0,1 1 0,-1 0 0,0 0 0,0 0 0,0-1 0,0 1 0,0 0 0,1 0 0,-1-1 0,0 1 0,0 0 0,0 0 0,0-1 0,0 1 0,0 0 0,0 0 0,0-1 0,0 1 0,0 0 0,0 0 0,0-1 0,0 1 0,0 0 0,0 0 0,0-1 0,0 1 0,-1 0 0,1 0 0,0-1 0,0 1 0,0 0 0,0 0 0,0 0 0,-1-1 0,1 1 0,0 0 0,0 0 0,0 0 0,0 0 0,-1-1 0,1 1 0,0 0 0,0 0 0,-1 0 0,1 0 0,0 0 0,0 0 0,-1 0 0,1 0 0,0 0 0,0 0 0,-1 0 0,1 0 0,0 0 0,0 0 0,-1 0 0,1 0 0,0 0 0,0 0 0,-1 0 0,1 0 0,0 0 0,0 0 0,0 0 0,-1 0 0,1 0 0,0 1 0,0-1 0,-1 0 0,-9 17 0,10-14 0,-1 1 0,0 0 0,1-1 0,0 1 0,0-1 0,0 1 0,0 0 0,0-1 0,1 1 0,0-1 0,0 1 0,0-1 0,0 1 0,0-1 0,0 0 0,1 0 0,0 1 0,0-1 0,0 0 0,4 5 0,-2-5 0,0 0 0,-1-1 0,1 1 0,1-1 0,-1 0 0,0 0 0,0 0 0,1 0 0,-1-1 0,1 0 0,0 0 0,-1 0 0,1 0 0,0-1 0,9 0 0,-7 0 0,0-1 0,0 0 0,1 0 0,-1-1 0,0 1 0,0-2 0,0 1 0,0-1 0,-1 0 0,1 0 0,-1-1 0,0 0 0,11-9 0,-6 3 0,0 0 0,-1 0 0,-1-1 0,0-1 0,-1 1 0,8-15 0,-24 42 0,0 1 0,1 0 0,1 0 0,1 1 0,0 0 0,1 0 0,1 0 0,1 0 0,0 0 0,2 1 0,0-1 0,2 19 0,-2-35-58,1-1 1,-1 0-1,0 1 0,0-1 0,1 1 1,-1-1-1,1 0 0,-1 1 0,1-1 1,0 0-1,0 0 0,-1 0 1,1 1-1,0-1 0,0 0 0,0 0 1,0 0-1,0 0 0,0 0 0,1-1 1,-1 1-1,0 0 0,0 0 0,1-1 1,-1 1-1,0-1 0,1 1 1,-1-1-1,0 0 0,1 1 0,-1-1 1,1 0-1,-1 0 0,3 0 0,-2-1-293,0 1-1,1-1 0,-1 1 1,0-1-1,0 0 0,0 0 1,0 0-1,1-1 0,-2 1 1,1 0-1,0-1 0,0 1 1,0-1-1,-1 0 0,1 1 1,0-1-1,-1 0 0,0 0 1,2-4-1,13-28-12086</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6.801"/>
    </inkml:context>
    <inkml:brush xml:id="br0">
      <inkml:brushProperty name="width" value="0.025" units="cm"/>
      <inkml:brushProperty name="height" value="0.025" units="cm"/>
    </inkml:brush>
  </inkml:definitions>
  <inkml:trace contextRef="#ctx0" brushRef="#br0">6 0 19314,'0'0'6641,"-2"9"-4468,1-6-2150,1-1 0,-1 1 1,0 0-1,1 0 0,0-1 0,-1 1 0,1 0 0,0 0 1,1-1-1,-1 1 0,0 0 0,1 0 0,0-1 1,-1 1-1,1 0 0,0-1 0,0 1 0,1-1 0,-1 1 1,0-1-1,1 1 0,0-1 0,-1 0 0,1 0 1,0 0-1,0 0 0,0 0 0,0 0 0,1-1 0,-1 1 1,0-1-1,1 1 0,-1-1 0,6 2 0,20 6-1722,38 1-18389,-47-8 18360,-1 0 4947,-17-2-2880,0 0 1,-1 0-1,1 1 0,-1-1 1,1 0-1,0 0 0,-1 0 1,1 0-1,-1 1 1,1-1-1,-1 0 0,1 0 1,-1 1-1,1-1 0,-1 0 1,1 1-1,-1-1 1,1 1-1,-1-1 0,0 1 1,1-1-1,-1 1 0,0-1 1,1 1-1,-1-1 1,0 1-1,0-1 0,1 2 1,-5 16 4575,-19 13-1522,16-25-2680,-22 22 955,28-27-1634,0 0-1,0 0 1,0 0 0,0 0 0,0 0-1,0 0 1,0 1 0,0-1 0,0 0-1,1 1 1,-1-1 0,1 0-1,-1 1 1,1-1 0,-1 1 0,1-1-1,0 1 1,0 1 0,2-2-301,1 0 0,0 0 1,0-1-1,1 1 0,-1-1 0,0 0 0,0 0 1,0 0-1,3-1 0,0 1-396,24-1-1097,63 4-1642,-84-3 3365,-1 1-1,0 1 1,0 0-1,0 0 1,0 0-1,0 1 1,0 0 0,11 7-1,-18-9 144,0-1-1,0 1 1,0 0-1,0-1 0,0 1 1,0 0-1,0 0 1,-1-1-1,1 1 1,0 0-1,0 0 1,-1 0-1,1 0 0,-1 0 1,1 0-1,-1 0 1,1 0-1,-1 1 1,1-1-1,-1 0 1,0 0-1,0 0 1,0 0-1,0 0 0,0 1 1,0-1-1,0 0 1,0 0-1,0 0 1,0 0-1,-1 1 1,1-1-1,0 0 0,-1 0 1,1 0-1,-1 0 1,1 0-1,-1 0 1,0 0-1,1 0 1,-1 0-1,0 0 1,0 0-1,0-1 0,1 1 1,-1 0-1,0-1 1,0 1-1,-1 0 1,-5 4 621,1 0 0,-1 0 0,0-1 1,0 0-1,-13 5 0,-38 7 762,54-15-1438,0 0-1,0-1 1,0 1-1,0-1 1,0 0-1,0 0 1,0 0-1,0-1 1,0 1-1,0-1 1,0 0-1,-8-3 1,11 3-179,1 1-1,-1-1 1,0 0 0,0 0 0,1 0-1,-1 1 1,1-1 0,-1 0 0,1 0-1,-1 0 1,1 0 0,-1 0 0,1 0-1,0 0 1,-1 0 0,1 0 0,0 0-1,0 0 1,0 0 0,0 0 0,0-2-1,0 1-677,0-1 0,1 0 0,-1 0-1,1 0 1,-1 0 0,1 1-1,0-1 1,0 0 0,0 1-1,1-1 1,2-4 0,15-12-9022</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7.223"/>
    </inkml:context>
    <inkml:brush xml:id="br0">
      <inkml:brushProperty name="width" value="0.025" units="cm"/>
      <inkml:brushProperty name="height" value="0.025" units="cm"/>
    </inkml:brush>
  </inkml:definitions>
  <inkml:trace contextRef="#ctx0" brushRef="#br0">95 291 10282,'0'0'14317,"-9"6"-11466,0 1-2186,-1 1-1,1 0 1,0 0-1,-14 18 1,20-22-560,0 0 0,1 0 0,-1 0 0,1 0 0,0 0 0,0 0 0,0 0 0,1 1 0,0-1 0,-1 1-1,2-1 1,-1 1 0,0 0 0,1-1 0,0 1 0,0 0 0,0-1 0,2 10 0,-1-12-105,0-1 0,0 1 0,0 0 0,0 0 0,0-1 0,0 1 0,0-1 0,1 1 0,-1-1 0,1 1 0,-1-1 0,1 0 0,-1 0 0,1 0 0,0 0 0,0 0 0,-1 0 0,1 0 0,0 0 0,0-1 0,0 1 0,0-1 0,0 1 0,0-1 0,0 0 0,0 0 0,0 0 0,0 0 0,3-1 0,1 1 0,1 0 0,-1-1 0,0 0 0,0-1 0,0 1 0,-1-1 0,1 0 0,9-5 0,0-3 1,-1-1 0,-1 0 0,0-1 0,0 0 0,-1-1 0,-1-1 0,0 0-1,-1 0 1,15-29 0,-13 21-7,-2 0-1,0-1 0,-2 0 1,0-1-1,-1 0 0,4-33 1,-10 47-67,0-1 0,0 1 0,-1-1 0,0 1 0,-3-15 0,3 24 72,0-1 1,0 1-1,-1-1 1,1 1-1,-1-1 1,1 1-1,-1-1 0,0 1 1,0 0-1,1-1 1,-1 1-1,0 0 1,0 0-1,0 0 0,0 0 1,0 0-1,-1 0 1,1 0-1,0 0 1,0 0-1,-1 0 0,1 0 1,0 1-1,-1-1 1,1 1-1,-1-1 1,1 1-1,-1-1 0,1 1 1,-1 0-1,1 0 1,-1 0-1,1 0 1,-1 0-1,1 0 0,-1 0 1,1 0-1,-1 1 1,1-1-1,-1 1 1,1-1-1,-1 1 1,1-1-1,-1 1 0,1 0 1,-2 1-1,-5 2 26,1 1 0,0 0 0,0 0 0,0 0 0,0 1 0,1 0 0,0 1 0,0-1-1,1 1 1,0 0 0,-7 13 0,8-14-12,0 0 0,1 0-1,0 1 1,0-1 0,1 1-1,0 0 1,0 0 0,0 0-1,1 0 1,0 0 0,1 0-1,-1 0 1,1 0 0,1 0-1,0 8 1,1-11-91,-1-1 1,1 0-1,-1 0 0,1 0 0,0 0 1,0 0-1,1 0 0,-1-1 0,1 1 1,-1-1-1,1 1 0,0-1 0,0 0 1,0 0-1,5 3 0,60 24-2514,-25-11 839,-39-16 1474,0 0 1,0 0 0,0 0-1,0 1 1,-1-1 0,1 1-1,-1 0 1,0 1-1,0-1 1,0 0 0,0 1-1,0 0 1,2 5 0,5 27-3432,-9-6-4448,-1-23-2614</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7.567"/>
    </inkml:context>
    <inkml:brush xml:id="br0">
      <inkml:brushProperty name="width" value="0.025" units="cm"/>
      <inkml:brushProperty name="height" value="0.025" units="cm"/>
    </inkml:brush>
  </inkml:definitions>
  <inkml:trace contextRef="#ctx0" brushRef="#br0">0 31 16976,'0'0'4239,"11"0"-780,88 4 703,66 0-2222,-140-9-1562,-25 5-352,1-1-1,-1 1 0,0 0 0,1 0 0,-1-1 0,1 1 0,-1 0 0,0-1 0,1 1 0,-1 0 0,0-1 0,0 1 0,1-1 1,-1 1-1,0 0 0,0-1 0,1 1 0,-1-1 0,0 1 0,0-1 0,0 1 0,0-1 0,0 1 0,0-1 0,0 1 0,0-1 0,0 0 11,-1-1 0,0 1 0,0 0 0,0 0 0,0 0 0,0 0 0,0 0 0,0 0 0,0 0 0,0 0 0,0 0 0,-1 0 0,1 0 0,0 1 0,-1-1 0,1 1 0,0-1 0,-1 1 0,1-1 0,-1 1 0,1 0 0,0 0 0,-1-1 0,1 1 0,-3 1 0,-16-4-36,0 2 0,-1 1 0,-40 4 0,56-3 0,1 0 0,-1 0 0,0 1 0,1-1 0,-1 1 0,1 0 0,0 0 0,-1 0 0,1 1 0,-6 4 0,9-6 0,-1 1 0,1 0 0,-1-1 0,1 1 0,0 0 0,-1 0 0,1 0 0,0 0 0,0 0 0,1 1 0,-1-1 0,0 0 0,1 0 0,-1 1 0,1-1 0,0 0 0,0 0 0,0 1 0,0-1 0,0 0 0,0 1 0,1 3 0,1-3-2,-1 0 0,0 0 0,1 0 0,0 0 0,-1 0 0,1-1 0,1 1 0,-1-1 0,0 1 0,0-1 0,1 0 0,-1 0 0,1 0 0,0 0 0,0 0 0,0-1 1,0 1-1,0-1 0,0 0 0,4 2 0,5 1-508,-1-1 1,1 0-1,0 0 0,17 1 1,14-3-6927</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3.820"/>
    </inkml:context>
    <inkml:brush xml:id="br0">
      <inkml:brushProperty name="width" value="0.025" units="cm"/>
      <inkml:brushProperty name="height" value="0.025" units="cm"/>
    </inkml:brush>
  </inkml:definitions>
  <inkml:trace contextRef="#ctx0" brushRef="#br0">155 275 9417,'0'0'5691,"3"-12"-2024,-1 2-2741,0 3-141,0-1-1,0 1 1,-1-1-1,0 0 0,0 0 1,-1 1-1,0-1 1,-1-9-1,0 16-705,1 0-1,-1 0 1,1 0 0,-1 0-1,1 0 1,-1 0-1,1 0 1,-1 0 0,0 1-1,0-1 1,1 0-1,-1 0 1,0 1 0,0-1-1,0 0 1,0 1-1,0-1 1,0 1-1,0-1 1,0 1 0,0 0-1,0-1 1,0 1-1,0 0 1,0 0 0,0 0-1,0-1 1,-1 1-1,1 0 1,0 1-1,0-1 1,0 0 0,0 0-1,0 0 1,0 1-1,0-1 1,-2 1-1,-1 0-40,0 1-1,0-1 0,0 1 0,0-1 0,0 1 0,1 1 1,-1-1-1,-6 5 0,1 3 111,0 0 0,0 1 1,1 0-1,1 0 0,0 1 1,0 0-1,1 0 0,1 0 1,0 1-1,0 0 0,1 0 1,1 0-1,-3 25 0,6-37-137,0 0-1,0 1 1,0-1-1,0 0 0,0 1 1,0-1-1,0 1 1,1-1-1,-1 0 1,1 0-1,-1 1 0,1-1 1,-1 0-1,1 0 1,-1 1-1,1-1 0,0 0 1,0 0-1,0 0 1,0 0-1,0 0 0,0 0 1,0 0-1,2 1 1,-1-1-1,1 0 1,-1-1-1,1 1 1,-1-1-1,1 1 1,-1-1-1,1 0 1,-1 0 0,1 0-1,-1 0 1,1 0-1,3-1 1,4-2 16,-1 1 0,0-1 0,0-1 0,-1 1 0,1-2 1,12-7-1,-1-3-27,0-1 0,-1-1 1,-1-1-1,0-1 0,-2 0 1,0-1-1,-1-1 0,-1 0 1,-1-1-1,-2 0 0,0-1 1,-1 0-1,-1-1 0,-1 0 1,7-36-1,-16 50-44,-3 10 5,-4 8-38,-6 18 73,1 1 1,2 0-1,0 0 1,2 1-1,-8 35 1,11-40 13,4-14-1,-15 62 97,16-65-99,0 0 0,1-1 0,-1 1 1,1 0-1,0 0 0,1 0 0,-1-1 1,1 1-1,3 10 0,-2-15-7,-1 1 0,0 0 0,1-1 0,-1 0 0,1 1 0,0-1 0,-1 0 0,1 0 0,0 1 0,0-1 0,0-1 0,0 1 0,0 0 0,0 0 0,0-1 0,0 1 0,0-1 0,0 0 0,0 0 0,0 1 0,0-1 0,0-1 0,0 1 0,1 0 0,-1 0 0,2-1 0,6-1 0,-1 1 0,1-1 0,-1-1 0,14-4 0,-7-1 0,0 0 0,0-1 0,-1-1 0,-1 0 0,17-15 0,-24 19 0,-1 1 0,0-1 0,-1 0 0,1 0 0,-1-1 0,-1 0 0,1 0 0,-1 0 0,0 0 0,0-1 0,-1 1 0,0-1 0,2-11 0,-5 18 0,1 0 0,-1 1 0,0-1 0,0 1 0,0-1 0,0 0 0,0 1 0,0-1 0,0 0 0,0 1 0,0-1 0,0 0 0,0 1 0,0-1 0,-1 0 0,1 1 0,0-1 0,0 1 0,-1-1 0,1 0 0,0 1 0,-1-1 0,1 1 0,-1-1 0,1 1 0,0-1 0,-1 1 0,1-1 0,-1 1 0,0-1 0,-20 4 0,-21 22 0,-20 40 0,56-58 0,1-1 0,1 0 0,-1 1 0,1 0 0,1 0 0,-1 0 0,1 0 0,0 1 0,-2 10 0,5-18 0,0 1 0,0-1 0,0 1 0,1-1 0,-1 0 0,0 1 0,0-1 0,0 1 0,1-1 0,-1 0 0,0 1 0,0-1 0,1 1 0,-1-1 0,0 0 0,1 1 0,-1-1 0,0 0 0,1 0 0,-1 1 0,1-1 0,-1 0 0,0 0 0,1 0 0,-1 1 0,1-1 0,-1 0 0,1 0 0,-1 0 0,0 0 0,1 0 0,-1 0 0,1 0 0,-1 0 0,1 0 0,23 0 0,-18 0 0,16-1 0,0-1 0,26-7 0,-34 6 0,-1 0 0,1 0 0,-1 2 0,1-1 0,0 2 0,-1 0 0,1 1 0,0 0 0,18 4 0,-30-3 0,1 0 0,0-1 0,0 1 0,0 1 0,-1-1 0,1 0 0,-1 1 0,0-1 0,0 1 0,0-1 0,0 1 0,0 0 0,0 0 0,-1 0 0,0 0 0,1 0 0,-1 1 0,0-1 0,0 0 0,-1 0 0,1 1 0,-1-1 0,0 0 0,0 5 0,0-223 0,0 215 4,1 0-1,-1-1 1,0 1 0,0-1 0,1 1-1,-1 0 1,0-1 0,0 1-1,1-1 1,-1 1 0,0 0-1,1 0 1,-1-1 0,1 1 0,-1 0-1,0 0 1,1-1 0,-1 1-1,1 0 1,-1 0 0,0 0 0,1 0-1,-1-1 1,1 1 0,-1 0-1,1 0 1,-1 0 0,1 0 0,-1 0-1,1 0 1,-1 0 0,0 1-1,1-1 1,16 2-514,-16-2 387,9 2-921,35 3-8279,-10-4-3441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4.852"/>
    </inkml:context>
    <inkml:brush xml:id="br0">
      <inkml:brushProperty name="width" value="0.025" units="cm"/>
      <inkml:brushProperty name="height" value="0.025" units="cm"/>
    </inkml:brush>
  </inkml:definitions>
  <inkml:trace contextRef="#ctx0" brushRef="#br0">43 50 6854,'21'-35'7786,"-13"21"2364,-20 41-6791,1-2-3063,1 0 0,1 0 0,1 1-1,2 0 1,0 1 0,2-1 0,1 1-1,1 0 1,1 34 0,1-59-285,0-1-1,0 0 1,1 1 0,-1-1 0,0 1 0,1-1 0,-1 0 0,1 1-1,-1-1 1,1 0 0,-1 0 0,1 1 0,0-1 0,0 0-1,0 0 1,-1 0 0,1 0 0,0 0 0,0 0 0,0 0 0,1 0-1,-1-1 1,0 1 0,0 0 0,2 0 0,-1 0 17,1-1 1,0 1-1,0-1 0,-1 0 1,1 0-1,0 0 1,0 0-1,-1 0 0,1 0 1,0-1-1,-1 0 1,4 0-1,4-3 58,-1 1 1,1-2-1,-1 1 0,0-1 1,16-12-1,-6 1-45,-1-1 0,-1-1 0,0-1 0,-1-1 0,-2 0-1,0-1 1,-1 0 0,0-1 0,-2-1 0,-1 1 0,11-39 0,-33 116-41,2 0 0,-4 95 0,13-144 0,1 0 0,0 0 0,0-1 0,1 1 0,0 0 0,0 0 0,0-1 0,1 1 0,-1 0 0,4 6 0,-3-10 0,-1 0 0,1 0 0,0 0 0,0-1 0,0 1 0,-1 0 0,2-1 0,-1 1 0,0-1 0,0 0 0,0 0 0,1 0 0,-1 0 0,1 0 0,-1 0 0,0-1 0,1 1 0,-1-1 0,1 1 0,0-1 0,-1 0 0,1 0 0,-1 0 0,1-1 0,3 0 0,-1 0 0,1 0 0,-1-1 0,1 0 0,-1 0 0,0 0 0,0-1 0,0 0 0,0 0 0,0 0 0,-1 0 0,1-1 0,-1 0 0,0 0 0,0 0 0,0 0 0,-1-1 0,1 0 0,-1 1 0,3-7 0,4-6 0,-1-1 0,-1 0 0,-1 0 0,7-24 0,-9 25 0,0-1 0,-1 1 0,-1-1 0,-1 0 0,0 1 0,-1-1 0,-3-31 0,2 48 0,0 0 0,0 1 0,0-1 0,-1 0 0,1 1 0,0-1 0,0 0 0,-1 1 0,1-1 0,0 0 0,-1 1 0,1-1 0,0 1 0,-1-1 0,1 1 0,-1-1 0,1 1 0,-1-1 0,1 1 0,-1-1 0,0 1 0,1-1 0,-1 1 0,1 0 0,-1 0 0,0-1 0,1 1 0,-1 0 0,0 0 0,1 0 0,-1 0 0,0-1 0,1 1 0,-1 0 0,0 0 0,0 0 0,1 1 0,-1-1 0,0 0 0,-1 0 0,1 1 0,-1-1 0,1 1 0,-1 0 0,0-1 0,1 1 0,-1 0 0,1 0 0,0 0 0,-1 0 0,1 0 0,0 0 0,-1 1 0,1-1 0,0 0 0,-1 2 0,-12 40-2391,10 23-6674,4-43-747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53.877"/>
    </inkml:context>
    <inkml:brush xml:id="br0">
      <inkml:brushProperty name="width" value="0.025" units="cm"/>
      <inkml:brushProperty name="height" value="0.025" units="cm"/>
    </inkml:brush>
  </inkml:definitions>
  <inkml:trace contextRef="#ctx0" brushRef="#br0">1 2 3651,'197'-1'5785,"396"13"-1475,-207 16-4296,557 69 1921,-809-73-1675,30 8-70,274 16 0,860-83-1081,-980-2-185,20-2 2141,-282 38-599,-41 1 40,0 0-1,0-1 1,0 0 0,24-6 0,-33 3-463,-14 1-183,-16 1-73,-357-7-5803,240 1 256</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5.694"/>
    </inkml:context>
    <inkml:brush xml:id="br0">
      <inkml:brushProperty name="width" value="0.025" units="cm"/>
      <inkml:brushProperty name="height" value="0.025" units="cm"/>
    </inkml:brush>
  </inkml:definitions>
  <inkml:trace contextRef="#ctx0" brushRef="#br0">1 379 21877,'0'0'10239,"9"-2"-9615,4-2-618,1 0-1,-1-1 1,0-1 0,-1 0-1,21-13 1,-28 17-7,-1-1 1,0 0 0,0 0-1,-1 0 1,1-1 0,0 1 0,-1-1-1,0 0 1,0 0 0,0 0-1,-1 0 1,1 0 0,-1-1-1,0 1 1,0-1 0,0 0-1,-1 1 1,0-1 0,0 0 0,0 0-1,0-9 1,-1 13 0,0 1 0,0-1 0,0 1 0,0-1 0,0 1 0,0 0 0,0-1 0,0 1 0,0-1 0,-1 1 0,1-1 0,0 1 0,0-1 0,-1 1 0,1 0 0,0-1 0,0 1 0,-1-1 0,1 1 0,0 0 0,-1-1 0,1 1 0,-1 0 0,1 0 0,0-1 0,-1 1 0,1 0 0,-1 0 0,1-1 0,-1 1 0,1 0 0,-2 0 0,-19 3 0,-15 19 0,29-16 0,1 0 0,1 1 0,0 0 0,-1 0 0,2 0 0,-1 1 0,1-1 0,1 1 0,-1 0 0,1 0 0,0 1 0,1-1 0,-2 12 0,5-20 0,0 1 0,0 0 0,0 0 0,-1-1 0,1 1 0,0 0 0,0-1 0,0 1 0,0-1 0,0 1 0,1-1 0,-1 1 0,0-1 0,0 0 0,0 0 0,0 0 0,0 1 0,0-1 0,1 0 0,-1 0 0,0 0 0,0-1 0,0 1 0,2-1 0,35-3 0,15-14-743,-44 14 495,0 1-1,0-1 1,0 1-1,1 1 1,-1 0-1,17-1 1,-26 3 224,1 1 0,-1-1 1,0 1-1,1-1 0,-1 1 1,0-1-1,1 1 0,-1-1 1,0 1-1,0-1 0,0 1 1,0 0-1,1-1 0,-1 1 1,0-1-1,0 1 0,0 0 0,0-1 1,0 1-1,-1-1 0,1 1 1,0 0-1,0-1 0,0 1 1,0-1-1,-1 1 0,1-1 1,0 1-1,-1 0 0,-7 20 228,-3 13 325,17-25-241,15-13-81,-11-1-201,-1 0 0,1-1 1,-1 0-1,-1-1 0,1 0 0,-1 0 0,9-11 0,50-63-193,-64 77 187,166-238-1287,-161 226 1109,-10 15 197,-15 27 151,5-2 7,2 1 1,1 0 0,1 0-1,1 1 1,2 0 0,0 1-1,2-1 1,0 1-1,2 0 1,4 49 0,-2-71-179,1 0 1,-1 0 0,1 0-1,0-1 1,0 1-1,0-1 1,0 1 0,5 5-1,-6-9-32,-1 1 0,1-1 0,0 0 0,0 0 0,-1 0 0,1 0 0,0 0 0,0 0 0,0 0 0,0 0 0,1 0 0,-1 0 0,0-1 0,0 1 0,0 0 0,1-1 0,-1 1 0,0-1 0,1 1 0,-1-1 0,0 0 0,1 1 0,-1-1 0,1 0 0,-1 0 0,0 0 0,1 0 0,-1 0 0,1-1 0,-1 1 0,0 0 0,1-1 0,-1 1 0,3-2 0,-3 1-7,0-1 1,0 1-1,0-1 0,0 1 0,0-1 0,0 0 1,-1 0-1,1 1 0,-1-1 0,1 0 0,-1 0 0,0 0 1,1 0-1,-1 0 0,0 0 0,0 1 0,-1-3 1,-2-35-243,-1 25 210,0 1-1,-1 0 1,0 0-1,-1 0 1,-1 1-1,0 0 1,0 0 0,-13-14-1,-78-81 3631,94 103-3240,3 4-313,1 0-1,0 0 0,-1-1 0,1 1 0,0 0 0,0 0 1,-1 0-1,1-1 0,0 1 0,0 0 0,0 0 0,-1-1 1,1 1-1,0 0 0,0-1 0,0 1 0,0 0 0,-1-1 1,1 1-1,0 0 0,0 0 0,0-1 0,0 1 0,0-1 1,0 1-1,0 0 0,0-1 0,0 1 0,0 0 0,0-1 1,0 1-1,0 0 0,0-1 0,1 1 0,-1 0 1,0 0-1,0-1 0,0 1 0,0 0 0,1-1 0,-1 1 1,0 0-1,0 0 0,1-1 0,20-5 103,44 6-44,-48 1-63,66 4-1493,-12 0-3228,-35-4-4279</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7.298"/>
    </inkml:context>
    <inkml:brush xml:id="br0">
      <inkml:brushProperty name="width" value="0.025" units="cm"/>
      <inkml:brushProperty name="height" value="0.025" units="cm"/>
    </inkml:brush>
  </inkml:definitions>
  <inkml:trace contextRef="#ctx0" brushRef="#br0">1 29 4773,'6'-9'6672,"9"-10"5182,-10 18-7795,-3 14-2814,-14 187 2919,12-200-4164,0 1 0,-1 0 0,1 0 0,0 0 0,0 0 0,0-1 0,0 1 0,0 0 0,0 0 0,0 0 0,0 0 0,0 0 0,0 0 0,1-1 0,-1 1 0,0 0 0,0 0 0,1 0 0,-1-1 0,1 1 0,-1 0 0,1 0 0,-1-1 0,1 1 0,-1 0 0,1-1 0,0 1 0,-1-1 0,1 1 0,0-1 0,-1 1 0,2 0 0,0-1 0,0-1 0,0 1 0,-1 0 0,1-1 0,0 1 0,0-1 0,-1 0 0,1 0 0,0 1 0,-1-1 0,1 0 0,-1-1 0,1 1 0,1-2 0,55-56 0,-53 54 0,26-37 0,-24 31 0,1 0 0,1 1 0,-1 0 0,12-9 0,-18 59 0,-14 14 0,8-42 0,1 0 0,0 0 0,1 1 0,-1 15 0,3-27 0,1-1 0,-1 1 0,0-1 0,1 0 0,-1 1 0,1-1 0,-1 1 0,0-1 0,1 0 0,-1 0 0,1 1 0,-1-1 0,1 0 0,-1 0 0,1 1 0,-1-1 0,1 0 0,-1 0 0,1 0 0,-1 0 0,1 0 0,-1 0 0,1 0 0,-1 0 0,1 0 0,0 0 0,-1 0 0,1 0 0,-1 0 0,1-1 0,-1 1 0,1 0 0,20-6 0,-9 0 0,0-1 0,-1-1 0,0 0 0,0-1 0,-1 0 0,0-1 0,-1 0 0,0 0 0,0-1 0,-1 0 0,-1 0 0,8-16 0,-32 92 0,13-54 0,1 0 0,0 0 0,1 1 0,0-1 0,0 20 0,2-31 0,0 1 0,1 0 0,-1-1 0,1 1 0,-1-1 0,1 1 0,-1-1 0,1 1 0,-1-1 0,1 1 0,-1-1 0,1 1 0,-1-1 0,1 0 0,0 1 0,-1-1 0,1 0 0,0 1 0,-1-1 0,1 0 0,0 0 0,-1 0 0,1 0 0,0 0 0,-1 0 0,1 0 0,0 0 0,0 0 0,-1 0 0,1 0 0,0 0 0,-1 0 0,1 0 0,0-1 0,-1 1 0,1 0 0,0-1 0,0 0 0,30-11 0,-20 2 0,0 0 0,0-1 0,-1 0 0,0-1 0,-1 0 0,0-1 0,-1 0 0,-1 0 0,0 0 0,0-1 0,4-16 0,-16 43 0,-3 9 0,1 0 0,1 0 0,1 0 0,-4 44 0,9-65-6,0 0 1,0-1-1,0 1 1,0 0-1,0-1 1,0 1-1,1 0 0,-1-1 1,0 1-1,0 0 1,0-1-1,1 1 1,-1-1-1,0 1 0,1 0 1,-1-1-1,1 1 1,-1-1-1,1 1 1,-1-1-1,1 0 1,-1 1-1,1-1 0,-1 1 1,1-1-1,-1 0 1,1 1-1,0-1 1,-1 0-1,1 0 0,0 1 1,27-3-562,-22 1 291,-1 0-1,1-1 0,-1 0 0,0 0 1,0-1-1,0 1 0,0-1 1,5-4-1,10-24-11345,-13 11-1483</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7.717"/>
    </inkml:context>
    <inkml:brush xml:id="br0">
      <inkml:brushProperty name="width" value="0.025" units="cm"/>
      <inkml:brushProperty name="height" value="0.025" units="cm"/>
    </inkml:brush>
  </inkml:definitions>
  <inkml:trace contextRef="#ctx0" brushRef="#br0">92 0 21300,'0'0'9406,"-1"9"-8973,-17 113 115,5-49-8,-5 127 0,21-163-954,-3-37 405,0 0-1,0 0 1,0 0-1,1 0 1,-1 0-1,0 0 0,0 0 1,0 0-1,0 0 1,0 0-1,0 0 1,0 0-1,0 0 1,0 0-1,0 0 1,0 0-1,0 0 1,0 0-1,0 0 0,0 0 1,1 0-1,-1 0 1,0 0-1,0 0 1,0 0-1,0 0 1,0 0-1,0 1 1,0-1-1,0 0 0,0 0 1,0 0-1,0 0 1,0 0-1,1-22-246,-2 4 179,-1-1-1,-1 1 1,-1 0-1,-10-32 1,7 29 71,2 0 0,-7-40 0,12 60 48,0 0 1,0-1 0,0 1 0,1 0 0,-1 0-1,0 0 1,0 0 0,0 0 0,1-1-1,-1 1 1,1 0 0,-1 0 0,1 0 0,-1 0-1,1 0 1,0 0 0,-1 0 0,1 1-1,0-1 1,0 0 0,0 0 0,0 0 0,-1 1-1,1-1 1,0 0 0,0 1 0,0-1-1,2 1 1,1-2 1,1 0 0,-1 1 0,1 0 1,0 0-1,-1 0 0,1 1 0,7-1 0,0 2-219,0-1 0,0 1 0,0 1 1,-1 0-1,20 6 0,-29-6-605,1-1-882</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8.046"/>
    </inkml:context>
    <inkml:brush xml:id="br0">
      <inkml:brushProperty name="width" value="0.025" units="cm"/>
      <inkml:brushProperty name="height" value="0.025" units="cm"/>
    </inkml:brush>
  </inkml:definitions>
  <inkml:trace contextRef="#ctx0" brushRef="#br0">1 1 19058,'0'0'13709</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8.700"/>
    </inkml:context>
    <inkml:brush xml:id="br0">
      <inkml:brushProperty name="width" value="0.025" units="cm"/>
      <inkml:brushProperty name="height" value="0.025" units="cm"/>
    </inkml:brush>
  </inkml:definitions>
  <inkml:trace contextRef="#ctx0" brushRef="#br0">160 205 17040,'1'-8'4079,"-1"6"-3894,1-6 1185,0-1 0,-1 1 0,0 0 0,-2-16 0,2 23-1225,0 0 1,0 0-1,-1 0 0,1 0 1,0 0-1,-1 0 1,1 0-1,0 0 0,-1 0 1,1 0-1,-1 1 0,0-1 1,1 0-1,-1 0 1,0 0-1,1 1 0,-1-1 1,0 0-1,0 1 0,0-1 1,1 1-1,-3-1 1,2 1-111,-1 0 0,0 0 1,0 0-1,1 0 0,-1 0 1,0 1-1,0-1 0,1 1 1,-1-1-1,0 1 0,1 0 1,-1-1-1,1 1 0,-1 0 1,1 0-1,-1 0 0,1 0 1,-3 3-1,-8 8-9,1 1 0,0 1 0,0 0-1,2 0 1,0 1 0,0 0 0,1 1 0,1-1-1,1 2 1,0-1 0,-5 25 0,11-39-23,-1-1 1,0 1-1,1 0 1,0 0-1,-1 0 1,1 0-1,0-1 1,0 1-1,0 0 1,0 0 0,0 0-1,1 0 1,-1-1-1,0 1 1,1 0-1,-1 0 1,1-1-1,0 1 1,0 0-1,-1-1 1,1 1-1,3 2 1,-3-3 1,1 0-1,-1-1 1,1 1 0,-1-1 0,1 1-1,0-1 1,-1 0 0,1 0 0,0 0-1,-1 0 1,1 0 0,0 0 0,-1 0-1,1 0 1,-1 0 0,1-1 0,0 1-1,-1-1 1,3-1 0,9-3 17,-1-1 1,-1-1-1,1 0 1,20-16-1,-8 1-22,0 0 0,-2-2 0,0 0 0,20-31 0,-31 38 0,0-1 0,-1 1 0,0-1 0,-2-1 0,0 0 0,-1 0 0,7-36 0,-39 109 0,6-4 0,2 1 0,3 1 0,1 0 0,-8 86 0,21-137-23,0 1 0,0-1 1,0 1-1,0 0 0,0-1 0,0 1 1,0-1-1,0 1 0,1-1 0,-1 1 1,1-1-1,-1 1 0,1-1 0,0 1 1,-1-1-1,1 0 0,0 1 0,2 1 1,-3-2-35,1-1 0,0 0 0,0 1 0,0-1 0,0 1 0,0-1 0,0 0 0,0 0 0,0 1 0,0-1 0,0 0 0,0 0 0,0 0 0,0 0 0,0 0 0,0-1 0,0 1 0,0 0 0,0 0 0,0 0 0,1-1 0,2-1-335,0 0 0,1-1 0,-2 1 0,1-1 0,0 0 0,0 1 0,-1-2 0,1 1 0,-1 0 0,0-1 0,3-3 0,9-23-7915,-2-4-5375</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9.234"/>
    </inkml:context>
    <inkml:brush xml:id="br0">
      <inkml:brushProperty name="width" value="0.025" units="cm"/>
      <inkml:brushProperty name="height" value="0.025" units="cm"/>
    </inkml:brush>
  </inkml:definitions>
  <inkml:trace contextRef="#ctx0" brushRef="#br0">2 131 9545,'0'0'9679,"0"8"-6338,-1-6-3123,1 0-1,0 0 0,0 0 0,0 0 1,0 0-1,0 0 0,1 0 1,-1 0-1,1 0 0,-1-1 0,1 1 1,-1 0-1,1 0 0,0 0 1,0-1-1,1 3 0,1-2 97,0-1 1,0 0-1,-1 0 0,1 0 0,0 0 0,0 0 1,0 0-1,0-1 0,0 1 0,0-1 1,0 0-1,0 0 0,6-1 0,-2 1-207,0-1-1,0 0 0,0 0 0,0-1 0,0 0 1,0 0-1,0-1 0,0 1 0,-1-1 0,0-1 1,11-6-1,-15 8-81,0 1 0,1-1 1,-1 0-1,0 0 0,0 0 1,0 0-1,0 0 0,-1 0 0,1-1 1,-1 1-1,1 0 0,-1-1 0,0 0 1,1 1-1,-2-1 0,1 0 1,0 1-1,0-1 0,-1 0 0,1 0 1,-1 1-1,0-1 0,0 0 1,0 0-1,0 0 0,-1 0 0,1 1 1,-1-1-1,1 0 0,-1 0 0,0 1 1,-3-6-1,4 8-25,-1-1 0,0 0 0,0 0 0,0 0 0,0 0 0,0 1 0,0-1 0,0 0 0,0 1 0,0-1 0,0 1 0,0-1 0,0 1 0,0 0 0,0-1 0,-1 1 0,1 0 0,0 0 0,0 0 0,0 0 0,0 0 0,-1 0 0,1 0 0,0 0 0,0 0 0,0 0 0,-1 1 0,0 0 0,-33 15 0,27-9 0,0 0 0,1 0 0,0 1 0,1 0 0,0 0 0,0 1 0,1 0 0,0 0 0,0 0 0,1 1 0,0-1 0,1 1 0,0 0 0,0 0 0,-1 14 0,5-23 0,-1 0 0,1 0 0,-1 0 0,1 0 0,-1 0 0,1 0 0,0 0 0,-1-1 0,1 1 0,0 0 0,0 0 0,0-1 0,-1 1 0,1 0 0,0-1 0,0 1 0,0-1 0,0 1 0,0-1 0,0 1 0,0-1 0,0 0 0,0 0 0,0 1 0,0-1 0,1 0 0,-1 0 0,0 0 0,0 0 0,0 0 0,0 0 0,0-1 0,0 1 0,1 0 0,45-7 0,21-14 0,-48 14 0,0 0 0,1 2 0,0 0 0,0 2 0,33-3 0,-52 6 0,-1 0 0,1 0 0,-1 0 0,0 0 0,1 1 0,-1-1 0,1 0 0,-1 1 0,1-1 0,-1 1 0,1-1 0,-1 1 0,0-1 0,1 1 0,-1 0 0,0 0 0,0 0 0,0 0 0,1 0 0,-1 0 0,0 0 0,0 0 0,0 0 0,-1 0 0,1 1 0,0-1 0,1 2 0,-1 2 0,0 1 0,1-1 0,-2 0 0,1 1 0,-1-1 0,0 9 0,2-29 0,0-1 0,1 1 0,10-29 0,0-3 0,-9 24 0,10-35 0,-14 56 0,1 1 0,0-1 0,0 0 0,0 1 0,0-1 0,0 1 0,0-1 0,0 1 0,0-1 0,1 1 0,-1 0 0,0-1 0,1 1 0,-1 0 0,1 0 0,-1 0 0,1 0 0,0 1 0,-1-1 0,1 0 0,0 1 0,0-1 0,0 1 0,-1-1 0,1 1 0,3 0 0,45 7-1331,-26-2-1603,9 0-5709</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1.683"/>
    </inkml:context>
    <inkml:brush xml:id="br0">
      <inkml:brushProperty name="width" value="0.025" units="cm"/>
      <inkml:brushProperty name="height" value="0.025" units="cm"/>
    </inkml:brush>
  </inkml:definitions>
  <inkml:trace contextRef="#ctx0" brushRef="#br0">0 51 15375,'0'0'5882,"3"-8"-3106,8-25-549,-5 23 277,-3 14-1861,0 12-667,-3-16 114,0 187 2256,-2-82-1435,2-105-910,0 0-1,0 1 1,0-1 0,0 1 0,0-1 0,0 1 0,0-1 0,0 0 0,0 1 0,0-1 0,0 1-1,0-1 1,0 0 0,1 1 0,-1-1 0,0 1 0,0-1 0,1 0 0,-1 1 0,0-1-1,0 0 1,1 1 0,-1-1 0,0 0 0,1 0 0,-1 1 0,0-1 0,1 0 0,-1 0 0,1 0-1,-1 1 1,0-1 0,1 0 0,-1 0 0,1 0 0,-1 0 0,1 0 0,-1 0 0,0 0 0,1 0-1,-1 0 1,1 0 0,-1 0 0,0 0 0,1 0 0,-1 0 0,1 0 0,-1-1 0,1 1 0,-1 0-1,1-1 1,23-12-10,4-13 9,0 0 0,-2-2 0,-1-2 0,-1 0 0,26-44 0,1 1 0,-51 72 0,0 1 0,0 0 0,0-1 0,0 1 0,0 0 0,1-1 0,-1 1 0,0 0 0,0 0 0,0-1 0,0 1 0,0 0 0,1 0 0,-1-1 0,0 1 0,0 0 0,1 0 0,-1-1 0,0 1 0,0 0 0,1 0 0,-1 0 0,0 0 0,0 0 0,1-1 0,-1 1 0,0 0 0,1 0 0,-1 0 0,0 0 0,1 0 0,-1 0 0,0 0 0,1 0 0,-1 0 0,0 0 0,0 0 0,1 0 0,-1 0 0,0 0 0,1 0 0,-1 1 0,2 15 0,-8 27 0,-17 30 0,17-58 0,1 0 0,0 0 0,1 1 0,0-1 0,-1 26 0,5-41 0,0 0 0,0 1 0,0-1 0,0 0 0,1 1 0,-1-1 0,0 0 0,0 1 0,0-1 0,0 0 0,1 1 0,-1-1 0,0 0 0,0 1 0,1-1 0,-1 0 0,0 0 0,1 0 0,-1 1 0,0-1 0,1 0 0,-1 0 0,0 0 0,1 0 0,-1 1 0,0-1 0,1 0 0,-1 0 0,1 0 0,-1 0 0,0 0 0,1 0 0,-1 0 0,0 0 0,1 0 0,-1 0 0,1 0 0,-1 0 0,0-1 0,1 1 0,-1 0 0,0 0 0,1 0 0,-1 0 0,0-1 0,1 1 0,19-9 0,4-9 0,0 0 0,-2-2 0,0 0 0,23-29 0,26-23 0,-70 71 0,0 0 0,0 0 0,0 0 0,0 0 0,0 0 0,0 0 0,0 0 0,0 1 0,1-1 0,-1 0 0,0 1 0,0-1 0,1 1 0,-1-1 0,0 1 0,3-1 0,-3 2 0,-1-1 0,0 0 0,1 1 0,-1-1 0,1 0 0,-1 1 0,0-1 0,1 0 0,-1 1 0,0-1 0,1 1 0,-1-1 0,0 0 0,0 1 0,0-1 0,1 1 0,-1-1 0,0 1 0,0-1 0,0 1 0,0-1 0,0 1 0,0-1 0,0 1 0,0-1 0,0 1 0,0-1 0,0 2 0,-11 47 0,-17 13 0,21-50 0,1 1 0,0-1 0,1 1 0,1 0 0,0 0 0,0 1 0,-2 22 0,7-35-65,-1-1-1,0 1 1,0-1 0,1 1-1,-1-1 1,0 0 0,1 1 0,-1-1-1,0 1 1,1-1 0,-1 0-1,1 0 1,-1 1 0,1-1-1,-1 0 1,1 0 0,-1 1 0,1-1-1,-1 0 1,1 0 0,-1 0-1,1 0 1,-1 0 0,1 0-1,-1 0 1,1 0 0,-1 0 0,1 0-1,0 0 1,1 0-255,-1 0 1,0 0-1,1 0 0,-1 0 1,0 0-1,1 0 0,-1-1 1,0 1-1,0 0 0,1-1 1,-1 1-1,0-1 0,0 1 1,0-1-1,1 1 0,-1-1 1,0 0-1,0 0 0,0 0 1,0 0-1,0 0 0,-1 0 1,1 0-1,1-1 0,0-8-9107</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2.294"/>
    </inkml:context>
    <inkml:brush xml:id="br0">
      <inkml:brushProperty name="width" value="0.025" units="cm"/>
      <inkml:brushProperty name="height" value="0.025" units="cm"/>
    </inkml:brush>
  </inkml:definitions>
  <inkml:trace contextRef="#ctx0" brushRef="#br0">23 0 18866,'0'0'12636,"0"11"-12118,-1 13-308,-2 0 0,-6 25 0,0 6-93,10-24-117,-1-31 0,1 1 0,-1 0 0,0-1 0,0 1 0,1-1 0,-1 1 0,1-1 0,-1 1 0,0-1 0,1 1 0,-1-1 0,1 1 0,-1-1 0,1 0 0,-1 1 0,1-1 0,0 0 0,-1 1 0,1-1 0,-1 0 0,1 0 0,0 1 0,-1-1 0,1 0 0,1 0 0,1 0 0,0-1 0,0 0 0,0 0 0,0 0 0,0 0 0,0 0 0,0-1 0,-1 1 0,1-1 0,0 0 0,-1 0 0,1 0 0,-1 0 0,4-4 0,12-14 0,-1-1 0,0 0 0,14-26 0,2-2 0,-33 49 0,0-1 0,0 1 0,0 0 0,0-1 0,0 1 0,1 0 0,-1-1 0,0 1 0,0 0 0,0-1 0,0 1 0,0 0 0,1 0 0,-1-1 0,0 1 0,0 0 0,1-1 0,-1 1 0,0 0 0,0 0 0,1 0 0,-1-1 0,0 1 0,1 0 0,-1 0 0,0 0 0,1 0 0,-1 0 0,0-1 0,1 1 0,-1 0 0,0 0 0,1 0 0,-1 0 0,0 0 0,1 0 0,-1 0 0,1 0 0,-1 0 0,0 1 0,1-1 0,0 0 0,0 18 0,-9 28 0,-4-13 0,7-21 0,0 1 0,2-1 0,-1 1 0,1 0 0,-1 20 0,4-32 0,0-1 0,0 1 0,0-1 0,0 1 0,0-1 0,0 0 0,0 1 0,0-1 0,1 1 0,-1-1 0,0 0 0,0 1 0,1-1 0,-1 0 0,0 1 0,0-1 0,1 0 0,-1 0 0,0 1 0,1-1 0,-1 0 0,0 0 0,1 1 0,-1-1 0,0 0 0,1 0 0,-1 0 0,1 0 0,-1 1 0,0-1 0,1 0 0,-1 0 0,1 0 0,-1 0 0,1 0 0,-1 0 0,0 0 0,1 0 0,-1 0 0,1 0 0,-1-1 0,0 1 0,1 0 0,-1 0 0,1 0 0,-1 0 0,0-1 0,1 1 0,-1 0 0,0 0 0,1-1 0,-1 1 0,0 0 0,1-1 0,-1 1 0,0 0 0,1-1 0,23-17 0,34-42 0,-46 45 0,1 1 0,0 1 0,1 0 0,0 1 0,25-16 0,-38 27 0,0 1 0,-1-1 0,1 1 0,0-1 0,0 1 0,0-1 0,0 1 0,0 0 0,0-1 0,0 1 0,0 0 0,0 0 0,0 0 0,0 0 0,0 0 0,0 0 0,0 0 0,0 0 0,0 0 0,0 0 0,0 0 0,0 1 0,-1-1 0,1 0 0,0 1 0,0-1 0,0 1 0,1 0 0,-1 1 0,1-1 0,-1 1 0,0 0 0,0-1 0,0 1 0,-1 0 0,1 0 0,0 0 0,-1 0 0,1 0 0,-1 0 0,0 0 0,1 3 0,-1 11 0,0 0 0,-5 31 0,4-38 0,-3 50-43,4-59-736,0-3-4231,0-5 2564,0 4 464,-1-14-6592</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2.640"/>
    </inkml:context>
    <inkml:brush xml:id="br0">
      <inkml:brushProperty name="width" value="0.025" units="cm"/>
      <inkml:brushProperty name="height" value="0.025" units="cm"/>
    </inkml:brush>
  </inkml:definitions>
  <inkml:trace contextRef="#ctx0" brushRef="#br0">1 0 20179,'0'0'8488</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2.970"/>
    </inkml:context>
    <inkml:brush xml:id="br0">
      <inkml:brushProperty name="width" value="0.025" units="cm"/>
      <inkml:brushProperty name="height" value="0.025" units="cm"/>
    </inkml:brush>
  </inkml:definitions>
  <inkml:trace contextRef="#ctx0" brushRef="#br0">17 1 18578,'0'0'10329,"0"8"-9261,-8 91 1388,-1 20-3391,9-119 841,0 0-1,1 0 0,-1 1 0,0-1 0,0 0 0,0 0 0,0 0 0,0 0 0,0 1 0,1-1 0,-1 0 0,0 0 0,0 0 0,0 0 0,0 0 0,1 1 0,-1-1 0,0 0 0,0 0 0,0 0 0,1 0 0,-1 0 0,0 0 0,0 0 0,0 0 0,1 0 0,-1 0 0,0 0 0,0 0 0,1 0 0,-1 0 0,0 0 0,0 0 0,0 0 0,1 0 0,-1 0 0,0 0 0,0 0 0,0-1 0,1 1 0,-1 0 1,0 0-1,0 0 0,0 0 0,0 0 0,1-1 0,-1 1 0,0 0 0,11-7-2458,15-34-7793,-11 15 3321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56.985"/>
    </inkml:context>
    <inkml:brush xml:id="br0">
      <inkml:brushProperty name="width" value="0.025" units="cm"/>
      <inkml:brushProperty name="height" value="0.025" units="cm"/>
    </inkml:brush>
  </inkml:definitions>
  <inkml:trace contextRef="#ctx0" brushRef="#br0">0 1 8616,'0'0'1885,"11"6"-663,8 4-697,1 0 0,-1-2 0,1 0 0,1-2 0,36 8 0,114 9 133,175 0 0,178-23-2451,-462-1 1416,780-46-568,-169 3 3283,611 36 771,-4 52-1531,-1140-40-1141,105 7 258,-238-10-870,30 3 578,-36-4-505,0 0 0,0 1 1,0-1-1,0 0 1,0 0-1,0 1 1,0-1-1,0 1 0,0-1 1,0 1-1,0-1 1,0 1-1,0 0 1,0-1-1,0 1 1,0 0-1,-1 0 0,1-1 1,0 1-1,-1 0 1,1 0-1,-1 0 1,1 0-1,-1 0 0,1 1 1,-4 5-5515,-14-1-6305</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3.341"/>
    </inkml:context>
    <inkml:brush xml:id="br0">
      <inkml:brushProperty name="width" value="0.025" units="cm"/>
      <inkml:brushProperty name="height" value="0.025" units="cm"/>
    </inkml:brush>
  </inkml:definitions>
  <inkml:trace contextRef="#ctx0" brushRef="#br0">23 13 14670,'0'0'11638,"-2"10"-10288,-1 8-954,-4 20 1763,-4 59 0,11-96-2156,0-1 1,0 1-1,0-1 0,0 1 1,0-1-1,0 0 0,0 1 0,0-1 1,1 1-1,-1-1 0,0 1 1,0-1-1,0 0 0,0 1 1,1-1-1,-1 1 0,0-1 1,0 0-1,1 1 0,-1-1 0,0 0 1,0 1-1,1-1 0,-1 0 1,0 1-1,1-1 0,-1 0 1,1 0-1,-1 0 0,0 1 1,1-1-1,-1 0 0,1 0 0,0 0 1,18-4 126,15-16 19,22-34-149,-48 44 0,0 0 0,1 1 0,0 0 0,0 1 0,1 0 0,0 1 0,1-1 0,-1 2 0,2 0 0,18-8 0,-29 14 0,-1 0 0,1-1 0,0 1 0,-1 0 0,1 0 0,-1 0 0,1 0 0,-1 0 0,1 0 0,-1 0 0,1 1 0,-1-1 0,1 0 0,-1 0 0,1 0 0,-1 0 0,1 1 0,-1-1 0,1 0 0,-1 1 0,0-1 0,1 0 0,-1 1 0,1-1 0,-1 0 0,0 1 0,1-1 0,-1 1 0,0-1 0,1 0 0,-1 1 0,0-1 0,0 1 0,0-1 0,1 2 0,1 26 0,-13 28 0,7-47 0,-6 18 0,14-21 0,10-9 0,64-48 0,-65 40 0,1 1 0,1 1 0,0 0 0,0 1 0,1 0 0,19-6 0,-35 14 0,1 0 0,-1 0 0,1 0 0,-1 0 0,0 0 0,1 0 0,-1 0 0,0 0 0,1 0 0,-1 0 0,1 0 0,-1 0 0,0 0 0,1 0 0,-1 1 0,0-1 0,1 0 0,-1 0 0,0 0 0,0 1 0,1-1 0,-1 0 0,0 0 0,1 1 0,-1-1 0,0 0 0,0 1 0,0-1 0,1 0 0,-1 1 0,0-1 0,0 0 0,0 1 0,0-1 0,0 1 0,4 20 0,-6 23 0,-5 35 0,8-88-1254,0 1-1,1 1 1,-1-1-1,6-13 1,5-21-5606,-6 2-6,0-2-1227</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3.687"/>
    </inkml:context>
    <inkml:brush xml:id="br0">
      <inkml:brushProperty name="width" value="0.025" units="cm"/>
      <inkml:brushProperty name="height" value="0.025" units="cm"/>
    </inkml:brush>
  </inkml:definitions>
  <inkml:trace contextRef="#ctx0" brushRef="#br0">1 0 13132,'0'0'14606,"66"29"-20243,-41-12 1793,4-3-6822</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4.326"/>
    </inkml:context>
    <inkml:brush xml:id="br0">
      <inkml:brushProperty name="width" value="0.025" units="cm"/>
      <inkml:brushProperty name="height" value="0.025" units="cm"/>
    </inkml:brush>
  </inkml:definitions>
  <inkml:trace contextRef="#ctx0" brushRef="#br0">164 193 13645,'0'0'10212,"-12"1"-6833,3 0-2992,0 0-1,0 1 1,0 0-1,0 1 1,0 0-1,1 0 1,0 1-1,-12 6 0,15-7-283,1 0 0,0 0-1,-1 0 1,1 1 0,1-1-1,-1 1 1,0 0-1,1 0 1,0 1 0,0-1-1,0 1 1,1-1 0,-1 1-1,1 0 1,0 0-1,0 0 1,1 0 0,0 0-1,-1 6 1,1-9-103,1 0 0,0-1 0,0 1 0,0 0 0,0 0 0,0-1 0,0 1 0,0 0 0,1 0 0,-1-1 0,0 1 0,1 0 0,0-1 0,-1 1 0,1 0 0,0-1 0,0 1 0,0-1 0,0 1 0,0-1 0,0 0 0,0 1 0,1-1 0,-1 0 0,0 0 0,1 0 0,-1 0 0,1 0 0,-1 0 0,1 0 0,-1 0 0,1-1 0,0 1 0,0-1 0,-1 1 0,1-1 0,0 0 0,-1 1 0,1-1 0,0 0 0,0 0 0,0 0 0,-1-1 0,3 1 0,3-1 0,0 1 0,0-2 0,0 1 0,0-1 0,0 0 0,-1 0 0,1 0 0,-1-1 0,1 0 0,7-6 0,6-5 0,-1-1 0,0 0 0,-1-1 0,-1-2 0,-1 1 0,-1-2 0,0 0 0,14-25 0,-69 94 0,34-41 0,1 0 0,0 1 0,0 0 0,1 0 0,1 0 0,-1 0 0,2 1 0,-1 0 0,1-1 0,1 1 0,0 0 0,1 19 0,0-29 0,0 0 0,0 0 0,1 0 0,-1 0 0,0 0 0,1 0 0,-1 0 0,0 0 0,1 0 0,-1 0 0,1 0 0,0 0 0,-1 0 0,1 0 0,0 0 0,-1 0 0,1-1 0,0 1 0,0 0 0,0-1 0,0 1 0,0 0 0,0-1 0,0 1 0,0-1 0,1 1 0,1 0 0,0-1 0,0 1 0,0-1 0,0 0 0,0 0 0,0 0 0,1-1 0,-1 1 0,5-2 0,2-1 0,-1 0 0,1-1 0,-1 0 0,1 0 0,9-7 0,7-8 0,0 0 0,-1-2 0,-1 0 0,-1-2 0,-1-1 0,-1 0 0,-1-2 0,-2 0 0,0-1 0,-2-1 0,19-43 0,-34 70 0,-1 0 0,1 0 0,-1 0 0,1 0 0,-1 0 0,0 0 0,1 0 0,-1 0 0,0 0 0,0 0 0,0 0 0,0 0 0,0 0 0,0 0 0,0 0 0,0 0 0,0 0 0,0 0 0,0 0 0,0 0 0,-1 0 0,1-1 0,-16 10 0,-21 31 0,23-22 0,1 1 0,1 1 0,-15 31 0,23-40 0,0-1 0,1 1 0,0 0 0,0 1 0,1-1 0,0 0 0,1 1 0,0-1 0,2 20 0,-1-27 0,1 0 0,0 0 0,0 1 0,1-1 0,-1 0 0,0 0 0,1 0 0,0 0 0,0-1 0,0 1 0,0 0 0,0-1 0,1 1 0,-1-1 0,1 0 0,-1 0 0,1 0 0,0 0 0,0 0 0,0 0 0,0-1 0,0 0 0,0 1 0,1-1 0,-1-1 0,0 1 0,1 0 0,-1-1 0,0 1 0,5-1 0,4 1 0,-1 0 0,1-1 0,0 0 0,0-1 0,0 0 0,0-1 0,19-5 0,-14 0 0,0 0 0,-1-1 0,0-1 0,0 0 0,-1-1 0,17-15 0,-21 17 0,-2-1 0,1 0 0,-1-1 0,0 1 0,-1-2 0,-1 1 0,1-1 0,-2-1 0,8-16 0,-13 27 0,0 0 0,-1 0 0,0 0 0,1 0 0,-1 0 0,0-1 0,1 1 0,-1 0 0,0 0 0,0 0 0,0-1 0,0 1 0,0 0 0,0 0 0,0 0 0,-1-1 0,1 1 0,0 0 0,-1-1 0,0 1 0,1 1 0,-1-1 0,1 1 0,-1-1 0,0 1 0,1-1 0,-1 1 0,0-1 0,1 1 0,-1 0 0,0-1 0,0 1 0,1 0 0,-1 0 0,0 0 0,0-1 0,1 1 0,-1 0 0,0 0 0,0 0 0,-1 0 0,-3 1 0,1 0 0,-1 0 0,0 0 0,0 0 0,1 1 0,-1 0 0,-7 4 0,-3 3 0,0 0 0,1 2 0,-21 18 0,30-25 0,0 1 0,0 0 0,1 1 0,0-1 0,0 1 0,0-1 0,0 1 0,1 0 0,0 0 0,1 1 0,-1-1 0,-1 9 0,4-15 0,0 1 0,0 0 0,-1 0 0,1-1 0,0 1 0,0 0 0,1 0 0,-1-1 0,0 1 0,0 0 0,0 0 0,0-1 0,1 1 0,-1 0 0,0-1 0,1 1 0,-1 0 0,0-1 0,1 1 0,-1 0 0,1-1 0,-1 1 0,1-1 0,-1 1 0,1-1 0,0 1 0,-1-1 0,2 1 0,25 5 0,29-13 0,-32-1 0,-1-2 0,34-18 0,-41 19 0,1 1 0,-1 0 0,2 1 0,-1 0 0,1 2 0,24-5 0,-41 10 0,-1 0 0,1-1 0,-1 1 0,1 0 0,0 0 0,-1 0 0,1 0 0,0 0 0,-1 1 0,1-1 0,-1 0 0,1 0 0,0 0 0,-1 0 0,1 1 0,-1-1 0,1 0 0,0 1 0,-1-1 0,1 0 0,-1 1 0,1-1 0,-1 0 0,0 1 0,1-1 0,-1 1 0,1-1 0,-1 1 0,0-1 0,1 1 0,-1 1 0,0 23 0,-23 34 0,18-49 0,5-10 0,0 1 0,-1-1 0,1 1 0,-1-1 0,1 1 0,0 0 0,0-1 0,-1 1 0,1 0 0,0-1 0,0 1 0,0 0 0,0-1 0,-1 1 0,1 0 0,0 0 0,0-1 0,1 1 0,-1 0 0,0-1 0,0 1 0,0 0 0,0-1 0,1 1 0,-1 0 0,0-1 0,0 1 0,1 0 0,-1-1 0,1 1 0,-1-1 0,1 1 0,-1-1 0,0 1 0,1-1 0,0 1 0,-1-1 0,1 1 0,0-1 0,2 1 0,0-1 0,0 1 0,-1-1 0,1 0 0,0 0 0,0 0 0,0 0 0,0-1 0,0 1 0,4-2 0,77-29 0,-77 29 0,22-11 0,-16 6 0,-1 2 0,1-1 0,0 2 0,1 0 0,-1 0 0,22-2 0,-35 6 0,1 1 0,0-1 0,-1 0 0,1 0 0,-1 1 0,1-1 0,-1 0 0,1 1 0,-1-1 0,1 0 0,-1 1 0,1-1 0,-1 1 0,1-1 0,-1 1 0,1-1 0,-1 1 0,0-1 0,1 1 0,-1 0 0,0-1 0,0 1 0,1-1 0,-1 1 0,0 0 0,0-1 0,0 1 0,0 0 0,0-1 0,0 1 0,0 0 0,0-1 0,0 1 0,0-1 0,0 1 0,0 0 0,-1-1 0,1 1 0,0 0 0,0-1 0,-1 1 0,1-1 0,-1 1 0,-11 36 0,10-31 0,-1 14-657,4-11-3587,8-10-8344</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6.668"/>
    </inkml:context>
    <inkml:brush xml:id="br0">
      <inkml:brushProperty name="width" value="0.025" units="cm"/>
      <inkml:brushProperty name="height" value="0.025" units="cm"/>
    </inkml:brush>
  </inkml:definitions>
  <inkml:trace contextRef="#ctx0" brushRef="#br0">1 4 2050,'0'-2'-448,"0"0"-1</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7.851"/>
    </inkml:context>
    <inkml:brush xml:id="br0">
      <inkml:brushProperty name="width" value="0.025" units="cm"/>
      <inkml:brushProperty name="height" value="0.025" units="cm"/>
    </inkml:brush>
  </inkml:definitions>
  <inkml:trace contextRef="#ctx0" brushRef="#br0">0 5 1890,'15'-4'256,"-2"4"-256,-6 0-1730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8.445"/>
    </inkml:context>
    <inkml:brush xml:id="br0">
      <inkml:brushProperty name="width" value="0.025" units="cm"/>
      <inkml:brushProperty name="height" value="0.025" units="cm"/>
    </inkml:brush>
  </inkml:definitions>
  <inkml:trace contextRef="#ctx0" brushRef="#br0">151 121 7079,'9'11'1836,"-6"-18"4916,0-7-3163,2 4-4267,-3 7 920,2-3 584,0 1-1,0-1 1,0 0-1,-1-1 1,0 1-1,0-1 1,-1 1-1,0-1 1,0 0-1,-1 0 0,2-9 1,-3 16-778,0-1 1,0 1-1,0-1 0,0 1 1,-1-1-1,1 1 0,0 0 1,0-1-1,0 1 0,0-1 1,-1 1-1,1-1 0,0 1 1,0-1-1,-1 1 0,1 0 1,0-1-1,-1 1 1,1 0-1,0-1 0,-1 1 1,1 0-1,-1-1 0,1 1 1,-1 0-1,1 0 0,0 0 1,-1-1-1,1 1 0,-1 0 1,1 0-1,-1 0 0,0 0 1,-24 2 428,-19 16-484,30-6-7,1 0 1,1 1 0,0 0-1,0 1 1,-17 29 0,24-36 21,1 1 1,-1 0 0,1 0 0,1 1-1,0-1 1,0 1 0,0 0 0,1-1 0,1 1-1,-1 0 1,1 1 0,1-1 0,0 12 0,1-20-8,-1 0 1,1 0 0,-1 0 0,1 0-1,0 0 1,-1 1 0,1-1 0,0 0-1,0 0 1,-1-1 0,1 1 0,0 0-1,0 0 1,0 0 0,0-1 0,0 1-1,0 0 1,1-1 0,-1 1 0,0-1-1,0 1 1,0-1 0,1 0 0,-1 1-1,0-1 1,0 0 0,1 0 0,-1 0-1,0 0 1,0 0 0,1 0 0,-1 0-1,0 0 1,0-1 0,1 1 0,0-1 0,5 0 13,0-1-1,-1 1 1,1-1 0,0-1 0,8-4 0,5-6 8,-2-1 0,0 0 0,0-2 0,-2 0 0,0 0 0,0-2 0,22-33 0,16-18 55,-69 122 589,-123 228-31,64-135-471,46-78-693,98-167-8089,-30 44 1800,-8 11-1116</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8.804"/>
    </inkml:context>
    <inkml:brush xml:id="br0">
      <inkml:brushProperty name="width" value="0.025" units="cm"/>
      <inkml:brushProperty name="height" value="0.025" units="cm"/>
    </inkml:brush>
  </inkml:definitions>
  <inkml:trace contextRef="#ctx0" brushRef="#br0">78 17 14189,'0'0'13966,"-9"12"-13721,3-3-247,-37 58 800,40-62-644,1 0 0,-1 0 0,1 0 0,0 1 0,0-1 0,1 1 0,-1-1 0,1 1 0,1-1 0,-1 1 0,1-1 0,0 1 0,1 8 0,-1-13-136,1 0 0,0-1 0,-1 1 0,1 0 0,0-1 0,0 1-1,0 0 1,0-1 0,0 1 0,-1-1 0,1 0 0,0 1 0,0-1-1,0 0 1,0 1 0,0-1 0,0 0 0,0 0 0,1 0 0,-1 0 0,0 0-1,0 0 1,0 0 0,0 0 0,0 0 0,0-1 0,1 1 0,30-7 239,-16 0-242,-1-1-1,0-1 0,0 0 0,-1-1 1,0 0-1,-1-1 0,0-1 0,-1 0 1,0-1-1,-1 0 0,0-1 0,-1 0 0,-1 0 1,9-19-1,-35 64 52,8-18-24,2 0 0,-1 0 0,1 1 0,1 0 0,1 0-1,0 0 1,1 1 0,-4 25 0,8-39-124,0 0 0,0 0-1,1 0 1,-1-1 0,1 1 0,-1 0-1,1-1 1,-1 1 0,1 0 0,-1-1 0,1 1-1,0-1 1,-1 1 0,1 0 0,0-1-1,-1 0 1,1 1 0,0-1 0,0 1 0,0-1-1,-1 0 1,1 0 0,0 1 0,0-1-1,0 0 1,0 0 0,-1 0 0,1 0 0,0 0-1,0 0 1,0 0 0,1 0 0,31-3-5730,-8-7-1422</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9.160"/>
    </inkml:context>
    <inkml:brush xml:id="br0">
      <inkml:brushProperty name="width" value="0.025" units="cm"/>
      <inkml:brushProperty name="height" value="0.025" units="cm"/>
    </inkml:brush>
  </inkml:definitions>
  <inkml:trace contextRef="#ctx0" brushRef="#br0">159 1 17008,'0'0'7266,"-10"2"-4864,2 0-2153,0 1 1,1 0-1,-1 0 1,0 0-1,1 1 1,0 0-1,0 1 1,0 0-1,0 0 1,1 0-1,0 1 1,0 0-1,0 0 1,-5 9-1,6-10-81,1 0 0,0 0-1,1 0 1,-1 1 0,1-1 0,0 1 0,1 0-1,-1 0 1,1 0 0,0 0 0,1 0-1,-1 0 1,0 8 0,2-13-168,0-1 0,0 1 0,0-1 0,0 1 0,1 0 0,-1-1 0,0 1 0,0-1 0,0 1 0,1-1 0,-1 1 0,0-1 0,0 1 0,1-1 0,-1 1 0,0-1 0,1 1 0,-1-1 0,1 1 0,-1-1 0,1 1 0,-1-1 0,1 0 0,-1 1 0,1-1 0,-1 0 0,1 0 0,-1 1 0,1-1 0,-1 0 0,2 0 0,25-1 0,23-17 0,-38 11 0,0-2 0,-1 1 0,0-1 0,-1-1 0,0 0 0,0-1 0,-1 1 0,-1-2 0,0 1 0,0-1 0,-1-1 0,8-18 0,-40 53 0,24-21 0,-43 69 0,41-65 0,1 1 0,0 0 0,0-1 0,0 1 0,0 0 0,1 0 0,0 0 0,1 0 0,-1 0 0,1 0 0,1 11 0,-1-16-23,1 0 0,-1 0 0,1 1 0,-1-1 0,1 0 0,0 0 0,0 0 0,-1 0 0,1 0 0,0 0 0,0 0 0,0 0 0,0 0 0,0 0 0,0 0 0,0-1 0,0 1 0,1 0 0,-1-1 0,0 1 0,0-1 0,0 0 0,1 1 0,-1-1 0,0 0 0,1 1 0,-1-1 0,0 0 0,2 0 0,41-2-3356,-42 2 3129,23-4-6866</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0.486"/>
    </inkml:context>
    <inkml:brush xml:id="br0">
      <inkml:brushProperty name="width" value="0.025" units="cm"/>
      <inkml:brushProperty name="height" value="0.025" units="cm"/>
    </inkml:brush>
  </inkml:definitions>
  <inkml:trace contextRef="#ctx0" brushRef="#br0">113 277 7207,'0'0'11536,"8"-8"-8616,-3 3-2488,28-36 2886,-32 39-2915,0-1-1,0 1 1,0-1 0,0 1-1,0-1 1,0 1 0,-1-1-1,1 0 1,-1 1 0,0-1-1,0 0 1,0-4 0,-2 6-322,1 0 0,-1 0 0,0 1 0,1-1 0,-1 1 1,0-1-1,0 1 0,0 0 0,1-1 0,-1 1 0,0 0 0,0 0 1,0 0-1,0 1 0,1-1 0,-1 0 0,0 1 0,0-1 0,-1 2 1,-6 2-73,0 1 0,0 1 1,1 0-1,0 0 1,0 0-1,1 1 0,-1 0 1,1 1-1,1 0 1,0 0-1,0 0 0,0 1 1,1-1-1,0 1 1,1 1-1,0-1 0,1 1 1,0-1-1,0 1 1,-2 20-1,4-29-9,1 0-1,0 0 1,0 0 0,1 0-1,-1 0 1,0 0 0,0 0 0,0 0-1,1-1 1,-1 1 0,0 0-1,1 0 1,-1 0 0,1 0-1,-1 0 1,1 0 0,-1-1-1,1 1 1,0 0 0,-1 0-1,1-1 1,0 1 0,0-1-1,-1 1 1,1 0 0,0-1 0,0 1-1,0-1 1,2 1 0,0 0 4,0-1 0,0 0 0,0 1 0,0-1 1,1 0-1,-1-1 0,0 1 0,0 0 0,6-2 1,2-2 14,1 0 0,-1 0 0,1-1 0,13-8 0,4-7-23,0-2 0,-2 0 1,0-2-1,-2-1 0,0-1 0,-2-1 0,-1-1 0,-1-1 0,-2-1 0,27-55 0,-38 65-45,-8 20 45,0 0 0,0 0 0,0 0 1,0 1-1,0-1 0,0 0 1,0 0-1,0 0 0,-1 0 1,1 0-1,0 0 0,0 0 1,0 0-1,0 0 0,0 0 1,0 0-1,0-1 0,0 1 1,0 0-1,0 0 0,0 0 1,0 0-1,0 0 0,0 0 0,0 0 1,0 0-1,0 0 0,0 0 1,-1 0-1,1 0 0,-18 30-202,14-24 197,-34 55 80,20-35 4,0 1-1,2 1 1,1 1-1,1 0 1,2 1-1,-9 33 1,21-62-75,-1-1 0,1 1 0,0 0 0,0 0 0,0 0 0,0 0 0,0 0 0,0 0 0,0 0 0,0 0 0,0 0 0,0 0 0,0 0 0,1-1 0,-1 1 0,0 0 0,1 0 0,-1 0 0,1 0 0,-1 0 0,1-1 0,-1 1 0,1 0 0,-1-1 0,1 1 0,0 0 0,-1-1 0,1 1 0,0-1 0,0 1 0,0-1 0,-1 1 0,1-1 0,0 1 0,0-1 0,0 0 0,0 1 0,0-1 0,0 0 0,-1 0 0,1 0 0,0 0 0,0 0 0,0 0 0,0 0 0,0 0 0,0 0 0,0 0 0,0 0 0,0-1 0,0 1 0,-1 0 0,1-1 0,1 0 0,6-1 0,-1 0 0,1 0 0,-1-1 0,0 0 0,9-5 0,23-22 0,-33 24 0,1 0 0,-1 0 0,1 1 0,1 0 0,-1 0 0,1 1 0,-1 0 0,1 0 0,1 1 0,11-3 0,-19 6 0,0 0 0,1 0 0,-1 1 0,0-1 0,0 1 0,1-1 0,-1 1 0,0 0 0,0-1 0,0 1 0,1 0 0,-1 0 0,0 0 0,0-1 0,0 1 0,-1 0 0,1 1 0,0-1 0,0 0 0,0 0 0,-1 0 0,1 0 0,-1 1 0,1-1 0,-1 0 0,1 0 0,-1 1 0,0-1 0,0 0 0,1 1 0,-1-1 0,0 3 0,2 54 0,-2-49 0,0 51 0,30-107 0,-24 30 0,-1 0 0,0 0 0,-1 0 0,-1 0 0,-1-1 0,0 0 0,-2-32 0,8 67-2764,-5-14 1822,0-1 0,0 0 0,1 0 0,-1 0-1,1 0 1,-1 0 0,1-1 0,7 2 0,18 4-5848</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1.345"/>
    </inkml:context>
    <inkml:brush xml:id="br0">
      <inkml:brushProperty name="width" value="0.025" units="cm"/>
      <inkml:brushProperty name="height" value="0.025" units="cm"/>
    </inkml:brush>
  </inkml:definitions>
  <inkml:trace contextRef="#ctx0" brushRef="#br0">177 309 19891,'-9'-1'3230,"6"1"-3023,-5-1 178,1 1-1,-1-1 0,1 2 1,0-1-1,-1 1 1,1 0-1,0 0 0,0 1 1,0 0-1,0 0 1,0 1-1,0-1 0,0 2 1,1-1-1,-12 9 1,15-10-323,-1 1 0,1 0 1,0 0-1,0 0 0,1 0 1,-1 0-1,1 1 1,-1-1-1,1 1 0,0 0 1,1-1-1,-1 1 0,1 0 1,-1 0-1,1 0 1,0 0-1,1 1 0,-1 3 1,1-7-62,0 0 0,1 0 0,-1-1 1,1 1-1,-1 0 0,1-1 0,-1 1 1,1 0-1,0-1 0,-1 1 0,1-1 1,0 1-1,-1-1 0,1 0 0,0 1 0,0-1 1,-1 1-1,1-1 0,0 0 0,0 0 1,0 0-1,-1 1 0,1-1 0,0 0 1,0 0-1,0 0 0,0 0 0,0 0 1,-1 0-1,1-1 0,0 1 0,1 0 1,33-7 127,-23 0-223,0 0-1,-1-1 0,0 0 1,0-1-1,-1 0 0,0-1 1,0 0-1,-1 0 0,-1-1 1,1 0-1,-2-1 0,0 0 1,0 0-1,7-19 0,-21 50-120,2-6 265,1 0-1,0 0 0,1 0 0,0 1 0,-1 25 1,4-38-40,0 0 1,0 0-1,0 0 1,0 0-1,0 0 0,0 0 1,0 0-1,1 0 1,-1 0-1,0 0 1,1 0-1,-1-1 1,1 1-1,-1 0 1,1 0-1,0 0 1,-1 0-1,1-1 1,0 1-1,-1 0 1,1 0-1,0-1 1,0 1-1,0-1 1,-1 1-1,1-1 1,0 1-1,0-1 1,0 1-1,0-1 1,0 0-1,0 0 1,0 1-1,0-1 1,0 0-1,0 0 1,0 0-1,0 0 1,0 0-1,0 0 0,0-1 1,0 1-1,0 0 1,0 0-1,1-1 1,3 0 24,0 0-1,0-1 1,-1 0 0,1 0 0,-1 0 0,1 0-1,-1-1 1,7-4 0,14-17 72,0-1 0,-1-1-1,-2-1 1,30-46 0,61-124 357,-139 271-517,1-21 178,-36 90 716,54-124-747,1 1 0,1 0 1,1 0-1,0 0 1,0 28-1,3-46-94,1-1 0,0 1 0,0-1 0,0 1 0,0-1 0,0 1 0,1-1 0,-1 1 0,0-1 0,1 1 0,-1-1 0,1 0 0,-1 1 0,1-1 0,0 0 0,-1 1 0,1-1 0,0 0 0,2 2 0,-3-2 0,1-1 0,0 0 0,0 1 0,0-1 0,0 0 0,0 0 0,0 0 0,0 0 0,0 0 0,-1 0 0,1 0 0,0 0 0,0 0 0,0 0 0,0 0 0,0 0 0,0-1 0,0 1 0,0 0 0,-1-1 0,1 1 0,1-2 0,3 0 0,-1-1 0,0 0 0,0 0 0,-1 0 0,1-1 0,-1 1 0,0-1 0,0 0 0,0 0 0,3-5 0,-1-4 0,0 0 0,-1 0 0,-1 0 0,0 0 0,-1 0 0,0-1 0,-1 1 0,0-1 0,-1 0 0,-3-23 0,3 37 0,0-1 0,0 0 0,0 1 0,0-1 0,0 0 0,0 1 0,-1-1 0,1 0 0,0 1 0,0-1 0,-1 0 0,1 1 0,0-1 0,0 1 0,-1-1 0,1 0 0,-1 1 0,1-1 0,-1 1 0,1-1 0,-1 1 0,1 0 0,-1-1 0,1 1 0,-1-1 0,1 1 0,-1 0 0,0-1 0,1 1 0,-1 0 0,0 0 0,1 0 0,-1-1 0,0 1 0,1 0 0,-1 0 0,-1 0 0,1 0 0,0 1 0,0-1 0,0 1 0,0-1 0,1 1 0,-1-1 0,0 1 0,0-1 0,0 1 0,1 0 0,-1-1 0,0 1 0,1 0 0,-1 0 0,0 0 0,1 0 0,-1-1 0,1 1 0,0 0 0,-1 0 0,1 0 0,0 0 0,-1 2 0,0-1 0,0 0 0,1 1 0,-1-1 0,1 0 0,-1 0 0,1 1 0,0-1 0,0 0 0,0 0 0,0 1 0,0-1 0,0 0 0,1 1 0,-1-1 0,1 0 0,0 0 0,0 0 0,-1 1 0,1-1 0,1 0 0,-1 0 0,0 0 0,0-1 0,1 1 0,-1 0 0,1 0 0,0-1 0,2 3 0,1-2 0,0 0 0,0-1 0,0 0 0,1 0 0,-1 0 0,0 0 0,1-1 0,-1 0 0,1 0 0,-1 0 0,9-2 0,-3-1 0,-1 0 0,1 0 0,-1-1 0,0 0 0,0-1 0,-1 0 0,1 0 0,-1-1 0,0-1 0,-1 1 0,0-1 0,0-1 0,8-9 0,37-29 0,-53 46 0,0 0 0,0 0 0,0 0 0,1-1 0,-1 1 0,0 0 0,0 0 0,0 0 0,0 0 0,0 0 0,0 0 0,1 0 0,-1-1 0,0 1 0,0 0 0,0 0 0,0 0 0,1 0 0,-1 0 0,0 0 0,0 0 0,0 0 0,0 0 0,1 0 0,-1 0 0,0 0 0,0 0 0,0 0 0,0 0 0,1 0 0,-1 0 0,0 0 0,0 0 0,0 0 0,0 0 0,1 1 0,-1-1 0,0 0 0,0 0 0,0 0 0,0 0 0,0 0 0,1 0 0,-1 0 0,0 1 0,0-1 0,0 0 0,0 0 0,0 0 0,0 0 0,0 0 0,0 1 0,0-1 0,0 0 0,1 0 0,-1 0 0,0 0 0,0 1 0,0-1 0,0 0 0,0 0 0,0 0 0,0 1 0,0-1 0,-1 9 0,-4 8 0,-1 0 0,-12 26 0,-11 32 0,27-69 0,1 0 0,0 1 0,0-1 0,0 0 0,1 0 0,0 0 0,0 1 0,0-1 0,1 0 0,1 7 0,-1-12-18,-1-1 0,0 1 0,1 0 0,-1-1 0,0 0 0,1 1 0,-1-1 0,1 1 0,-1-1 0,1 1 0,-1-1-1,1 0 1,-1 1 0,1-1 0,-1 0 0,1 1 0,-1-1 0,1 0 0,-1 0 0,1 0 0,0 0 0,-1 1 0,1-1 0,-1 0 0,1 0 0,0 0 0,-1 0 0,1 0 0,-1 0 0,1-1 0,0 1 0,-1 0 0,1 0-1,-1 0 1,1 0 0,0-1 0,-1 1 0,1 0 0,-1-1 0,1 1 0,-1 0 0,1-1 0,-1 1 0,1-1 0,-1 1 0,0 0 0,1-2 0,23-20-3851,-16 0-4491,0-4-4970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2:01.881"/>
    </inkml:context>
    <inkml:brush xml:id="br0">
      <inkml:brushProperty name="width" value="0.025" units="cm"/>
      <inkml:brushProperty name="height" value="0.025" units="cm"/>
    </inkml:brush>
  </inkml:definitions>
  <inkml:trace contextRef="#ctx0" brushRef="#br0">680 135 10762,'0'0'3214,"-11"-8"-828,3 2-2118,-1 0 0,1 1-1,-1 1 1,0-1 0,0 1 0,0 1-1,0-1 1,-1 2 0,1-1 0,-1 1-1,0 1 1,-17-1 0,7 3-44,1 1 0,-1 1 1,1 1-1,0 1 0,0 1 0,1 0 1,-1 1-1,1 1 0,1 1 0,0 1 1,0 0-1,1 1 0,0 1 1,-22 20-1,13-8-15,2 0 1,0 1-1,2 1 1,0 1-1,2 1 0,1 1 1,-24 53-1,32-57-147,2 1 0,0-1 0,1 1 0,-5 49 0,10-64-47,1 0-1,1 0 0,0 0 0,0 0 0,1 0 1,0 0-1,1 0 0,0 0 0,1-1 0,0 1 1,1-1-1,0 1 0,1-1 0,6 11 0,-6-15 9,-1 0-1,1-1 0,1 1 0,-1-1 0,0-1 0,1 1 0,0-1 1,0 0-1,1 0 0,-1-1 0,1 0 0,0 0 0,-1 0 0,10 1 1,-4-1 105,0-2 1,0 1-1,-1-2 1,1 1-1,0-2 1,0 0-1,0 0 1,12-3-1,11-6 290,0-1-1,0-1 1,-2-2-1,53-29 1,-16 3 185,-2-3 0,90-73 0,-123 87-320,-1-2 0,-2-2 0,-1 0 0,-1-2 0,43-69 0,-65 90-261,-1 1 0,0-2 0,-1 1 0,0-1 0,-2 0 0,1 0 0,-2 0 0,0 0-1,1-25 1,-3 34-20,-1 0 0,-1 1 1,1-1-1,-1 0 0,0 0 0,0 1 0,-1-1 0,0 0 0,0 1 0,0 0 0,0-1 0,-1 1 1,0 0-1,0 0 0,-1 0 0,1 1 0,-1-1 0,0 1 0,0 0 0,0 0 0,-1 0 0,1 1 1,-1-1-1,0 1 0,0 0 0,0 1 0,-11-5 0,-2 1-445,0 1-1,0 1 1,-1 0-1,0 2 1,0 0 0,0 1-1,0 0 1,0 2 0,0 0-1,0 1 1,0 1-1,1 1 1,-1 1 0,1 0-1,0 2 1,0 0 0,-21 12-1,30-15-6763</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1.701"/>
    </inkml:context>
    <inkml:brush xml:id="br0">
      <inkml:brushProperty name="width" value="0.025" units="cm"/>
      <inkml:brushProperty name="height" value="0.025" units="cm"/>
    </inkml:brush>
  </inkml:definitions>
  <inkml:trace contextRef="#ctx0" brushRef="#br0">0 1 20563,'0'0'10026,"69"45"-27034</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2.061"/>
    </inkml:context>
    <inkml:brush xml:id="br0">
      <inkml:brushProperty name="width" value="0.025" units="cm"/>
      <inkml:brushProperty name="height" value="0.025" units="cm"/>
    </inkml:brush>
  </inkml:definitions>
  <inkml:trace contextRef="#ctx0" brushRef="#br0">73 1 13261,'0'0'17910,"-8"8"-17040,3-4-667,-1 0-156,0 1 1,0 0 0,1 1-1,0-1 1,0 1-1,0 0 1,0 0-1,1 0 1,0 1-1,-4 10 1,10-16-311,0-1 1,0 1-1,0 0 0,1-1 0,-1 1 1,0-1-1,1 0 0,-1 1 0,0-1 1,0-1-1,1 1 0,2 0 1,-3 0-215,21-1-1829,41 1-36,-62 0 2429,1 1 0,-1-1 0,0 0 0,1 1 0,-1 0 1,1-1-1,-1 1 0,0 0 0,1 0 0,-1 0 0,0 1 0,0-1 1,0 0-1,0 1 0,0-1 0,0 1 0,0 0 0,0 0 0,-1 0 1,2 2-1,-2-2-27,0-1 0,-1 1 0,1-1 1,-1 1-1,1 0 0,-1-1 1,0 1-1,1 0 0,-1-1 0,0 1 1,0 0-1,0-1 0,-1 1 0,1 0 1,0-1-1,-1 1 0,1 0 1,-1-1-1,1 1 0,-1-1 0,0 1 1,0 1-1,-2 1 224,0 0-1,0-1 1,0 1 0,-1-1-1,1 0 1,-1 1-1,-7 4 1,-1-1 327,0 0 0,-1-1 0,0 0 0,-21 6 0,32-11-749,-1 0 0,1-1 0,-1 1 0,1-1 0,-1 1 0,0-1 0,1 0 0,-1 0 0,1 0 0,-1-1 0,-2 1 0,5-1 23,-1 1 0,1 0 0,-1 0-1,1 0 1,-1-1 0,1 1 0,0 0-1,-1 0 1,1-1 0,0 1 0,-1 0-1,1-1 1,0 1 0,0 0 0,-1-1-1,1 1 1,0-1 0,0 1 0,-1-1-1,1 1 1,0 0 0,0-1 0,0 1-1,0-1 1,0 1 0,0-1 0,0 1-1,0-1 1,0 1 0,0-1 0,0 1-1,0 0 1,0-1 0,0 0 0,2-3-571,-1 1-1,1 0 1,0 0 0,0-1 0,0 1 0,0 0 0,1 1 0,-1-1 0,1 0 0,0 1 0,0-1 0,0 1 0,4-3 0,16-8-8331</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2.406"/>
    </inkml:context>
    <inkml:brush xml:id="br0">
      <inkml:brushProperty name="width" value="0.025" units="cm"/>
      <inkml:brushProperty name="height" value="0.025" units="cm"/>
    </inkml:brush>
  </inkml:definitions>
  <inkml:trace contextRef="#ctx0" brushRef="#br0">66 206 16367,'0'0'15274,"-9"6"-15056,2 0-129,0 1 0,1 0 0,0 0 0,0 0 0,-9 15 0,14-21-82,0 0 1,0 1-1,0-1 0,0 0 0,1 1 0,-1-1 1,0 1-1,1-1 0,-1 1 0,1-1 0,-1 1 1,1-1-1,0 1 0,0-1 0,-1 1 0,1 0 0,0-1 1,1 1-1,-1-1 0,0 1 0,0-1 0,1 1 1,-1 0-1,1-1 0,-1 1 0,1-1 0,-1 0 1,1 1-1,0-1 0,0 1 0,0-1 0,0 0 0,0 0 1,0 0-1,0 1 0,0-1 0,1 0 0,-1 0 1,0-1-1,1 1 0,-1 0 0,0 0 0,1-1 0,-1 1 1,1-1-1,-1 1 0,1-1 0,-1 1 0,1-1 1,0 0-1,2 0 0,5 1-7,0 0 0,1 0 0,-1-1 0,0-1 0,0 1 0,1-2 0,-1 1 0,0-1 0,0-1 0,0 1 0,-1-1 0,1-1 0,-1 0 0,1 0 0,-1-1 0,0 0 0,-1 0 0,1-1 0,-1 0 0,0 0 0,6-7 0,-1 0 0,-1 0 0,0-1 0,-1-1 0,0 1 0,-1-1 0,0-1 0,-2 0 0,0 0 0,0 0 0,5-24 0,-11 36 0,0 0 0,-1 0 0,1 0 0,-1 0 0,1 0 0,-1 0 0,0 0 0,-1 0 0,1 0 0,-1-1 0,-2-5 0,3 9 0,-1-1 0,0 1 0,0 0 0,0 0 0,0 0 0,0 0 0,0 0 0,0 0 0,0 1 0,0-1 0,0 0 0,-1 0 0,1 1 0,0-1 0,0 1 0,-1-1 0,1 1 0,0 0 0,-1-1 0,1 1 0,-1 0 0,1 0 0,0 0 0,-1 0 0,1 0 0,-1 0 0,1 0 0,0 1 0,-1-1 0,1 0 0,0 1 0,-1-1 0,1 1 0,0-1 0,0 1 0,-2 1 0,-10 5 0,1 1 0,1 0 0,-1 0 0,2 2 0,-1-1 0,1 1 0,0 1 0,1 0 0,1 0 0,-1 1 0,-9 19 0,17-29 0,-1 0 0,1 0 0,0 0 0,0 0 0,0 0 0,0 1 0,0-1 0,1 0 0,-1 1 0,1-1 0,0 0 0,-1 1 0,1-1 0,0 1 0,0-1 0,0 0 0,1 5 0,1-6 0,-1 0 0,0 1 0,0-1 0,1 0 0,-1 0 0,1 0 0,-1 0 0,1 0 0,-1 0 0,1-1 0,-1 1 0,1 0 0,0-1 0,-1 1 0,1-1 0,0 0 0,0 1 0,-1-1 0,1 0 0,0 0 0,0 0 0,0 0 0,1-1 0,182 1 0,-183 0 2,-1 1-1,0-1 1,1 0 0,-1 0 0,1 0-1,-1 1 1,0-1 0,1 1 0,-1-1-1,0 1 1,1 0 0,-1-1-1,0 1 1,0 0 0,1 0 0,-1 0-1,0 0 1,0 0 0,0 0 0,0 0-1,-1 0 1,1 0 0,0 0 0,0 1-1,-1-1 1,1 0 0,0 1-1,-1-1 1,0 0 0,1 1 0,-1-1-1,0 0 1,1 1 0,-1 1 0,0 6-14,0 0 0,-1 0 1,0 0-1,-4 16 0,0 9-278,26-48-13980,-8-4 1346</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2.883"/>
    </inkml:context>
    <inkml:brush xml:id="br0">
      <inkml:brushProperty name="width" value="0.025" units="cm"/>
      <inkml:brushProperty name="height" value="0.025" units="cm"/>
    </inkml:brush>
  </inkml:definitions>
  <inkml:trace contextRef="#ctx0" brushRef="#br0">2 62 12812,'0'0'13741,"8"7"-11387,-3-2-2135,0 0 0,1-1 0,0 0 0,0 0 0,0-1 0,0 1-1,0-1 1,1-1 0,-1 1 0,1-1 0,0 0 0,0-1 0,0 1 0,0-1-1,11 0 1,-14-2-198,1 1-1,0 0 0,-1-1 0,1 0 0,-1 0 1,1-1-1,-1 1 0,1-1 0,-1 0 0,0 0 0,0 0 1,0-1-1,0 1 0,5-5 0,-7 5-18,0 0 0,-1 0 0,1 0 0,0 0 0,-1 0 0,1 0 0,-1 0 0,0-1 0,1 1 0,-1 0 0,0-1 0,-1 1 0,1-1 0,0 1 0,-1-1 0,1 1 0,-1-1-1,0 0 1,0 1 0,0-1 0,0 0 0,-1 1 0,1-1 0,0 1 0,-1-1 0,0 1 0,-1-4 0,1 5-2,0-1 0,0 1 0,0 0 0,-1-1 0,1 1 0,0 0 0,-1 0 0,1 0 0,-1 0 0,1 0 0,-1 1 0,1-1 0,-1 0 0,1 1 0,-1-1 0,0 1 0,0-1 0,1 1 0,-1 0 0,0 0 0,1 0 0,-1 0 0,-3 0 0,-42 7 0,38-2 0,0 0 0,0 0 0,1 0 0,-1 1 0,1 1 0,0-1 0,1 1 0,-13 15 0,17-19 0,0 1 0,-1 0 0,1 0 0,1 0 0,-1 0 0,1 1 0,-1-1 0,1 1 0,0-1 0,1 1 0,-1 0 0,1 0 0,0-1 0,0 1 0,1 0 0,-1 0 0,1 0 0,0 0 0,0 0 0,2 5 0,-1-8 0,1 1 0,-1-1 0,1 0 0,0-1 0,0 1 0,0 0 0,0 0 0,0-1 0,0 1 0,0-1 0,1 0 0,-1 0 0,0 0 0,1 0 0,-1 0 0,1 0 0,0-1 0,-1 1 0,1-1 0,-1 1 0,1-1 0,0 0 0,4-1 0,6 2 0,-1-2 0,1 0 0,20-3 0,-19-1 0,0 0 0,0 0 0,-1-1 0,21-13 0,-22 12 0,0 0 0,0 1 0,0 0 0,1 1 0,21-5 0,-34 10 0,1 0 0,-1 0 0,1 1 0,0-1 0,-1 0 0,1 0 0,-1 1 0,1-1 0,-1 0 0,1 1 0,-1-1 0,1 1 0,-1-1 0,1 0 0,-1 1 0,0-1 0,1 1 0,-1-1 0,0 1 0,1-1 0,-1 1 0,0 0 0,1-1 0,-1 1 0,0-1 0,0 1 0,0 0 0,0-1 0,0 1 0,0-1 0,0 1 0,0 0 0,0-1 0,0 1 0,0 0 0,0-1 0,0 1 0,0-1 0,-1 2 0,-4 38 0,3-22 0,3-17 0,-1 0 0,1-1 0,0 1 0,0 0 0,-1-1 0,1 1 0,0-1 0,0 1 0,0-1 0,0 1 0,0-1 0,0 1 0,0-1 0,0 0 0,0 0 0,0 0 0,0 1 0,-1-1 0,1 0 0,0 0 0,0 0 0,0 0 0,0-1 0,0 1 0,0 0 0,0 0 0,0 0 0,1-1 0,33-6 0,-4-4 0,-15 4 0,0 1 0,0 1 0,1 1 0,-1 0 0,1 1 0,20-1 0,-36 5 0,-1 0 0,1 0 0,0 0 0,0 0 0,-1 1 0,1-1 0,-1 0 0,1 0 0,-1 1 0,1-1 0,-1 0 0,0 0 0,1 1 0,-1-1 0,0 0 0,0 1 0,0-1 0,0 0 0,0 1 0,-1-1 0,1 0 0,-1 2 0,-2 35 0,1-14-1879</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3.741"/>
    </inkml:context>
    <inkml:brush xml:id="br0">
      <inkml:brushProperty name="width" value="0.025" units="cm"/>
      <inkml:brushProperty name="height" value="0.025" units="cm"/>
    </inkml:brush>
  </inkml:definitions>
  <inkml:trace contextRef="#ctx0" brushRef="#br0">289 47 3523,'0'0'14916,"5"-8"-11676,13-23-410,-13 23-193,-18 25 560,4-6-2867,-270 313 659,264-308-3856,25-27-1725,26-27-2293,-2-4 169</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4.084"/>
    </inkml:context>
    <inkml:brush xml:id="br0">
      <inkml:brushProperty name="width" value="0.025" units="cm"/>
      <inkml:brushProperty name="height" value="0.025" units="cm"/>
    </inkml:brush>
  </inkml:definitions>
  <inkml:trace contextRef="#ctx0" brushRef="#br0">118 0 16560,'0'0'9144,"0"14"-7868,-5 38-552,-2 0-1,-3 0 0,-22 69 1,14-53-47,-2 8-798,14-58-10242,-2-40 4475,-4-5-1949</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4.459"/>
    </inkml:context>
    <inkml:brush xml:id="br0">
      <inkml:brushProperty name="width" value="0.025" units="cm"/>
      <inkml:brushProperty name="height" value="0.025" units="cm"/>
    </inkml:brush>
  </inkml:definitions>
  <inkml:trace contextRef="#ctx0" brushRef="#br0">0 1 11627,'0'0'15631,"49"25"-15247,-14-14-256,4-2-32,3-5-64,5-3-1473,-5-1-1986,-4 0-2018,-5-12-6054</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4.801"/>
    </inkml:context>
    <inkml:brush xml:id="br0">
      <inkml:brushProperty name="width" value="0.025" units="cm"/>
      <inkml:brushProperty name="height" value="0.025" units="cm"/>
    </inkml:brush>
  </inkml:definitions>
  <inkml:trace contextRef="#ctx0" brushRef="#br0">143 1 18065,'0'0'4591,"-10"10"-2749,-6 8-972,0 1 0,1 0 0,-21 38 0,29-44-440,0 0 0,0 1 0,2 0 0,-1 0 0,2 0 1,0 1-1,1-1 0,-3 26 0,6-39-422,0 0 1,0 0-1,0 0 1,0 0-1,0 0 0,0 0 1,1 0-1,-1 0 1,0-1-1,0 1 1,1 0-1,-1 0 0,1 0 1,-1 0-1,1-1 1,-1 1-1,1 0 1,-1 0-1,1-1 0,0 1 1,-1 0-1,1-1 1,0 1-1,-1-1 1,1 1-1,0-1 0,0 1 1,0-1-1,-1 0 1,2 1-1,2 0-5,-1-1-1,0 1 1,1-1-1,-1 0 1,1 0-1,-1 0 1,1 0-1,5-1 1,60-20-1536,-65 20 1389,5-4-61,1 1 0,0 1 0,0 0 0,1 0 0,-1 1 0,1 0 0,-1 0 0,1 2 0,16-1 0,-26 2 245,0-1 1,0 1 0,-1-1 0,1 1 0,0-1 0,0 1 0,0 0 0,-1 0 0,1-1 0,0 1 0,0 0 0,-1 0 0,1 0 0,-1-1 0,1 1-1,-1 0 1,1 0 0,-1 0 0,0 0 0,1 0 0,-1 0 0,0 0 0,0 0 0,0 0 0,0 0 0,0 0 0,0 0 0,0 0 0,0 0-1,0 0 1,0 0 0,0 0 0,-1 0 0,1 0 0,-1 2 0,-13 35 1352,7-30-1322,0 0 1,0 0-1,0-1 0,-1 1 0,0-2 0,-1 1 1,1-1-1,-1-1 0,0 0 0,-1 0 0,1-1 0,-1 0 1,0 0-1,0-1 0,0 0 0,-1-1 0,1 0 0,0-1 1,-1 0-1,-11-1 0,21 0-249,-1 0 1,1 0-1,-1-1 0,1 1 1,-1-1-1,1 1 1,0-1-1,-1 1 0,1-1 1,-1 0-1,1 1 0,0-1 1,0 0-1,-1 0 1,1 0-1,0 0 0,0 0 1,0 0-1,0 0 0,0-1 1,0 1-1,0 0 1,1-1-1,-1 1 0,0 0 1,1-1-1,-1 1 0,1-1 1,0 1-1,-1-1 1,1-2-1,-1 2-316,1-1-1,0 1 1,0 0-1,0-1 1,0 1 0,1-1-1,-1 1 1,1-1-1,-1 1 1,1 0 0,0-1-1,0 1 1,0 0-1,0 0 1,0 0 0,0 0-1,1 0 1,-1 0-1,3-3 1,14-8-9462</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5.409"/>
    </inkml:context>
    <inkml:brush xml:id="br0">
      <inkml:brushProperty name="width" value="0.025" units="cm"/>
      <inkml:brushProperty name="height" value="0.025" units="cm"/>
    </inkml:brush>
  </inkml:definitions>
  <inkml:trace contextRef="#ctx0" brushRef="#br0">157 108 10570,'0'0'7698,"-10"-1"-5173,4 0-2338,1 0 105,0 0 1,1 0-1,-1 0 1,0 0 0,0 1-1,0 0 1,0 0-1,0 1 1,0-1-1,0 1 1,0 0-1,0 0 1,0 1-1,1-1 1,-1 1 0,0 0-1,1 0 1,0 1-1,-1-1 1,1 1-1,0 0 1,0 0-1,1 1 1,-5 4-1,5-6-169,1 1 1,0-1-1,0 1 0,1 0 0,-1-1 0,1 1 0,-1 0 0,1 0 0,0 0 0,0 0 0,0 0 0,0 0 0,1 1 0,-1-1 0,1 0 0,0 0 0,0 4 1,1-5-94,-1 0 1,1-1 0,0 1-1,0-1 1,0 1-1,1-1 1,-1 0 0,0 0-1,1 1 1,-1-1 0,0 0-1,1 0 1,-1 0 0,1 0-1,0 0 1,-1-1 0,1 1-1,0 0 1,-1-1 0,1 1-1,0-1 1,0 0 0,-1 1-1,1-1 1,0 0 0,0 0-1,0 0 1,-1-1 0,1 1-1,2-1 1,3 1-16,0-1 0,1 0 0,-1-1 0,0 0 0,0 0 0,-1 0 0,1-1 0,0 0 0,-1 0 0,1-1 0,-1 0 0,0 0 0,6-6 0,10-9 44,-1-1-1,19-25 1,3-2-23,-43 47-35,0 0 1,0 0-1,0 1 1,0-1-1,0 0 1,0 0-1,0 0 0,0 1 1,0-1-1,0 0 1,0 0-1,0 0 1,0 0-1,0 1 1,0-1-1,0 0 0,0 0 1,1 0-1,-1 0 1,0 1-1,0-1 1,0 0-1,0 0 1,0 0-1,1 0 0,-1 0 1,0 0-1,0 0 1,0 1-1,0-1 1,1 0-1,-1 0 1,0 0-1,0 0 0,0 0 1,0 0-1,1 0 1,-1 0-1,0 0 1,0 0-1,0 0 1,1 0-1,-1 0 0,0 0 1,0 0-1,0 0 1,1 0-1,-28 59 223,21-48-158,0 0-1,1 1 1,0 0 0,0 0 0,2 0 0,-1 1 0,2-1 0,-3 25 0,5-36-66,0 0 0,0 1 0,0-1 0,1 0 0,-1 0 0,0 0 0,1 0 0,-1 0 0,1 0 0,-1 0 0,1 0 0,-1 0 0,1 0 0,0 0 0,-1 0 0,1 0 0,0 0 0,0 0 0,0 0 0,0-1 0,0 1 0,-1 0 0,1-1 0,1 1 0,-1-1 0,0 1 0,0-1 0,0 0 0,0 1 0,0-1 0,0 0 0,0 0 0,1 1 0,-1-1 0,0 0 0,0 0 0,0 0 0,0-1 0,0 1 0,1 0 0,-1 0 0,0-1 0,0 1 0,2-1 0,2 0 0,0-1 0,-1 1 0,1-1 0,0 0 0,-1 0 0,1 0 0,-1-1 0,0 1 0,0-1 0,4-4 0,2-5 0,0-1 0,-1 0 0,-1-1 0,0 0 0,-1 0 0,0-1 0,-2 0 0,1 0 0,3-18 0,-1 6 0,-12 39 0,2-6 0,-1 1 0,1-1 0,1 1 0,-1-1 0,1 1 0,0 11 0,1-17 0,0 1 0,1-1 0,-1 1 0,1-1 0,-1 1 0,1-1 0,-1 0 0,1 1 0,0-1 0,-1 1 0,1-1 0,0 0 0,0 0 0,0 0 0,0 1 0,0-1 0,1 0 0,-1 0 0,0-1 0,0 1 0,1 0 0,-1 0 0,0 0 0,1-1 0,-1 1 0,1-1 0,-1 1 0,1-1 0,-1 0 0,1 1 0,-1-1 0,1 0 0,-1 0 0,1 0 0,1-1 0,7 1 0,-1-1 0,1 0 0,-1 0 0,1-1 0,-1-1 0,0 1 0,0-2 0,0 1 0,0-1 0,-1-1 0,0 1 0,1-1 0,-2-1 0,1 1 0,-1-2 0,1 1 0,-2-1 0,1 0 0,-1 0 0,0 0 0,0-1 0,-1 0 0,0 0 0,-1-1 0,7-15 0,-11 23 0,0 1 0,0 0 0,0 0 0,1 0 0,-1-1 0,0 1 0,0 0 0,0 0 0,0-1 0,0 1 0,0 0 0,0 0 0,0-1 0,0 1 0,0 0 0,0 0 0,0-1 0,0 1 0,0 0 0,0 0 0,0-1 0,0 1 0,0 0 0,0 0 0,0-1 0,0 1 0,0 0 0,0 0 0,0-1 0,-1 1 0,1 0 0,0 0 0,0 0 0,0-1 0,0 1 0,-1 0 0,1 0 0,0 0 0,0 0 0,0-1 0,-1 1 0,1 0 0,0 0 0,0 0 0,-1 0 0,1 0 0,0 0 0,-1 0 0,-15 6 0,-15 18 0,21-14 0,0 1 0,1 1 0,0-1 0,-7 15 0,14-23 0,0 1 0,0 0 0,0-1 0,0 1 0,1 0 0,0 0 0,0 0 0,0 0 0,0 0 0,0 0 0,1 0 0,0 0 0,-1 0 0,2 0 0,-1 0 0,0 1 0,1-1 0,0 0 0,2 6 0,-2-8 0,1 0 0,0-1 0,0 1 0,0 0 0,0-1 0,0 1 0,0-1 0,0 0 0,0 0 0,1 1 0,-1-2 0,0 1 0,1 0 0,-1 0 0,1-1 0,-1 1 0,1-1 0,-1 0 0,1 0 0,-1 0 0,1 0 0,4-1 0,1 1 0,0-1 0,0 0 0,0 0 0,0-1 0,0 0 0,8-4 0,2-4 0,-1 0 0,0-1 0,-1 0 0,-1-2 0,1 0 0,-2 0 0,0-1 0,-1-1 0,0-1 0,-1 0 0,11-20 0,-33 55 0,2 0 0,-10 28 0,16-40 0,0 1 0,0 0 0,0 0 0,1 0 0,0 0 0,1 0 0,0 0 0,0 0 0,2 15 0,-1-22-49,0 1 0,0 0 0,0 0 0,-1 0 0,1 0 0,1-1 0,-1 1 0,0 0 0,0-1 0,1 1 0,-1-1 0,1 1 0,-1-1 0,1 0 0,0 0 0,-1 0 0,1 0 0,0 0 0,0 0 0,0 0 0,0 0 0,0-1 0,0 1 0,0-1 0,0 1 0,0-1 0,0 0 0,0 0 0,0 0 0,0 0 0,4-1 0,-2 1-231,-1-1 0,1 1 1,-1-1-1,1 0 0,0 0 0,-1 0 1,0 0-1,1-1 0,-1 1 0,0-1 1,0 0-1,1 0 0,-1 0 0,-1 0 1,1-1-1,0 1 0,2-4 0,9-20-7498</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5.754"/>
    </inkml:context>
    <inkml:brush xml:id="br0">
      <inkml:brushProperty name="width" value="0.025" units="cm"/>
      <inkml:brushProperty name="height" value="0.025" units="cm"/>
    </inkml:brush>
  </inkml:definitions>
  <inkml:trace contextRef="#ctx0" brushRef="#br0">0 0 17905,'0'0'12460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2:18.222"/>
    </inkml:context>
    <inkml:brush xml:id="br0">
      <inkml:brushProperty name="width" value="0.025" units="cm"/>
      <inkml:brushProperty name="height" value="0.025" units="cm"/>
    </inkml:brush>
  </inkml:definitions>
  <inkml:trace contextRef="#ctx0" brushRef="#br0">235 98 3299,'0'0'2856,"-10"1"-2167,3 1-837,0 0-1,0 0 1,-1-1 0,1-1-1,0 1 1,-1-1 0,1 0 0,0-1-1,0 0 1,-1 0 0,1 0-1,0-1 1,0 0 0,0-1-1,0 1 1,1-1 0,-12-7 0,0 1-1905,-22 2 7528,39 7-5200,0-1 0,0 1 1,0 0-1,-1 0 0,1 0 1,0 0-1,0 1 0,0-1 1,-1 0-1,1 0 0,0 1 1,0-1-1,0 1 0,0-1 1,0 1-1,0-1 0,0 1 1,0 0-1,0-1 0,0 1 1,0 0-1,0 0 0,1 0 1,-2 1-1,2-1-250,0 0 0,-1 0 0,1 1 0,0-1 0,0 0 0,0 0 0,0 1 1,0-1-1,0 0 0,1 0 0,-1 1 0,0-1 0,1 0 0,-1 0 0,1 0 0,-1 1 0,2 1 0,0 0-27,1 0 0,0 1 0,0-1 0,0 0 0,0-1 0,1 1 0,-1 0 0,0-1-1,1 0 1,7 4 0,46 18 28,-46-20-34,27 9 34,1-1-1,1-2 1,68 9-1,128-2-13,-125-11 2,585-4-80,-1-54 259,-329 21 262,330 25 1427,-305 12-1447,-224-15-389,315-61 0,-151 16 1340,-222 41 1844,117 1 1447,-236 12-7213,-7 0-1153,-7 0-2306</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6.098"/>
    </inkml:context>
    <inkml:brush xml:id="br0">
      <inkml:brushProperty name="width" value="0.025" units="cm"/>
      <inkml:brushProperty name="height" value="0.025" units="cm"/>
    </inkml:brush>
  </inkml:definitions>
  <inkml:trace contextRef="#ctx0" brushRef="#br0">134 260 13549,'0'0'11691,"-9"1"-10976,3 0-469,-1 0-1,1 1 0,0 0 1,0 0-1,0 1 0,0-1 1,0 1-1,1 0 0,-1 1 1,1 0-1,0-1 0,0 2 1,0-1-1,1 0 0,-1 1 1,1 0-1,0 0 0,1 0 1,-1 1-1,1-1 0,0 1 1,-3 7-1,5-10-185,-1 0 0,1 1 0,0-1 0,0 1 0,0-1 0,0 1 0,1-1 0,0 1 0,-1-1 0,1 1 1,0-1-1,1 1 0,-1 0 0,2 6 0,-1-9-50,0 1 0,0 0 1,0 0-1,1 0 0,-1-1 1,0 1-1,1 0 0,0-1 1,-1 0-1,1 1 0,0-1 1,-1 0-1,1 0 0,0 0 0,0 0 1,0 0-1,0 0 0,0 0 1,0-1-1,0 1 0,0-1 1,1 1-1,-1-1 0,0 0 1,3 0-1,8 0-10,1-1 0,-1 0 0,0 0 0,1-2 0,-1 1 0,0-2 0,0 0 0,-1 0 0,1-1 0,-1-1 0,0 0 0,-1-1 0,1 0 0,-1 0 0,0-1 0,12-13 0,-8 7 0,0-1 0,-1 0 0,-1-1 0,0-1 0,-2 0 0,1 0 0,-2-2 0,-1 1 0,15-39 0,-22 52 0,0-1 0,-1 0 0,1 0 0,-1 1 0,-1-1 0,1 0 0,-1 0 0,0 0 0,0 0 0,0 0 0,-1 1 0,0-1 0,0 0 0,-1 0 0,-3-8 0,3 10 0,0 1 0,0-1 0,-1 1 0,0 0 0,0 0 0,0 0 0,0 1 0,0-1 0,0 1 0,-1 0 0,1-1 0,-1 2 0,1-1 0,-1 0 0,0 1 0,0-1 0,0 1 0,0 0 0,0 1 0,0-1 0,0 0 0,-8 1 0,5 0 0,0 0 0,0 0 0,0 1 0,1-1 0,-1 2 0,0-1 0,0 1 0,1 0 0,-1 0 0,-9 5 0,14-6 0,-1 1 0,1-1 0,-1 1 0,1 0 0,0 0 0,0 0 0,0 0 0,0 0 0,0 0 0,0 1 0,0-1 0,1 0 0,-1 1 0,1 0 0,0-1 0,0 1 0,0 0 0,0 0 0,0-1 0,0 1 0,1 0 0,0 0 0,-1 0 0,1 0 0,0 0 0,0 0 0,1 4 0,0-4 0,0-1 0,0 1 0,0-1 0,0 0 0,0 0 0,1 1 0,-1-1 0,1 0 0,-1 0 0,1 0 0,0 0 0,0-1 0,0 1 0,0 0 0,0-1 0,0 1 0,0-1 0,5 2 0,53 22 0,-25-11 0,-30-12 0,0 1 0,1 0 0,-1 0 0,0 1 0,-1-1 0,1 1 0,-1 0 0,1 0 0,-1 1 0,0-1 0,-1 1 0,1 0 0,-1 0 0,0 0 0,0 0 0,-1 1 0,1-1 0,-1 1 0,0 0 0,-1-1 0,1 1 0,-1 0 0,0 0 0,-1 0 0,0 0 0,0 0 0,0 0 0,0 0 0,-1 0 0,0 0 0,0 0 0,-1 0 0,0-1 0,0 1 0,0-1 0,-3 7 0,-9 12-886,10-19 128,2-1 1,-1 0-1,0 1 1,1 0-1,0-1 1,0 1 0,0 0-1,-1 9 1</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7.236"/>
    </inkml:context>
    <inkml:brush xml:id="br0">
      <inkml:brushProperty name="width" value="0.025" units="cm"/>
      <inkml:brushProperty name="height" value="0.025" units="cm"/>
    </inkml:brush>
  </inkml:definitions>
  <inkml:trace contextRef="#ctx0" brushRef="#br0">121 23 7815,'3'-21'13601,"-4"20"-13385,1 1-1,0 0 1,-1 0 0,1 0 0,-1 0-1,1 0 1,0 0 0,-1-1-1,1 1 1,-1 0 0,1 0 0,-1 1-1,1-1 1,0 0 0,-1 0 0,1 0-1,-1 0 1,1 0 0,0 0 0,-1 0-1,1 1 1,-1-1 0,1 0-1,0 0 1,-1 1 0,1-1 0,0 0-1,-1 1 1,-32 31 1601,24-22-1548,1 1 1,0 0-1,0 0 0,1 1 0,0 0 0,1 1 0,1-1 0,0 1 1,0 0-1,1 1 0,-3 22 0,7-35-268,0 0 1,0 1-1,1-1 1,-1 0-1,0 0 1,1 1-1,-1-1 1,1 0-1,-1 0 1,1 0-1,-1 0 1,1 0-1,0 1 1,0-1-1,0 0 1,-1-1-1,1 1 1,0 0-1,0 0 1,0 0-1,0 0 1,0-1-1,1 1 1,-1-1 0,0 1-1,0-1 1,0 1-1,0-1 1,1 1-1,-1-1 1,0 0-1,0 0 1,1 0-1,-1 0 1,0 0-1,1 0 1,-1 0-1,0 0 1,3-1-1,4 1-3,0-1 0,0 0 0,0-1 0,0 0 0,9-3 0,-2-2 2,0 0 0,0-1 0,-1 0 0,-1-2 0,1 1 0,16-18 0,67-73 0,-86 88 0,-11 12 0,0 0 0,0 0 0,0 0 0,0 0 0,1 0 0,-1 0 0,0-1 0,0 1 0,0 0 0,0 0 0,1 0 0,-1 0 0,0 0 0,0 0 0,0 0 0,0 0 0,1 0 0,-1 0 0,0 0 0,0 0 0,0 0 0,1 0 0,-1 0 0,0 0 0,0 0 0,0 0 0,1 0 0,-1 0 0,0 0 0,0 0 0,0 0 0,0 0 0,1 1 0,-1-1 0,0 0 0,0 0 0,0 0 0,0 0 0,0 0 0,1 0 0,-1 1 0,0-1 0,0 0 0,0 0 0,0 0 0,0 0 0,0 1 0,0-1 0,0 0 0,0 0 0,0 0 0,0 0 0,0 1 0,0-1 0,0 0 0,0 0 0,0 0 0,0 1 0,0-1 0,0 10 0,0-10 0,-1 11 0,-1 1 0,0-1 0,-1 1 0,-6 13 0,6-16 0,0 1 0,0 0 0,0-1 0,2 1 0,-1 0 0,0 18 0,3-27 0,-1 0 0,1 0 0,-1 0 0,1 0 0,-1 0 0,1 0 0,0 0 0,-1-1 0,1 1 0,0 0 0,0 0 0,0 0 0,0-1 0,-1 1 0,1 0 0,0-1 0,0 1 0,0-1 0,1 1 0,-1-1 0,0 0 0,0 1 0,0-1 0,0 0 0,0 0 0,0 0 0,0 1 0,1-1 0,-1-1 0,0 1 0,0 0 0,0 0 0,0 0 0,3-1 0,43-9 0,-16-4 0,-1-1 0,-1-1 0,0-1 0,-2-2 0,44-37 0,-50 39 0,-20 16 0,-1 0 0,1 1 0,-1-1 0,1 1 0,-1-1 0,1 1 0,0-1 0,-1 1 0,1-1 0,0 1 0,-1-1 0,1 1 0,0 0 0,-1 0 0,1-1 0,0 1 0,0 0 0,0 0 0,-1 0 0,1 0 0,0 0 0,0 0 0,-1 0 0,1 0 0,0 0 0,1 0 0,-1 1 0,-1 0 0,1 0 0,-1 0 0,0 0 0,1 0 0,-1 0 0,0 0 0,0 0 0,0 0 0,0 0 0,0 0 0,0 0 0,0 0 0,0 0 0,0 0 0,0 0 0,-1 2 0,-18 62 0,13-50 0,5-13 0,0 0 0,1-1 0,-1 1 0,1-1 0,-1 1 0,1 0 0,-1-1 0,1 1 0,0 0 0,0 0 0,0-1 0,0 1 0,0 0 0,0 0 0,0-1 0,0 1 0,1 0 0,-1-1 0,1 1 0,-1 0 0,1-1 0,0 1 0,0-1 0,0 1 0,0-1 0,0 1 0,0-1 0,0 0 0,1 2 0,1-2 0,0-1 0,-1 1 0,1-1 0,0 0 0,-1 0 0,1 0 0,0 0 0,0 0 0,-1-1 0,1 1 0,0-1 0,-1 1 0,1-1 0,0 0 0,-1 0 0,1 0 0,-1-1 0,4-2 0,10-6 0,0 0 0,26-25 0,-30 24 0,1 1 0,0 0 0,0 1 0,18-9 0,-28 42-101,1 5-3393,-3-28 3014,-1 0 0,1 0-1,0 1 1,-1-1 0,1 0-1,0 0 1,0 0-1,0 0 1,0 0 0,0-1-1,0 1 1,0 0 0,0 0-1,0-1 1,1 1 0,-1 0-1,0-1 1,0 1-1,0-1 1,1 0 0,0 1-1,17 0-8162</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7.700"/>
    </inkml:context>
    <inkml:brush xml:id="br0">
      <inkml:brushProperty name="width" value="0.025" units="cm"/>
      <inkml:brushProperty name="height" value="0.025" units="cm"/>
    </inkml:brush>
  </inkml:definitions>
  <inkml:trace contextRef="#ctx0" brushRef="#br0">182 1 11243,'0'0'20125,"-9"0"-18918,5 0-1201,0 1 0,-1 0 0,1 0 1,0 0-1,-1 0 0,1 1 0,0-1 0,0 1 1,0 0-1,0 1 0,0-1 0,1 1 0,-1-1 1,1 1-1,0 0 0,-1 1 0,1-1 0,1 0 1,-1 1-1,0 0 0,1-1 0,0 1 0,0 0 1,0 0-1,0 0 0,1 1 0,-1-1 0,1 0 1,0 0-1,0 8 0,1-10-41,-1-1 1,1 0-1,0 1 1,0-1-1,0 1 0,0-1 1,0 0-1,0 1 1,0-1-1,1 1 0,-1-1 1,0 0-1,1 1 0,-1-1 1,1 0-1,-1 0 1,1 1-1,0-1 0,0 0 1,0 0-1,-1 0 1,1 0-1,0 0 0,0 0 1,0 0-1,0 0 1,1 0-1,-1-1 0,0 1 1,0 0-1,0-1 0,1 1 1,-1 0-1,0-1 1,1 0-1,-1 1 0,3-1 1,7 2-456,0-1 1,0-1-1,0 0 0,15-2 1,-18 1 298,0 0 0,-1 1 1,1 0-1,0 0 0,0 0 1,9 3-1,-15-2 262,0 1-1,0-1 1,0 0 0,0 1 0,-1-1-1,1 1 1,-1-1 0,1 1 0,-1 0-1,1 0 1,-1 0 0,0 0 0,0 0-1,0 0 1,0 0 0,-1 0 0,1 0-1,0 0 1,-1 1 0,1-1 0,-1 3-1,4 53 1037,-4-48-1064,-1 14 140,0 1-1,-2-1 0,0 0 0,-2 0 1,-1 0-1,-11 30 0,0-13 190,-1-1 0,-39 63 0,53-96-372,-1-1 0,1 0 0,-1 0 0,0 0 0,-1-1 0,1 1 0,-12 8 0,15-13 0,0 0 0,1 0 0,-1-1 0,1 1 0,-1 0 0,0 0 0,1-1 0,-1 1 0,0-1 0,0 1 0,0-1 0,1 0 0,-1 0 0,0 0 0,0 0 0,0 0 0,0 0 0,1 0 0,-1-1 0,0 1 0,0-1 0,1 1 0,-1-1 0,0 0 0,1 0 0,-1 1 0,0-1 0,1 0 0,-1 0 0,1-1 0,0 1 0,-1 0 0,1 0 0,0-1 0,0 1 0,-1-1 0,1 1 0,-1-3 0,-2-3 0,0 0 0,0-1 0,1 1 0,0-1 0,1 0 0,-1 0 0,2 1 0,-1-2 0,1 1 0,0 0 0,0 0 0,1 0 0,0 0 0,1 0 0,0-1 0,0 1 0,4-12 0,-1 7 0,0 1 0,1-1 0,0 1 0,1 0 0,0 1 0,1 0 0,0 0 0,1 0 0,0 1 0,11-11 0,-5 9 17,0 0 1,1 1-1,0 0 0,1 1 1,0 1-1,1 0 1,26-9-1,130-31-875,-87 28-526,-5-4-5674</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1.473"/>
    </inkml:context>
    <inkml:brush xml:id="br0">
      <inkml:brushProperty name="width" value="0.025" units="cm"/>
      <inkml:brushProperty name="height" value="0.025" units="cm"/>
    </inkml:brush>
  </inkml:definitions>
  <inkml:trace contextRef="#ctx0" brushRef="#br0">44 0 9385,'0'0'10255,"-8"3"-7383,-25 8-219,31-7 1298,12-1-2856,15-1-541,243 2 2975,-158-3-5066,-42-1-4759,-15 0-6371,-83 0 4735</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1.841"/>
    </inkml:context>
    <inkml:brush xml:id="br0">
      <inkml:brushProperty name="width" value="0.025" units="cm"/>
      <inkml:brushProperty name="height" value="0.025" units="cm"/>
    </inkml:brush>
  </inkml:definitions>
  <inkml:trace contextRef="#ctx0" brushRef="#br0">15 2 15535,'0'0'7884,"11"1"-6154,46-3-89,62 2 218,-104 0-1676,-1 2-1,1 0 1,-1 0 0,1 1 0,23 9-1,-35-11-167,0 0 0,0 0-1,0 0 1,0 1 0,0-1-1,0 1 1,0 0 0,-1 0-1,1 0 1,-1 0 0,1 0 0,-1 0-1,0 1 1,0-1 0,0 1-1,0 0 1,0-1 0,-1 1-1,1 0 1,-1 0 0,0 0-1,0 0 1,0 0 0,0 0-1,0 1 1,-1-1 0,1 0-1,-1 0 1,0 1 0,0-1-1,0 0 1,0 0 0,-1 1-1,1-1 1,-1 0 0,0 0-1,0 0 1,-3 6 0,-1 2 94,-1 0 1,-1 0 0,0 0-1,0-1 1,-1 0-1,0 0 1,-1-1 0,-17 14-1,-20 11 333,-1-2 1,-76 38-1,61-37-306,98-30-136,345-24-822,-368 21 59,15 0-2515,0-3-3833,0-5-5674</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2.885"/>
    </inkml:context>
    <inkml:brush xml:id="br0">
      <inkml:brushProperty name="width" value="0.025" units="cm"/>
      <inkml:brushProperty name="height" value="0.025" units="cm"/>
    </inkml:brush>
  </inkml:definitions>
  <inkml:trace contextRef="#ctx0" brushRef="#br0">221 12 4324,'7'-3'3207,"14"-4"4666,-6 6 2454,-16 3-9969,1 1 0,-1-1 0,0 1 1,0-1-1,0 1 0,0-1 0,0 0 0,0 1 0,-1-1 1,-1 2-1,-31 39 721,-76 73 0,8-10-141,101-106-1033,1 0 0,0-1 0,-1 1 0,1 0 1,0-1-1,0 1 0,-1 0 0,1-1 0,0 1 0,0 0 0,0-1 0,-1 1 0,1 0 0,0-1 1,0 1-1,0-1 0,0 1 0,0 0 0,0-1 0,0 1 0,0-1 0,0 1 0,0 0 0,0-1 1,0 1-1,0-1 0,0 1 0,0 0 0,0-1 0,0 1 0,1 0 0,-1-1 0,0 1 0,0-1 1,0 1-1,1 0 0,-1-1 0,4-23-6506,2-4-1156,-3-6-5573</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3.213"/>
    </inkml:context>
    <inkml:brush xml:id="br0">
      <inkml:brushProperty name="width" value="0.025" units="cm"/>
      <inkml:brushProperty name="height" value="0.025" units="cm"/>
    </inkml:brush>
  </inkml:definitions>
  <inkml:trace contextRef="#ctx0" brushRef="#br0">0 1 17328,'0'0'8072,"61"61"-6631,-33-42-416,3-2-224,1 0-513,3-1-224,-5 1-320,-5-3-2562,-4-4-2820,-6 1-5957</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3.538"/>
    </inkml:context>
    <inkml:brush xml:id="br0">
      <inkml:brushProperty name="width" value="0.025" units="cm"/>
      <inkml:brushProperty name="height" value="0.025" units="cm"/>
    </inkml:brush>
  </inkml:definitions>
  <inkml:trace contextRef="#ctx0" brushRef="#br0">5 1 9257,'0'0'20115,"8"59"-18834,-8-36-384,0 1-385,-3 3-255,-3-6-161,3-1-64,2-4-64,1-5-865,0-4-961,2-17-13773</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3.910"/>
    </inkml:context>
    <inkml:brush xml:id="br0">
      <inkml:brushProperty name="width" value="0.025" units="cm"/>
      <inkml:brushProperty name="height" value="0.025" units="cm"/>
    </inkml:brush>
  </inkml:definitions>
  <inkml:trace contextRef="#ctx0" brushRef="#br0">1 0 21620,'0'0'8841,"34"19"-18739</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4.503"/>
    </inkml:context>
    <inkml:brush xml:id="br0">
      <inkml:brushProperty name="width" value="0.025" units="cm"/>
      <inkml:brushProperty name="height" value="0.025" units="cm"/>
    </inkml:brush>
  </inkml:definitions>
  <inkml:trace contextRef="#ctx0" brushRef="#br0">1 0 96,'0'0'32671,"61"23"-32671,-21-23 0,1 0 0,-1 0 0,-4 0 0,-4 0-833,-8 0-1953,-9 0-2147,-2-5-2690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2:43.152"/>
    </inkml:context>
    <inkml:brush xml:id="br0">
      <inkml:brushProperty name="width" value="0.025" units="cm"/>
      <inkml:brushProperty name="height" value="0.025" units="cm"/>
    </inkml:brush>
  </inkml:definitions>
  <inkml:trace contextRef="#ctx0" brushRef="#br0">2796 208 9577,'0'0'539,"-9"-6"-58,-43-30-98,-111-54 0,134 76-566,-1 3 1,0 0-1,-1 2 0,0 1 1,-1 1-1,-37-2 0,-404 3 1795,268 8 38,127-2-1378,-179 4 1170,204 0-1175,0 3 0,-96 23-1,67-4-73,1 3-1,1 4 0,2 3 0,-124 78 0,178-97-152,1 1 0,0 2 0,2 0 0,0 1 0,2 1 1,0 0-1,-21 34 0,-93 186 34,104-184 108,-3 6-111,3 1 1,3 1 0,3 1-1,3 1 1,-12 72 0,26-103-75,2 1 1,1-1-1,2 1 1,1 0-1,3-1 1,0 1-1,3-1 1,1 0 0,2 0-1,1 0 1,18 40-1,15 8 43,4-2 0,3-2 0,94 115 0,-116-160-42,1-2 1,1-2-1,2 0 0,1-3 0,72 51 0,-73-61-4,1-1 0,0-1 0,1-2 0,1-2 0,0-1 0,1-1 1,57 8-1,-15-10 91,1-3 1,0-4-1,0-3 1,-1-4-1,1-3 1,-1-4 0,-1-3-1,145-48 1,-79 10-47,-2-6 1,-3-6 0,214-137-1,-239 128-28,-3-6 0,-4-4 0,-3-5-1,-4-4 1,-5-5 0,108-142-1,-134 150 9,111-197-1,-161 254 97,-2-2 1,-1 0-1,-2 0 0,-2-1 1,-1-1-1,-2 0 1,-1 0-1,-3-1 0,2-67 1,-8 88-24,1 1 1,-2-1-1,0 1 1,-1-1-1,-1 1 1,-1 0-1,0 1 1,-1-1 0,0 1-1,-1 1 1,-1-1-1,0 1 1,-1 1-1,-1 0 1,0 0-1,0 1 1,-2 1-1,1 0 1,-1 0 0,-1 1-1,-18-10 1,2 4-138,-1 0 0,-1 2-1,0 1 1,-1 2 0,0 1 0,0 2 0,-1 1 0,0 1 0,-50-1 0,25 8-772,1 2-1,0 2 1,0 3-1,0 3 1,1 2-1,-64 23 0,-41 20-3799</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5.660"/>
    </inkml:context>
    <inkml:brush xml:id="br0">
      <inkml:brushProperty name="width" value="0.025" units="cm"/>
      <inkml:brushProperty name="height" value="0.025" units="cm"/>
    </inkml:brush>
  </inkml:definitions>
  <inkml:trace contextRef="#ctx0" brushRef="#br0">294 20 7239,'2'-2'1162,"-1"1"-1,1-1 1,-1 0 0,1 1 0,0-1-1,0 1 1,0 0 0,0 0-1,0-1 1,0 1 0,0 0 0,0 1-1,0-1 1,4-1 0,-5 2-1024,-1 0 1,0 0-1,0 0 1,1 0-1,-1 0 1,0 0-1,0 1 1,1-1-1,-1 0 1,0 0-1,0 0 1,1 0-1,-1 0 1,0 0-1,0 0 1,0 1-1,1-1 1,-1 0-1,0 0 1,0 0-1,0 1 1,0-1-1,1 0 0,-1 0 1,0 0-1,0 1 1,0-1-1,0 0 1,0 0-1,0 1 1,0-1-1,0 0 1,0 0-1,0 1 1,1-1-1,-1 0 1,0 0-1,0 1 1,-1-1-1,-8 22 877,-7 0-822,-1 0 0,0-1 0,-39 35 0,-73 51 447,54-47-504,75-60-200,0 0 0,-1 1 1,1-1-1,0 0 0,0 0 0,0 1 0,0-1 0,0 0 1,0 0-1,0 0 0,-1 1 0,1-1 0,0 0 1,0 0-1,0 0 0,-1 1 0,1-1 0,0 0 0,0 0 1,0 0-1,-1 0 0,1 1 0,0-1 0,0 0 1,-1 0-1,1 0 0,0 0 0,-1 0 0,1 0 1,0 0-1,0 0 0,-1 0 0,1 0 0,0 0 0,0 0 1,-1 0-1,1 0 0,0 0 0,0 0 0,-1 0 1,1 0-1,0-1 0,0 1 0,-1 0 0,1 0 0,0 0 1,0 0-1,-1 0 0,1-1 0,0 1 0,0 0 1,0 0-1,-1 0 0,1-1 0,0 1 0,0 0 0,0 0 1,0-1-1,0 1 0,0 0 0,-1 0 0,1-1 1,0 1-1,0 0 0,3-21-7668,-3 20 7184,7-24-7491</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6.004"/>
    </inkml:context>
    <inkml:brush xml:id="br0">
      <inkml:brushProperty name="width" value="0.025" units="cm"/>
      <inkml:brushProperty name="height" value="0.025" units="cm"/>
    </inkml:brush>
  </inkml:definitions>
  <inkml:trace contextRef="#ctx0" brushRef="#br0">1 1 16047,'0'0'9769,"24"50"-7911,-6-32-737,3 2-192,4-4-288,2-2-257,3 1-224,-2-1-128,-1-3-512,-5 2-994,-7-4-1729,-2-2-1825,-2-7-3717</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6.346"/>
    </inkml:context>
    <inkml:brush xml:id="br0">
      <inkml:brushProperty name="width" value="0.025" units="cm"/>
      <inkml:brushProperty name="height" value="0.025" units="cm"/>
    </inkml:brush>
  </inkml:definitions>
  <inkml:trace contextRef="#ctx0" brushRef="#br0">1 24 5445,'0'0'23484,"12"-3"-22059,53-6-890,0 2-1,0 3 1,85 6-1,-46-1-2672,-84 0 399,32-2-7551,-25-2-1931</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0.841"/>
    </inkml:context>
    <inkml:brush xml:id="br0">
      <inkml:brushProperty name="width" value="0.025" units="cm"/>
      <inkml:brushProperty name="height" value="0.025" units="cm"/>
    </inkml:brush>
  </inkml:definitions>
  <inkml:trace contextRef="#ctx0" brushRef="#br0">126 1 8456,'0'0'19037,"5"2"-17980,0 2-907,-1 0 0,1 0 0,-1 0 0,0 0 0,0 1 0,0 0 1,0 0-1,-1 0 0,0 0 0,0 1 0,0-1 0,-1 1 0,0-1 0,0 1 0,0 0 1,-1 0-1,0 0 0,1 9 0,2 20 232,0 66 0,-4-97-363,-1 14 42,0 0 0,-1 0-1,-1 0 1,-1 0 0,-1 0-1,0-1 1,-13 29 0,12-33-270,0-1 0,-2 1-1,1-1 1,-1-1 0,-1 1 0,0-2 0,0 1 0,-1-1-1,-1 0 1,-15 11 0,4-12-3728,8-9-2520,2-4-5736</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1.716"/>
    </inkml:context>
    <inkml:brush xml:id="br0">
      <inkml:brushProperty name="width" value="0.025" units="cm"/>
      <inkml:brushProperty name="height" value="0.025" units="cm"/>
    </inkml:brush>
  </inkml:definitions>
  <inkml:trace contextRef="#ctx0" brushRef="#br0">165 0 8040,'0'0'16997,"-8"5"-16650,-2 4-105,0 0 0,1 0 0,0 1 0,0 0 0,1 0 0,0 1 0,1 0 0,0 0 0,1 1 0,0 0 0,-4 13 0,-3 10-38,2 0-1,1 1 1,2 0-1,2 1 1,1-1-1,2 1 1,2 54-1,1-87-260,0 0 0,0-1 0,1 1 0,-1 0 0,1 0 0,0-1 0,0 1 0,0 0 0,0-1 0,1 1 0,-1-1 0,1 0-1,0 1 1,0-1 0,0 0 0,1 0 0,-1 0 0,1 0 0,-1-1 0,1 1 0,0-1 0,6 4 0,-3-3-582,0-1 1,0 0 0,0 0-1,0-1 1,0 0 0,0 0-1,0 0 1,1-1-1,-1 0 1,0 0 0,0 0-1,1-1 1,8-2 0,38-13-6857</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2.418"/>
    </inkml:context>
    <inkml:brush xml:id="br0">
      <inkml:brushProperty name="width" value="0.025" units="cm"/>
      <inkml:brushProperty name="height" value="0.025" units="cm"/>
    </inkml:brush>
  </inkml:definitions>
  <inkml:trace contextRef="#ctx0" brushRef="#br0">101 93 3748,'0'0'5140,"-11"-3"-3122,9 2-1659,-48-11 592,48 12-662,0-1 1,0 1 0,0-1 0,0 0-1,1 0 1,-1 0 0,0 0-1,0 0 1,0 0 0,1 0 0,-1 0-1,1-1 1,-1 1 0,1-1-1,-1 1 1,1-1 0,0 0-1,0 1 1,0-1 0,0 0 0,0 0-1,0 0 1,0 0 0,0-3-1,1 3-12,1 0 0,-1 0-1,1 1 1,0-1-1,-1 0 1,1 0-1,0 1 1,0-1-1,0 1 1,1-1 0,-1 1-1,0-1 1,0 1-1,1 0 1,-1-1-1,1 1 1,-1 0-1,1 0 1,0 0 0,-1 0-1,1 0 1,0 1-1,0-1 1,0 0-1,0 1 1,-1 0-1,1-1 1,0 1 0,3 0-1,61-5 1235,-63 5-1379,0 0-68,0 0 0,0 0-1,1 0 1,-1 1-1,0-1 1,0 1-1,0 0 1,0 0-1,0 0 1,0 0-1,0 1 1,0-1-1,-1 1 1,5 2 0,-6-3-30,0 0 1,-1 1 0,1-1 0,0 0 0,0 0 0,0 1 0,-1-1-1,1 1 1,-1-1 0,1 1 0,-1-1 0,1 1 0,-1-1 0,0 1-1,0-1 1,0 1 0,0-1 0,0 1 0,0-1 0,0 1 0,0-1-1,-1 1 1,1-1 0,-1 1 0,1-1 0,-1 1 0,1-1 0,-1 1-1,0-1 1,0 0 0,0 0 0,-1 2 0,-5 7 84,-1 0-1,-1-1 1,0 0 0,0 0 0,-1-1 0,-15 11-1,11-9-9,1 0-1,0 1 1,-12 14-1,24-24-108,0 0 0,0 0 0,0 0 0,0 0 0,0 1 0,1-1 0,-1 0 0,0 0 0,1 1 0,-1-1 0,1 0 0,-1 0 0,1 1 0,-1-1 0,1 1 0,0-1 0,0 0 0,0 3 0,0-4 0,1 1 0,-1 0 0,0-1 0,1 1 0,-1 0 0,1-1 0,-1 1 0,1 0 0,-1-1 0,1 1 0,0-1 0,-1 1 0,1-1 0,0 1 0,-1-1 0,1 1 0,0-1 0,0 0 0,-1 1 0,1-1 0,0 0 0,1 0 0,7 2 0,1-1 0,-1 0 0,1-1 0,12-1 0,-6 0 0,57-2-1264,-1-10-3659,-29 0-4393</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3.493"/>
    </inkml:context>
    <inkml:brush xml:id="br0">
      <inkml:brushProperty name="width" value="0.025" units="cm"/>
      <inkml:brushProperty name="height" value="0.025" units="cm"/>
    </inkml:brush>
  </inkml:definitions>
  <inkml:trace contextRef="#ctx0" brushRef="#br0">38 0 6374,'0'0'19992,"0"12"-18209,-4 27-682,-14 61 0,3-20-1050,15-73 663,-1 1-4325,1-29-23253</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3.867"/>
    </inkml:context>
    <inkml:brush xml:id="br0">
      <inkml:brushProperty name="width" value="0.025" units="cm"/>
      <inkml:brushProperty name="height" value="0.025" units="cm"/>
    </inkml:brush>
  </inkml:definitions>
  <inkml:trace contextRef="#ctx0" brushRef="#br0">0 1 16335,'0'0'10763,"31"36"-19219</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5.384"/>
    </inkml:context>
    <inkml:brush xml:id="br0">
      <inkml:brushProperty name="width" value="0.025" units="cm"/>
      <inkml:brushProperty name="height" value="0.025" units="cm"/>
    </inkml:brush>
  </inkml:definitions>
  <inkml:trace contextRef="#ctx0" brushRef="#br0">0 0 10858,'0'0'12780,"20"52"-11146,-4-41-673,5-3-321,4-2-351,3-4-193,-1-2 0,0 0-352,-1-1-1666,-10-6-1377,-7 0-2082,-7 1-3940</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5.727"/>
    </inkml:context>
    <inkml:brush xml:id="br0">
      <inkml:brushProperty name="width" value="0.025" units="cm"/>
      <inkml:brushProperty name="height" value="0.025" units="cm"/>
    </inkml:brush>
  </inkml:definitions>
  <inkml:trace contextRef="#ctx0" brushRef="#br0">1 0 11339,'0'0'11370,"69"34"-10825,-36-31-417,3-3-64,-3 1-32,-2-1-865,0 0-3459,-6-7-9128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00.264"/>
    </inkml:context>
    <inkml:brush xml:id="br0">
      <inkml:brushProperty name="width" value="0.025" units="cm"/>
      <inkml:brushProperty name="height" value="0.025" units="cm"/>
    </inkml:brush>
  </inkml:definitions>
  <inkml:trace contextRef="#ctx0" brushRef="#br0">0 471 4068,'466'-34'4331,"-337"21"-4146,1505-106 904,-288 27-5,481-79 2717,-1698 161-2979,-190 1 512,-20 8-1112,-1 0-1233,31-6-2545,11-6-2919</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6.804"/>
    </inkml:context>
    <inkml:brush xml:id="br0">
      <inkml:brushProperty name="width" value="0.025" units="cm"/>
      <inkml:brushProperty name="height" value="0.025" units="cm"/>
    </inkml:brush>
  </inkml:definitions>
  <inkml:trace contextRef="#ctx0" brushRef="#br0">40 77 3844,'0'0'15556,"-6"9"-13405,-19 29-58,24-37-1817,0 1 0,0-1 1,0 1-1,0 0 1,0-1-1,1 1 0,-1 0 1,1 0-1,-1-1 0,1 1 1,-1 0-1,1 0 0,0 0 1,0 0-1,0 2 1,1-3-168,-1-1 1,0 1-1,0 0 0,1-1 1,-1 1-1,1-1 1,-1 1-1,0-1 1,1 0-1,-1 1 1,1-1-1,-1 1 1,1-1-1,-1 0 1,1 1-1,0-1 1,-1 0-1,1 0 1,-1 1-1,1-1 1,-1 0-1,1 0 1,0 0-1,-1 0 1,1 0-1,0 0 1,0 0-1,3 0 26,-1 0 0,1-1 0,-1 1 0,1-1 0,-1 0 0,0 0 0,1-1 0,-1 1 0,0 0 0,0-1 0,5-3 0,8-11-128,0 0-1,18-26 1,-20 24-8,1 0-1,21-18 1,-36 36 1,0 0-1,0-1 1,0 1-1,0 0 1,0 0-1,1 0 1,-1 0 0,0 0-1,0 0 1,0 0-1,0-1 1,1 1 0,-1 0-1,0 0 1,0 0-1,0 0 1,1 0-1,-1 0 1,0 0 0,0 0-1,0 0 1,1 0-1,-1 0 1,0 0-1,0 0 1,0 0 0,1 0-1,-1 0 1,0 0-1,0 0 1,0 0 0,0 1-1,1-1 1,-1 0-1,0 0 1,0 0-1,0 0 1,0 0 0,1 0-1,-1 1 1,0-1-1,0 0 1,0 0 0,0 0-1,0 0 1,0 1-1,0-1 1,1 0-1,-1 0 1,0 0 0,0 0-1,0 1 1,0-1-1,3 19-49,-4 22-32,-13 103-2075,13-141 1537,2 3-1216,4-6-3213,5-4-3455</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7.986"/>
    </inkml:context>
    <inkml:brush xml:id="br0">
      <inkml:brushProperty name="width" value="0.025" units="cm"/>
      <inkml:brushProperty name="height" value="0.025" units="cm"/>
    </inkml:brush>
  </inkml:definitions>
  <inkml:trace contextRef="#ctx0" brushRef="#br0">19 0 15919,'0'0'8606,"-1"9"-7331,-6 54 777,2-24-323,0 56 0,5-95-1716,0 1 0,0-1 0,0 0 0,0 1 1,0-1-1,0 1 0,0-1 0,0 0 0,0 1 1,1-1-1,-1 0 0,0 1 0,0-1 0,0 1 1,1-1-1,-1 0 0,0 1 0,0-1 0,1 0 1,-1 0-1,0 1 0,1-1 0,-1 0 0,0 0 1,1 1-1,-1-1 0,0 0 0,1 0 0,-1 0 1,1 0-1,-1 0 0,0 0 0,1 1 0,-1-1 1,1 0-1,-1 0 0,0 0 0,1 0 0,22-6 306,16-17-10,142-132-320,-180 154 13,-1 1-1,0 0 0,1-1 0,-1 1 0,0-1 1,1 1-1,-1 0 0,1-1 0,-1 1 0,0 0 1,1-1-1,-1 1 0,1 0 0,-1 0 1,1-1-1,-1 1 0,1 0 0,-1 0 0,1 0 1,0 0-1,-1 0 0,1 0 0,-1 0 0,1 0 1,-1 0-1,1 0 0,-1 0 0,1 0 1,-1 0-1,1 0 0,0 1 0,-1 16 98,-19 33 82,17-45-174,0 0-5,-2 3-85,0 1 0,1 0 0,0 0 0,0 0 0,1 0 0,0 0 0,0 13 0,10-24-7818,4-14-1857</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51.781"/>
    </inkml:context>
    <inkml:brush xml:id="br0">
      <inkml:brushProperty name="width" value="0.025" units="cm"/>
      <inkml:brushProperty name="height" value="0.025" units="cm"/>
    </inkml:brush>
  </inkml:definitions>
  <inkml:trace contextRef="#ctx0" brushRef="#br0">295 1 7944,'0'0'20542,"-4"10"-19678,-3 2-652,1-1 0,-1 0-1,-1 0 1,0 0-1,-1-1 1,0 0-1,-20 17 1,-34 19 279,40-30-244,1 0-1,0 1 1,1 1-1,-32 37 1,53-55-247,0 1 0,-1-1 0,1 0 0,0 1 0,-1-1 0,1 1 0,0-1 0,-1 0 0,1 1 0,0-1 0,0 1 0,0-1 0,0 1 0,-1-1 0,1 1 0,0-1 0,0 1 0,0-1 0,0 1 0,0-1 0,0 1 0,0-1 0,0 1 0,0-1 0,1 1 0,-1-1 0,0 1 0,0-1 0,0 1 0,0-1 0,1 1 0,-1-1 0,0 0 0,1 1 0,-1-1 0,0 1 0,0-1 0,1 0 0,-1 1 0,1-1 0,-1 0 0,0 0 0,1 1 0,-1-1 0,1 0 0,-1 0 0,1 1 0,-1-1 0,1 0 0,-1 0 0,1 0 0,-1 0 0,1 0 0,-1 0 0,1 0 0,-1 0 0,1 0 0,-1 0 0,1 0 0,-1 0 0,1 0 0,-1 0 0,1 0 0,0-1 0,42-2 0,-39 2 0,116-26-213,-97 20 22,1 0 1,0 2 0,0 1 0,0 0 0,0 2-1,1 1 1,32 2 0,-56 0-118,0-1-1,0 0 1,-1 0 0,1 1-1,0-1 1,-1 1 0,1-1 0,0 1-1,-1-1 1,1 1 0,-1-1-1,1 1 1,0-1 0,-1 1-1,0 0 1,1-1 0,-1 1-1,1 0 1,-1-1 0,0 1 0,1 0-1,-1 0 1,0-1 0,0 1-1,0 0 1,0 0 0,1-1-1,-1 1 1,0 0 0,0 0-1,-1 0 1,1-1 0,0 1 0,0 0-1,0 1 1,-1 2-2606,1 3-3407</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52.159"/>
    </inkml:context>
    <inkml:brush xml:id="br0">
      <inkml:brushProperty name="width" value="0.025" units="cm"/>
      <inkml:brushProperty name="height" value="0.025" units="cm"/>
    </inkml:brush>
  </inkml:definitions>
  <inkml:trace contextRef="#ctx0" brushRef="#br0">1 22 13997,'0'0'12140,"68"5"-10122,-30-5-705,5 0-288,-1 0-577,1 0-352,-1 0 0,-5 0-384,0-2-1249,-6-4-1666,-3-1-2531,0-5-7783</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2.841"/>
    </inkml:context>
    <inkml:brush xml:id="br0">
      <inkml:brushProperty name="width" value="0.025" units="cm"/>
      <inkml:brushProperty name="height" value="0.025" units="cm"/>
    </inkml:brush>
  </inkml:definitions>
  <inkml:trace contextRef="#ctx0" brushRef="#br0">63 43 8872,'0'0'5403,"-8"0"-2211,-23 0-1313,8 0 2888,73 4 1607,9 1-5098,137-12 80,-164 4-2248,1-1 1,-1-2 0,60-20-1,-86 23-4217,-10 1 2322,-12 1-921,15 1 3125,-28 0-8743</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3.296"/>
    </inkml:context>
    <inkml:brush xml:id="br0">
      <inkml:brushProperty name="width" value="0.025" units="cm"/>
      <inkml:brushProperty name="height" value="0.025" units="cm"/>
    </inkml:brush>
  </inkml:definitions>
  <inkml:trace contextRef="#ctx0" brushRef="#br0">70 0 13933,'0'0'12391,"11"2"-11196,26 2-600,54 9 813,-81-12-1320,-1 1 1,1 1-1,0 0 0,-1 1 1,1-1-1,14 10 1,-22-12-87,0 0 0,0 1 1,-1 0-1,1-1 1,0 1-1,-1 0 1,1 0-1,-1 0 0,0 0 1,0 0-1,1 0 1,-1 0-1,-1 0 1,1 1-1,0-1 0,0 0 1,-1 0-1,1 1 1,-1-1-1,0 1 1,0-1-1,0 0 1,0 1-1,0-1 0,0 1 1,-1-1-1,1 0 1,-1 1-1,0-1 1,0 0-1,1 0 0,-1 0 1,-1 1-1,1-1 1,-2 3-1,-4 6 22,-1-1-1,1 1 1,-1-1 0,-1-1-1,-11 11 1,-9 4 14,-1-1 0,-46 26 0,-26 19 1183,102-68-1211,-1 0 0,1 1 0,-1-1 0,1 0 0,-1 0 1,1 1-1,0-1 0,-1 0 0,1 1 0,0-1 0,-1 0 0,1 1 1,0-1-1,0 0 0,-1 1 0,1-1 0,0 1 0,0-1 1,-1 1-1,1-1 0,0 0 0,0 1 0,0-1 0,0 1 0,0-1 1,0 1-1,0-1 0,0 1 0,0 0 0,13 4 210,34-5 124,-37-1-214,132-9-53,-85 4-83,110 4-1,-102 14 94,-61-11-114,0 0 0,-1 0-1,1 1 1,0 0 0,-1-1 0,1 1 0,-1 0 0,0 1 0,0-1 0,0 1 0,0-1-1,0 1 1,0 0 0,-1 0 0,4 5 0,-5-11-6198,-1-13-848</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3.967"/>
    </inkml:context>
    <inkml:brush xml:id="br0">
      <inkml:brushProperty name="width" value="0.025" units="cm"/>
      <inkml:brushProperty name="height" value="0.025" units="cm"/>
    </inkml:brush>
  </inkml:definitions>
  <inkml:trace contextRef="#ctx0" brushRef="#br0">0 1 13933,'0'0'18834,"34"59"-18834,-34-42 0,0 0 0,-3-2-801,1-5-1089,-5-6-1409,-2-4-1761,5-4-2724</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4.340"/>
    </inkml:context>
    <inkml:brush xml:id="br0">
      <inkml:brushProperty name="width" value="0.025" units="cm"/>
      <inkml:brushProperty name="height" value="0.025" units="cm"/>
    </inkml:brush>
  </inkml:definitions>
  <inkml:trace contextRef="#ctx0" brushRef="#br0">0 16 9385,'0'0'20243,"14"-15"-27226</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4.668"/>
    </inkml:context>
    <inkml:brush xml:id="br0">
      <inkml:brushProperty name="width" value="0.025" units="cm"/>
      <inkml:brushProperty name="height" value="0.025" units="cm"/>
    </inkml:brush>
  </inkml:definitions>
  <inkml:trace contextRef="#ctx0" brushRef="#br0">0 0 9705,'0'0'18738,"63"1"-18097,-36-1-289,-1 0-192,-1 0-96,-5 0-192,-2 0-1057,-7 0-1410,-6 0-1152</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5.025"/>
    </inkml:context>
    <inkml:brush xml:id="br0">
      <inkml:brushProperty name="width" value="0.025" units="cm"/>
      <inkml:brushProperty name="height" value="0.025" units="cm"/>
    </inkml:brush>
  </inkml:definitions>
  <inkml:trace contextRef="#ctx0" brushRef="#br0">0 7 16560,'0'0'10153,"74"6"-8807,-43-7-738,1-3-448,-2 1-160,-3 3-1057,-1 0-2146,-8-1-3363,-5-2-10186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08.340"/>
    </inkml:context>
    <inkml:brush xml:id="br0">
      <inkml:brushProperty name="width" value="0.025" units="cm"/>
      <inkml:brushProperty name="height" value="0.025" units="cm"/>
    </inkml:brush>
  </inkml:definitions>
  <inkml:trace contextRef="#ctx0" brushRef="#br0">1 69 2306,'0'0'13763,"9"-5"-12210,13-4-932,0 1 1,0 1-1,1 0 0,0 2 0,47-5 1,132 1 879,-181 8-1306,450 16 831,-374-9-819,104-4-784,-219-13-3127,0-9-2361</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5.988"/>
    </inkml:context>
    <inkml:brush xml:id="br0">
      <inkml:brushProperty name="width" value="0.025" units="cm"/>
      <inkml:brushProperty name="height" value="0.025" units="cm"/>
    </inkml:brush>
  </inkml:definitions>
  <inkml:trace contextRef="#ctx0" brushRef="#br0">0 176 13261,'4'9'14165,"5"-12"-9050,14-18-6104,-14 13 2172,12-13-1170,-1-1-1,24-34 1,-2 2-19,-41 114 6,-4-27 0,1-21 0,1-1 0,0 0 0,1 0 0,0 0 0,4 22 0,-4-33-69,0 1 1,1-1-1,-1 1 1,0-1-1,1 1 0,-1-1 1,0 1-1,1-1 1,-1 0-1,0 1 0,1-1 1,-1 0-1,1 1 0,-1-1 1,1 0-1,-1 1 1,1-1-1,-1 0 0,1 0 1,-1 0-1,1 0 1,-1 1-1,1-1 0,0 0 1,-1 0-1,2 0 1,14-2-6045,-6-6-4179</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7.205"/>
    </inkml:context>
    <inkml:brush xml:id="br0">
      <inkml:brushProperty name="width" value="0.025" units="cm"/>
      <inkml:brushProperty name="height" value="0.025" units="cm"/>
    </inkml:brush>
  </inkml:definitions>
  <inkml:trace contextRef="#ctx0" brushRef="#br0">2 1 10794,'0'0'14665,"0"11"-13672,-1 18-489,0 2 1259,4 54 0,-3-83-1735,1-1 0,-1 0 0,0 0 0,1 1 0,-1-1 0,1 0 0,-1 0 0,1 0 0,-1 1 0,1-1 0,0 0 0,0 0 0,-1 0 0,1 0 0,0 0 0,0 0 0,0-1 0,0 1 0,0 0 0,0 0 0,1-1 0,-1 1 0,0-1-1,0 1 1,0-1 0,1 1 0,-1-1 0,0 0 0,0 1 0,1-1 0,-1 0 0,0 0 0,1 0 0,-1 0 0,0 0 0,0-1 0,1 1 0,-1 0 0,0 0 0,1-1 0,-1 1 0,0-1 0,2-1 0,6-1 56,-1 0 0,0-1 0,-1 0 0,1 0 0,7-6 0,7-8 9,33-34 0,15-13 79,-70 65-171,0 0 0,0 0 1,0 0-1,0 0 0,1-1 1,-1 1-1,0 0 0,0 0 1,1 0-1,-1 0 0,0 0 1,0 0-1,0 0 0,1 0 1,-1 0-1,0 0 0,0 0 1,1 0-1,-1 0 0,0 0 1,0 0-1,1 0 0,-1 0 1,0 0-1,0 0 0,1 0 0,-1 0 1,0 0-1,0 0 0,0 0 1,1 0-1,-1 1 0,0-1 1,0 0-1,0 0 0,1 0 1,-1 0-1,0 1 0,0-1 1,0 0-1,0 0 0,0 0 1,1 1-1,-1-1 0,0 0 1,0 0-1,0 0 0,0 1 1,0-1-1,4 21 61,-6 24 2,-11 41-363,13-85 168,0-1 0,0 0 0,0 0 1,0 1-1,0-1 0,0 0 0,0 0 0,0 0 0,0 1 0,0-1 1,0 0-1,0 0 0,0 1 0,0-1 0,0 0 0,1 0 0,-1 0 0,0 1 1,0-1-1,0 0 0,0 0 0,0 0 0,0 0 0,1 1 0,-1-1 1,0 0-1,0 0 0,0 0 0,0 0 0,1 0 0,-1 1 0,0-1 1,0 0-1,0 0 0,1 0 0,-1 0 0,0 0 0,0 0 0,1 0 0,-1 0 1,0 0-1,0 0 0,0 0 0,1 0 0,-1 0 0,0 0 0,0 0 1,1 0-1,-1 0 0,1 0-442,6 0-7931</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9.414"/>
    </inkml:context>
    <inkml:brush xml:id="br0">
      <inkml:brushProperty name="width" value="0.025" units="cm"/>
      <inkml:brushProperty name="height" value="0.025" units="cm"/>
    </inkml:brush>
  </inkml:definitions>
  <inkml:trace contextRef="#ctx0" brushRef="#br0">122 0 3651,'-16'14'12222,"-1"7"-4923,-19 39-2288,25-36-5339,-16 50 0,18-36 2408,7-26-1977,0-1 1,1 0 0,1 1 0,0-1 0,0 0-1,1 1 1,0-1 0,4 13 0,-3-18-66,0 0 1,1 0-1,0-1 0,0 1 1,0 0-1,0-1 0,1 0 1,0 0-1,0 0 1,1 0-1,-1-1 0,1 1 1,0-1-1,0 0 0,11 5 1,31 17-2344,30 4-6377,-53-25-1268</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0.331"/>
    </inkml:context>
    <inkml:brush xml:id="br0">
      <inkml:brushProperty name="width" value="0.025" units="cm"/>
      <inkml:brushProperty name="height" value="0.025" units="cm"/>
    </inkml:brush>
  </inkml:definitions>
  <inkml:trace contextRef="#ctx0" brushRef="#br0">236 0 8136,'0'0'19341,"-1"9"-18343,0-1-859,-2 1 0,1-1 0,-1 0 0,0-1 0,0 1 0,-1 0 0,0-1 0,-1 0 0,1 0 0,-12 13 0,-73 73 804,52-57-767,24-21-326,-12 13 96,10-20-5545,12-11 688,-2-11-1949</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0.701"/>
    </inkml:context>
    <inkml:brush xml:id="br0">
      <inkml:brushProperty name="width" value="0.025" units="cm"/>
      <inkml:brushProperty name="height" value="0.025" units="cm"/>
    </inkml:brush>
  </inkml:definitions>
  <inkml:trace contextRef="#ctx0" brushRef="#br0">1 0 12844,'0'0'13485,"56"20"-11820,-35-5-736,5 3-352,3 0-321,3-1-192,-1 1-128,1 0-1569,-3-4-2179,-4-4-2466,-5-1-6822</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1.044"/>
    </inkml:context>
    <inkml:brush xml:id="br0">
      <inkml:brushProperty name="width" value="0.025" units="cm"/>
      <inkml:brushProperty name="height" value="0.025" units="cm"/>
    </inkml:brush>
  </inkml:definitions>
  <inkml:trace contextRef="#ctx0" brushRef="#br0">1 4 19731,'0'0'10089,"59"3"-9448,-24-3-353,4-3-224,-4-1-32,-4 4-384,-2 0-1730,-9 0-1922,-4 0-1505,-4 0-3556</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1.699"/>
    </inkml:context>
    <inkml:brush xml:id="br0">
      <inkml:brushProperty name="width" value="0.025" units="cm"/>
      <inkml:brushProperty name="height" value="0.025" units="cm"/>
    </inkml:brush>
  </inkml:definitions>
  <inkml:trace contextRef="#ctx0" brushRef="#br0">16 1 10346,'0'0'15620,"0"8"-14008,-14 141 3342,14-147-4947,-1 0 1,1 1-1,-1-1 0,1 0 1,0 0-1,0 0 0,0 0 1,0 0-1,1 0 0,-1 0 1,0 1-1,1-1 0,0 0 1,-1 0-1,1 0 0,0 0 0,0-1 1,0 1-1,0 0 0,0 0 1,1-1-1,-1 1 0,0 0 1,1-1-1,-1 1 0,3 0 1,-1-1-7,-1 0 1,1-1 0,0 1 0,0-1 0,0 0-1,-1 0 1,1 0 0,0 0 0,0-1-1,0 1 1,-1-1 0,1 0 0,0 1 0,-1-1-1,1-1 1,0 1 0,-1 0 0,0 0-1,1-1 1,2-2 0,15-9-2,0-2 0,-1 0 0,-1-1 0,0-1 0,-1-1 0,-1 0 0,-1-1 0,13-21 0,-36 82 0,2-27 0,-14 47 0,19-58 0,0 0 0,0 0 0,0 1 0,1-1 0,0 0 0,0 1 0,0-1 0,0 0 0,1 0 0,-1 1 0,3 7 0,-2-12 0,0 1 0,-1-1 0,1 1 0,0 0 0,0-1 0,-1 1 0,1-1 0,0 0 0,0 1 0,0-1 0,0 0 0,0 1 0,0-1 0,0 0 0,-1 0 0,1 0 0,0 0 0,0 0 0,0 0 0,0 0 0,0 0 0,0 0 0,0-1 0,1 1 0,23-6 0,-11-1 0,-1 0 0,1-1 0,-1-1 0,0 0 0,18-18 0,39-26 0,-70 53 0,1 0 0,-1 0 0,0 0 0,0-1 0,1 1 0,-1 0 0,0 0 0,1 0 0,-1 0 0,0 0 0,0 0 0,1 0 0,-1 0 0,0 0 0,1 0 0,-1 0 0,0 0 0,0 0 0,1 0 0,-1 0 0,0 0 0,1 0 0,-1 0 0,0 0 0,0 0 0,1 1 0,-1-1 0,0 0 0,0 0 0,1 0 0,-1 0 0,0 1 0,0-1 0,0 0 0,1 0 0,-1 1 0,0-1 0,0 0 0,0 0 0,0 1 0,0-1 0,1 0 0,-1 0 0,0 1 0,0-1 0,0 0 0,0 0 0,0 1 0,2 24 0,-9 29 0,7-53 0,-2 10 0,0-5 0,1 0 0,0-1 0,0 1 0,1 0 0,0-1 0,0 1 0,0 0 0,1 6 0,2-12-78,-1 1-1,0-1 1,1 1-1,-1-1 1,1 0 0,-1 0-1,0 0 1,1 0-1,-1-1 1,1 1 0,-1 0-1,0-1 1,1 0-1,-1 0 1,3-1-1,12-12-8643,-1-8-11057</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2.563"/>
    </inkml:context>
    <inkml:brush xml:id="br0">
      <inkml:brushProperty name="width" value="0.025" units="cm"/>
      <inkml:brushProperty name="height" value="0.025" units="cm"/>
    </inkml:brush>
  </inkml:definitions>
  <inkml:trace contextRef="#ctx0" brushRef="#br0">1 6 9065,'1'-4'9990,"3"3"-4099,9 2-2557,11 8-3470,-15-2 360,0 1 0,-1 0 0,1 0 0,-2 0-1,1 1 1,-1 0 0,-1 1 0,1 0 0,-2 0 0,1 0 0,-1 0 0,-1 1 0,6 22-1,-5-16-147,-2 0 0,0 0 0,-1 0 0,0 1 0,-2-1-1,0 1 1,-1-1 0,-5 30 0,3-35-128,0 0 1,-1 0-1,-1-1 0,0 1 1,-1-1-1,0 0 1,0 0-1,-1-1 0,-1 0 1,1 0-1,-2-1 1,1 0-1,-1 0 0,-14 9 1,10-12-1882,5-8-2396,3-7-2371</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3.091"/>
    </inkml:context>
    <inkml:brush xml:id="br0">
      <inkml:brushProperty name="width" value="0.025" units="cm"/>
      <inkml:brushProperty name="height" value="0.025" units="cm"/>
    </inkml:brush>
  </inkml:definitions>
  <inkml:trace contextRef="#ctx0" brushRef="#br0">1 57 10634,'0'0'8082,"8"-8"-4884,-3 4-2812,0-1 0,0 1 0,1-1 0,-1 2 0,1-1 0,0 1 0,0-1 0,0 1 0,0 1 0,1 0 0,-1-1 0,1 2 0,-1-1 1,1 1-1,8-1 0,-4 2 104,0 0 0,0 0 0,0 1 0,0 0 0,20 5 0,-29-5-446,0 0 0,0-1 1,0 1-1,0 0 0,0 0 0,0 0 0,0 1 0,0-1 0,-1 0 1,1 1-1,0-1 0,-1 1 0,1-1 0,-1 1 0,0 0 0,0 0 0,0 0 1,0-1-1,0 1 0,0 0 0,0 0 0,0 0 0,-1 1 0,1-1 1,-1 0-1,1 0 0,-1 0 0,0 0 0,0 0 0,0 1 0,0-1 0,0 0 1,-1 0-1,1 0 0,-1 0 0,1 0 0,-2 3 0,-1 1-39,0 0-1,0-1 1,-1 1-1,1-1 1,-1 0-1,-1 0 1,1-1-1,-1 1 1,0-1-1,0 0 1,0 0-1,0 0 1,-1-1-1,1 0 1,-8 3-1,5-1-6,-1 0 0,1 1 0,0-1-1,1 2 1,-13 11 0,19-17 2,1-1 0,-1 1 0,1-1 0,0 1 0,0-1 0,-1 1 0,1-1 0,0 1 0,0-1 0,-1 1 0,1-1 0,0 1 0,0 0 0,0-1 0,0 1 0,0-1 0,0 1 0,0-1 0,0 1 0,0 0 0,0-1 0,0 1 0,0-1 0,0 1 0,1-1 0,-1 1 0,0 0 0,0-1 0,1 1 0,-1-1 0,0 1 0,1-1 0,-1 0 0,0 1 0,1-1 0,-1 1 0,1-1 0,-1 0 0,1 1 0,-1-1 0,1 0 0,-1 1 0,1-1 0,-1 0 0,1 0 0,-1 0 0,1 1 0,-1-1 0,1 0 0,0 0 0,-1 0 0,1 0 0,-1 0 0,1 0 0,-1 0 0,1 0 0,0 0 0,0-1 0,46 4 0,-38-3 0,120 1-2139,-44-1-3329,-57 0-6816</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50.328"/>
    </inkml:context>
    <inkml:brush xml:id="br0">
      <inkml:brushProperty name="width" value="0.025" units="cm"/>
      <inkml:brushProperty name="height" value="0.025" units="cm"/>
    </inkml:brush>
  </inkml:definitions>
  <inkml:trace contextRef="#ctx0" brushRef="#br0">10 0 6118,'0'0'21834,"2"8"-20996,1 15-517,-1-1 0,-1 1 0,-1 0 0,-1 0 0,-5 26 1,-4 23-4230,9-68 1672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09.010"/>
    </inkml:context>
    <inkml:brush xml:id="br0">
      <inkml:brushProperty name="width" value="0.025" units="cm"/>
      <inkml:brushProperty name="height" value="0.025" units="cm"/>
    </inkml:brush>
  </inkml:definitions>
  <inkml:trace contextRef="#ctx0" brushRef="#br0">0 33 7911,'0'0'5958,"10"0"-5194,385 10 4049,63 1-3477,-442-11-1556,0-1 0,0-1 0,25-5 0,15-14-4510,-15-1-4933</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50.701"/>
    </inkml:context>
    <inkml:brush xml:id="br0">
      <inkml:brushProperty name="width" value="0.025" units="cm"/>
      <inkml:brushProperty name="height" value="0.025" units="cm"/>
    </inkml:brush>
  </inkml:definitions>
  <inkml:trace contextRef="#ctx0" brushRef="#br0">1 8 15535,'0'0'9865,"50"-7"-20947</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52.155"/>
    </inkml:context>
    <inkml:brush xml:id="br0">
      <inkml:brushProperty name="width" value="0.025" units="cm"/>
      <inkml:brushProperty name="height" value="0.025" units="cm"/>
    </inkml:brush>
  </inkml:definitions>
  <inkml:trace contextRef="#ctx0" brushRef="#br0">17 34 12524,'0'0'15236,"-4"2"-14233,4-2-924,-1 1 0,0-1-1,0 0 1,0 1 0,1-1-1,-1 1 1,0 0 0,1-1-1,-1 1 1,1-1-1,-1 1 1,0 0 0,1-1-1,-1 1 1,1 0 0,0 0-1,-1 0 1,1-1 0,0 1-1,-1 0 1,1 0 0,0 1-1,0-1-7,1-1 0,-1 1-1,1 0 1,0-1-1,-1 1 1,1 0 0,0-1-1,0 1 1,0-1-1,-1 1 1,1-1 0,0 0-1,0 1 1,0-1-1,0 0 1,0 0 0,-1 1-1,1-1 1,0 0-1,0 0 1,0 0 0,0 0-1,0 0 1,0 0 0,0 0-1,1-1 1,-1 1-63,0-1 0,-1 1 0,1-1 0,0 1 0,-1-1 0,1 1 0,0-1 0,-1 1 0,1-1 0,-1 1 0,1-1 0,-1 0 0,1 1 0,-1-1 0,0 0 0,1 0 0,-1 1 0,0-1 0,1 0 0,-1 0 0,0 0 0,0 1 0,0-1 0,0 0 0,0 0 0,0 0 0,0-25 64,0 26-72,0-1 0,0 1 0,-1 0 0,1 0 0,0-1 0,-1 1 0,1 0 0,0 0 0,-1 0 0,1-1 0,0 1 0,-1 0 0,1 0 0,0 0 0,-1 0 0,1 0 0,-1 0 0,1 0 0,0 0 0,-1 0 0,1 0 0,0 0 0,-1 0 0,1 0 0,-1 0 0,1 0 0,0 0 0,-1 1 0,1-1 0,0 0 0,-1 0 0,1 0 0,0 1 0,0-1 0,-1 0 0,1 0 0,0 1 0,-1-1 0,1 0 0,0 0 0,0 1 0,-1-1 0,-12 12 0,8 4 0,14-19 0,17-22 0,-20 10 13,-12 14-23,-16 21-388,19-15-420,-6 10-510,7-5-8324</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06.067"/>
    </inkml:context>
    <inkml:brush xml:id="br0">
      <inkml:brushProperty name="width" value="0.025" units="cm"/>
      <inkml:brushProperty name="height" value="0.025" units="cm"/>
    </inkml:brush>
  </inkml:definitions>
  <inkml:trace contextRef="#ctx0" brushRef="#br0">34 0 13485,'0'0'6603,"0"10"-5455,-1 29 135,-2-1-1,-9 45 0,5-43-987,2 1-1,-1 71 0,6-110-280,0 0 1,0-1-1,0 1 0,0 0 1,1-1-1,-1 1 1,0 0-1,1-1 0,-1 1 1,1-1-1,0 1 1,-1 0-1,1-1 0,0 0 1,0 1-1,0-1 1,0 0-1,0 1 0,0-1 1,2 2-1,-1-3-46,-1 1 1,0-1-1,1 1 0,-1-1 0,0 0 0,1 0 1,-1 1-1,1-1 0,-1 0 0,0 0 1,1-1-1,-1 1 0,0 0 0,1 0 0,-1-1 1,0 1-1,1 0 0,-1-1 0,2 0 0,2-2-386,1 0-1,-1-1 0,0 1 0,0-1 0,0 0 1,0 0-1,-1-1 0,1 1 0,4-7 0,1-10-1248,0 0-1,-1 0 0,0-1 0,-2 0 0,-1 0 1,4-24-1,3-37 3281,-8 39 9676,-17 193-9091,-1 35-1716,11-154-645,1 32-79,1-59-142,0 0 1,1 0-1,-1-1 1,1 1 0,0 0-1,0-1 1,0 1-1,0 0 1,0-1-1,2 3 1,-3-14-9776</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06.444"/>
    </inkml:context>
    <inkml:brush xml:id="br0">
      <inkml:brushProperty name="width" value="0.025" units="cm"/>
      <inkml:brushProperty name="height" value="0.025" units="cm"/>
    </inkml:brush>
  </inkml:definitions>
  <inkml:trace contextRef="#ctx0" brushRef="#br0">0 0 0,'0'0'21973,"77"27"-25977,-38-25-2915</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06.867"/>
    </inkml:context>
    <inkml:brush xml:id="br0">
      <inkml:brushProperty name="width" value="0.025" units="cm"/>
      <inkml:brushProperty name="height" value="0.025" units="cm"/>
    </inkml:brush>
  </inkml:definitions>
  <inkml:trace contextRef="#ctx0" brushRef="#br0">170 46 21012,'0'0'4297,"-11"-4"-2252,5 2-1854,3 0-111,-1 0 0,0 1 0,0-1 1,1 1-1,-1 0 0,0 0 0,0 0 0,0 1 0,0-1 0,-1 1 0,1 0 0,0 0 1,0 0-1,0 1 0,0 0 0,0-1 0,0 1 0,0 1 0,0-1 0,1 1 1,-1-1-1,0 1 0,-6 4 0,4 0-7,1 0 0,-1 0 1,1 1-1,0 0 0,1-1 1,-6 12-1,8-15-49,1 0-1,-1 1 1,1-1-1,0 0 1,0 0-1,0 1 1,0-1 0,1 0-1,-1 1 1,1-1-1,0 1 1,0-1-1,0 0 1,0 1 0,1-1-1,0 1 1,-1-1-1,3 4 1,-2-5-14,1 0-1,0 0 1,-1-1 0,1 1 0,0 0 0,0-1-1,0 0 1,1 1 0,-1-1 0,0 0 0,0 0-1,1 0 1,-1 0 0,1-1 0,-1 1-1,0-1 1,1 1 0,-1-1 0,1 0 0,3 0-1,3 1 12,1-1 0,0-1 0,-1 0 0,12-2-1,-12 1-82,-1-1 0,0-1 1,0 1-1,0-1 0,0 0 0,-1-1 0,1 0 0,-1 0 0,-1-1 0,1 0 0,-1 0 0,11-13 0,-7 6 76,0-1 0,-1-1 0,0 1 0,-1-1 1,10-28-1,-45 94 565,21-39-411,-1-1-1,1 1 1,-6 17-1,10-23-95,0-1 0,1 1 0,0 0 0,0 0 0,0 0 0,0 0 0,1 0 0,0 0 0,0 0 0,2 8 0,-1-12-50,-1 0-1,1 0 1,0 0-1,1 0 1,-1 0 0,0 0-1,0-1 1,1 1 0,-1 0-1,1-1 1,-1 1 0,1-1-1,0 0 1,-1 0-1,1 1 1,0-1 0,0 0-1,0 0 1,0-1 0,0 1-1,0 0 1,0-1 0,0 1-1,0-1 1,1 0-1,-1 1 1,0-1 0,0 0-1,0 0 1,4-1 0,0 0-19,1 0 0,-1-1 0,0 1 0,0-1 0,1 0 0,-1-1 0,0 0 1,-1 0-1,1 0 0,-1 0 0,1-1 0,-1 0 0,0 0 0,0-1 0,-1 1 0,1-1 1,-1 0-1,0 0 0,5-9 0,0 0-42,0 0 1,-1 0-1,-1-1 0,0 0 1,-2-1-1,8-26 0,-29 60-345,11-10 433,0 1-1,1-1 0,0 1 1,1 0-1,0 0 1,0 1-1,1-1 1,0 0-1,0 1 1,1 0-1,0-1 1,2 19-1,-1-27-48,0 0 0,1 1 0,-1-1 0,0 0 0,1 1 0,-1-1 0,1 0 0,-1 0 0,1 0 0,0 1 0,0-1 0,-1 0 0,1 0 0,0 0 0,0 0 0,0 0 0,0-1 0,0 1 0,0 0 0,0 0 0,0-1 0,1 1 0,-1 0 0,1 0 0,1-1 0,1 1 0,-1 0 0,0-1 0,0 0 0,0 0 0,0 0 0,0 0 0,0 0 0,0-1 0,4 0 0,1-1 0,-1 0 0,0-1 0,0 1 0,0-2 0,0 1 0,0-1 0,12-8 0,-11 4 0,0 0 0,0-1 0,-1 1 0,0-2 0,-1 1 0,0-1 0,0 0 0,-1 0 0,0 0 0,-1-1 0,0 1 0,4-19 0,-25 51 0,10-9-8,2 1 0,0 0-1,1 0 1,0 0 0,1 1 0,-1 16 0,3-27-16,0-1 0,1 0 1,0 0-1,0 0 1,0 1-1,0-1 0,1 0 1,-1 0-1,1 0 1,0 1-1,-1-1 1,2 0-1,-1 0 0,0 0 1,1-1-1,-1 1 1,1 0-1,0 0 0,-1-1 1,2 1-1,-1-1 1,0 0-1,0 1 0,1-1 1,-1 0-1,1 0 1,0-1-1,-1 1 0,1 0 1,0-1-1,0 0 1,0 0-1,5 2 1,42 2-4519,-44-6 3137,-1 1 0,1-1 0,-1 0 0,1 0 0,-1 0 0,11-5 0,16-12-10008</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07.226"/>
    </inkml:context>
    <inkml:brush xml:id="br0">
      <inkml:brushProperty name="width" value="0.025" units="cm"/>
      <inkml:brushProperty name="height" value="0.025" units="cm"/>
    </inkml:brush>
  </inkml:definitions>
  <inkml:trace contextRef="#ctx0" brushRef="#br0">87 1 4644,'0'0'12855,"-8"5"-10848,-39 34 205,43-36-2190,2 0-1,-1 0 1,0 1 0,1-1-1,-1 1 1,1-1-1,0 1 1,0 0-1,0 0 1,1 0 0,0 0-1,-1 0 1,1 0-1,1 1 1,-1 4 0,1-8-59,0 0 0,1 0 0,-1 1-1,1-1 1,-1 0 0,1 0 0,0 0 0,-1 0 0,1 0 0,0 0 0,0 0 0,0 0 0,0 0 0,0 0 0,0-1 0,0 1 0,0 0 0,0-1 0,0 1 0,0-1 0,0 1 0,1-1 0,0 1 0,37 11-930,-26-8 388,3 1 195,-2-1 493,0 1 0,-1 0 1,25 14-1,-36-18 120,1 1 0,-1-1 0,0 0-1,0 1 1,0 0 0,0-1 0,0 1 0,-1 0 0,1 0-1,0 0 1,-1 0 0,1 0 0,-1 0 0,0 0 0,0 1-1,0-1 1,0 0 0,0 1 0,0-1 0,-1 1 0,1-1-1,-1 1 1,0-1 0,0 1 0,1-1 0,-2 1 0,1 0-1,-1 4 1,0-5-72,0 0 0,-1 1 0,1-1 0,-1 0 0,1 0 0,-1 0 0,0 0-1,0 0 1,0 0 0,0-1 0,0 1 0,0 0 0,-1-1 0,1 0 0,-1 0 0,1 0 0,0 0-1,-1 0 1,0 0 0,1 0 0,-1-1 0,-4 1 0,-62 5 2683,68-6-2841,-42-5-1667,42 5 1478,-1-1 0,1 1 1,-1-1-1,1 0 0,0 1 1,-1-1-1,1 0 0,0 0 1,0 0-1,0 0 0,0 0 1,0 0-1,0 0 0,0-1 1,0 1-1,0 0 0,0-1 1,1 1-1,-1 0 0,1-1 1,-1 1-1,1-1 0,-1 1 1,1 0-1,0-1 0,-1-1 1,1-11-8331</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08.265"/>
    </inkml:context>
    <inkml:brush xml:id="br0">
      <inkml:brushProperty name="width" value="0.025" units="cm"/>
      <inkml:brushProperty name="height" value="0.025" units="cm"/>
    </inkml:brush>
  </inkml:definitions>
  <inkml:trace contextRef="#ctx0" brushRef="#br0">157 75 15727,'0'0'9694,"3"-10"-6555,9-31-1174,-12 40-1926,0 0 0,0 0-1,0 0 1,0 1 0,0-1 0,0 0 0,0 0 0,0 0-1,0 0 1,-1 1 0,1-1 0,0 0 0,0 0 0,-1 0-1,1 1 1,0-1 0,-1 0 0,1 1 0,-1-1 0,1 0-1,-1 1 1,0-1 0,1 0 0,-1 1 0,1-1 0,-1 1-1,0-1 1,0 1 0,1-1 0,-1 1 0,0 0 0,0-1-1,1 1 1,-1 0 0,0 0 0,0 0 0,0-1 0,1 1-1,-1 0 1,0 0 0,0 0 0,0 0 0,0 0 0,1 1-1,-2-1 1,-37 7 27,31-2-69,0 0-1,1 1 0,-1 0 0,1 0 1,0 1-1,0 0 0,1 0 1,0 0-1,1 1 0,-1 0 0,1 0 1,1 1-1,0-1 0,0 1 1,0 0-1,1 0 0,1 0 0,-1 0 1,1 1-1,1-1 0,0 0 1,0 18-1,2-25 8,0 0-1,-1-1 1,1 1 0,0 0-1,0-1 1,0 1 0,0-1-1,0 0 1,1 1 0,-1-1-1,0 0 1,1 0 0,-1 1 0,1-1-1,-1 0 1,1-1 0,-1 1-1,1 0 1,0 0 0,-1-1-1,1 1 1,0-1 0,0 1-1,0-1 1,-1 0 0,1 1-1,0-1 1,0 0 0,0-1 0,-1 1-1,1 0 1,0 0 0,3-2-1,3 2 14,0-2-1,0 1 1,-1-1-1,1 0 0,-1-1 1,13-5-1,-7-1-58,-1 0-1,1 0 1,-2-1-1,1 0 1,12-16-1,-19 21 23,-1 0 0,1-1 0,-1 0 0,0 0 1,0 0-1,-1 0 0,0-1 0,0 1 0,-1-1 0,1 0 0,-1 0 0,-1 0 0,2-9 0,-16 21-396,7 2 436,1 1 1,-1 0-1,1 0 1,1 1-1,0-1 1,0 1-1,0 0 1,1 0-1,1 0 1,-1 1 0,2-1-1,-1 1 1,1-1-1,1 1 1,-1-1-1,2 1 1,-1 0-1,3 10 1,-2-18-4,1 1-1,-1-1 1,1 0 0,-1 1 0,1-1 0,0 0 0,0 0 0,0 0 0,0 0 0,0 0 0,0-1 0,1 1 0,-1-1 0,1 1 0,-1-1 0,1 0 0,-1 0 0,1 0 0,0 0 0,-1-1 0,1 1 0,0-1 0,0 1-1,-1-1 1,1 0 0,5 0 0,1 0 26,0-1-1,-1 1 0,1-1 0,0-1 0,-1 0 1,1 0-1,12-5 0,-9 1-42,-1 0 0,0-1 0,0 0 0,0-1 0,-1 0 0,0-1 0,16-18 0,-21 21 0,0 0 0,-1 0 0,1-1 0,-1 0 0,0 0 0,-1 0 0,0 0 0,0-1 0,-1 1 0,1-1 0,-2 0 0,1 1 0,0-17 0,-2 24 0,0 0 0,0-1 0,0 1 0,0 0 0,0 0 0,0-1 0,0 1 0,0 0 0,0 0 0,0 0 0,-1-1 0,1 1 0,0 0 0,0 0 0,0 0 0,0 0 0,-1-1 0,1 1 0,0 0 0,0 0 0,0 0 0,0 0 0,-1 0 0,1 0 0,0 0 0,0 0 0,-1-1 0,1 1 0,0 0 0,0 0 0,0 0 0,-1 0 0,1 0 0,0 0 0,0 0 0,-1 0 0,1 0 0,0 0 0,0 1 0,0-1 0,-1 0 0,1 0 0,0 0 0,0 0 0,-1 0 0,1 0 0,0 0 0,0 0 0,0 1 0,0-1 0,-1 0 0,1 0 0,0 0 0,0 0 0,0 1 0,0-1 0,0 0 0,-1 0 0,1 0 0,0 1 0,0-1 0,-13 13 0,7-6 0,1 1 0,0 1 0,0-1 0,1 1 0,0 0 0,0 0 0,1 0 0,0 0 0,1 1 0,0-1 0,-1 18 0,3-26 0,0 0 0,0-1 0,0 1 0,0 0 0,0 0 0,0-1 0,0 1 0,0 0 0,1 0 0,-1-1 0,0 1 0,1 0 0,-1 0 0,1-1 0,-1 1 0,0-1 0,1 1 0,-1 0 0,1-1 0,0 1 0,-1-1 0,1 1 0,-1-1 0,1 1 0,0-1 0,-1 0 0,1 1 0,0-1 0,1 1 0,28-1 0,-22-2 0,0 0 0,0 0 0,0-1 0,0 0 0,9-6 0,-3 0 0,-1-1 0,0-1 0,-1 0 0,0-1 0,-1 0 0,-1 0 0,0-2 0,0 1 0,10-20 0,-26 52 0,1 0 0,1 0 0,1 0 0,-1 33 0,4-50-65,0 0 0,0 0 0,1 0 0,-1 0 0,1 0 0,-1 0 0,1 0 0,-1 0-1,1 0 1,0 0 0,0 0 0,0 0 0,0-1 0,0 1 0,1 0 0,-1-1 0,0 1 0,1-1 0,-1 1 0,1-1 0,0 0 0,-1 0 0,1 1 0,0-1-1,0 0 1,0-1 0,2 2 0,0-1-391,0 1-1,0-1 0,0-1 0,0 1 1,0-1-1,0 1 0,1-1 1,-1-1-1,0 1 0,0 0 0,0-1 1,0 0-1,6-2 0,20-13-11090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09.030"/>
    </inkml:context>
    <inkml:brush xml:id="br0">
      <inkml:brushProperty name="width" value="0.025" units="cm"/>
      <inkml:brushProperty name="height" value="0.025" units="cm"/>
    </inkml:brush>
  </inkml:definitions>
  <inkml:trace contextRef="#ctx0" brushRef="#br0">150 1 13261,'-2'1'8789,"0"-1"-8636,1 1 1,0 0 0,1-1-1,-1 1 1,0 0 0,0-1-1,0 1 1,0 0 0,0 0-1,1 0 1,-1 0 0,0 0-1,1 0 1,-1 0 0,0 2 0,-7 31 842,1 1 1,2 0-1,2 0 1,1 1 0,5 67-1,-2-23 93,3-25 37,-4-62-1148,-1 1-1,-1 0 1,1-1 0,-1 1-1,0 0 1,0 0 0,-1 0 0,0 0-1,-4-7 1,-40-56-812,25 38 620,16 23 232,4 5 5,0 1-1,0-1 1,0 0-1,1 1 1,-1-1-1,1 0 1,-1 0-1,1 0 1,0-1 0,0 1-1,-1-5 1,32 7 660,86 9-937,-57-2-2362,0-4-4390,-17-2-1365</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09.481"/>
    </inkml:context>
    <inkml:brush xml:id="br0">
      <inkml:brushProperty name="width" value="0.025" units="cm"/>
      <inkml:brushProperty name="height" value="0.025" units="cm"/>
    </inkml:brush>
  </inkml:definitions>
  <inkml:trace contextRef="#ctx0" brushRef="#br0">194 1 19026,'0'0'6038,"-10"3"-3551,2 0-2157,0 0 0,0 0-1,0 1 1,1 0-1,-1 0 1,-8 8-1,13-10-276,0 0 0,0 1 0,0 0 0,0 0-1,1 0 1,-1 0 0,1 0 0,0 0-1,0 1 1,0-1 0,0 1 0,0 0 0,1-1-1,0 1 1,-1 0 0,2 0 0,-1 0-1,-1 8 1,3-12-53,-1 1 0,1 0 0,0 0 0,-1 0 0,1 0-1,0 0 1,-1-1 0,1 1 0,0 0 0,0-1 0,0 1 0,-1 0-1,1-1 1,0 1 0,0-1 0,0 0 0,0 1 0,0-1 0,0 0 0,0 1-1,0-1 1,0 0 0,0 0 0,0 0 0,0 0 0,1 0 0,-1 0-1,0 0 1,0 0 0,0 0 0,0-1 0,0 1 0,0 0 0,2-2 0,39-9-1037,-24 2-105,-15 6 860,1 1-1,0 0 1,0-1 0,0 1 0,0 1 0,0-1-1,0 0 1,0 1 0,0 0 0,1 0-1,-1 0 1,1 1 0,-1 0 0,9 0-1,-12 1 278,0 1 0,0 0-1,0 0 1,0-1-1,0 1 1,-1 0-1,1 0 1,-1 0-1,1 0 1,-1 0-1,0 0 1,1 0-1,-1 0 1,0 0-1,0 0 1,-1 4-1,-2 36 836,-3-9 199,-2 1-1,0-1 1,-3-1-1,0 1 1,-30 55-1,37-81-908,-1 0 0,1 0 0,-1 0 0,0-1 0,-1 0 0,1 0 0,-11 8 0,15-12-108,-1-1 0,1 0 1,-1 0-1,1 0 0,-1 0 1,0 0-1,0 0 0,1 0 1,-1 0-1,0-1 0,0 1 0,0-1 1,0 0-1,0 1 0,0-1 1,0 0-1,1 0 0,-1 0 1,0 0-1,0 0 0,0-1 1,0 1-1,0-1 0,0 1 0,0-1 1,0 0-1,1 1 0,-1-1 1,0 0-1,1 0 0,-1 0 1,0-1-1,1 1 0,-1 0 0,1 0 1,-2-3-1,-4-5-12,2 0 0,-1 0 0,1 0 0,1 0 0,0-1 0,0 0 0,0 0 0,2 0 0,-1 0 0,1 0 0,1-1 0,0 1 0,0-1 0,1 1 0,0-1 0,3-18 0,-2 26-250,1-1-1,-1 1 1,1 0-1,-1 0 1,1-1-1,0 1 1,0 0-1,0 0 1,1 1-1,-1-1 1,1 0-1,0 1 1,-1 0-1,1-1 1,0 1-1,0 0 1,0 1-1,1-1 1,-1 0-1,4 0 1,11-5-3054,-1 1 0,31-6 1,-36 10 1808,33-9-9641</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09.839"/>
    </inkml:context>
    <inkml:brush xml:id="br0">
      <inkml:brushProperty name="width" value="0.025" units="cm"/>
      <inkml:brushProperty name="height" value="0.025" units="cm"/>
    </inkml:brush>
  </inkml:definitions>
  <inkml:trace contextRef="#ctx0" brushRef="#br0">153 33 18738,'0'0'10015,"-12"-6"-9380,5 2-535,5 2-75,0 0 0,0 1 0,0-1 0,0 1 0,-1 0 0,1-1 0,0 1 0,-1 0 0,1 0 0,-1 1 1,1-1-1,-1 0 0,0 1 0,1 0 0,-1-1 0,0 1 0,1 0 0,-1 1 0,0-1 0,1 0 1,-1 1-1,1-1 0,-1 1 0,0 0 0,1 0 0,0 0 0,-1 0 0,-2 2 0,-38 44 1347,42-46-1329,-1 1 0,0 0-1,1 0 1,0 0 0,-1 1-1,1-1 1,0 0 0,0 0 0,0 1-1,0-1 1,1 0 0,-1 1-1,0-1 1,1 1 0,0-1 0,0 1-1,0-1 1,0 1 0,0-1-1,0 1 1,0-1 0,2 5-1,0-6-32,-1 0-1,1 1 0,-1-1 1,1 0-1,0 0 0,0 0 0,0 0 1,0-1-1,0 1 0,0 0 0,0-1 1,0 1-1,0-1 0,0 0 0,0 1 1,0-1-1,0 0 0,0 0 1,0-1-1,3 0 0,44-8-102,-36 2-110,-1 0-1,0-1 1,0 0 0,-1-1-1,0 0 1,0 0 0,-1-2-1,0 1 1,-1-1-1,14-22 1,-59 112-1281,19-27 1706,16-24-632,1-28 321,0 1 1,1 0-1,-1-1 1,0 1-1,0 0 1,1-1-1,-1 1 1,1 0-1,-1-1 1,0 1-1,1 0 1,-1-1-1,1 1 1,-1-1-1,1 1 1,0-1-1,-1 0 1,1 1-1,-1-1 1,1 1-1,0-1 1,-1 0-1,1 1 1,0-1-1,0 0 1,-1 0-1,1 0 1,1 0-1,4 0-528,1 0-1,-1-1 1,0 1-1,1-2 1,-1 1-1,0-1 0,1 0 1,-1 0-1,0-1 1,-1 0-1,1 0 1,0 0-1,-1-1 1,1 1-1,-1-1 0,0-1 1,-1 1-1,8-9 1,19-22-5998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10.519"/>
    </inkml:context>
    <inkml:brush xml:id="br0">
      <inkml:brushProperty name="width" value="0.025" units="cm"/>
      <inkml:brushProperty name="height" value="0.025" units="cm"/>
    </inkml:brush>
  </inkml:definitions>
  <inkml:trace contextRef="#ctx0" brushRef="#br0">461 59 3203,'-56'-32'7216,"-9"10"-4964,58 21-2162,0-1 0,0 1 0,0 1 0,0-1 0,0 1 0,0 1 0,0-1 0,0 1 0,0 0 0,0 1 0,0 0-1,1 0 1,-1 0 0,0 1 0,1 0 0,-12 7 0,-1 5 79,1 2 1,1 0-1,0 1 0,2 0 0,0 2 0,0-1 1,2 2-1,1 0 0,0 1 0,2 0 1,0 0-1,2 1 0,0 0 0,2 1 1,1-1-1,0 1 0,2 1 0,1-1 0,1 44 1,1-61-106,1-1-1,0 0 1,1 0 0,-1 0 0,1 0 0,0 0 0,1 0 0,-1 0 0,1-1 0,1 1-1,-1-1 1,1 0 0,-1 0 0,1 0 0,8 7 0,-4-6 75,-1 0 0,1-1 1,0 0-1,0 0 0,1-1 0,0 0 0,-1 0 1,1-1-1,17 3 0,-12-3 14,0-1-1,0 0 1,0-1-1,1-1 1,-1 0 0,0-1-1,0 0 1,0-2-1,0 1 1,0-2-1,-1 0 1,1 0 0,-1-1-1,13-7 1,-14 4 3,0-1 1,0 1-1,-1-2 1,0 0 0,-1 0-1,0-1 1,0 0-1,-2 0 1,1-1 0,-1-1-1,-1 1 1,7-17-1,-11 22-154,0 0-1,0 0 1,-1 0-1,0-1 0,-1 1 1,0-1-1,0 1 1,0-1-1,-1 1 1,0-1-1,-1 0 0,1 1 1,-1-1-1,-1 1 1,0-1-1,0 1 1,0 0-1,-1 0 0,0 0 1,0 0-1,-1 0 1,0 1-1,0-1 1,-8-9-1,8 11-475,-1 0-1,1 1 1,0 0 0,-1 0 0,0 0-1,0 0 1,-9-5 0,-11 4-8832</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10.181"/>
    </inkml:context>
    <inkml:brush xml:id="br0">
      <inkml:brushProperty name="width" value="0.025" units="cm"/>
      <inkml:brushProperty name="height" value="0.025" units="cm"/>
    </inkml:brush>
  </inkml:definitions>
  <inkml:trace contextRef="#ctx0" brushRef="#br0">111 125 8520,'5'-15'5184,"2"-1"-3594,12-35 1419,-12 8 2049,-19 56-1834,8-8-3162,-79 113 3364,75-106-3127,2-1 1,0 1-1,0 1 0,1-1 1,1 1-1,0 0 0,0 0 1,-2 23-1,6-35-319,0 1-1,0-1 1,0 0 0,0 1-1,0-1 1,0 0 0,1 0-1,-1 1 1,0-1 0,1 0-1,-1 0 1,1 1 0,-1-1-1,1 0 1,0 0 0,0 0-1,-1 0 1,1 0 0,0 0-1,0 0 1,0 0 0,0 0-1,0 0 1,0 0 0,0-1-1,0 1 1,0 0 0,2 0-1,1 0-138,1 1 0,-1-1 0,1-1 0,-1 1 0,1 0 0,-1-1-1,1 0 1,7-1 0,7-1-685,-1-1 0,1-1 1,20-7-1,3-1-2574,-14 10 4145,-27 2-604,-1 0-1,0 0 1,1 1-1,-1-1 1,0 0-1,1 1 1,-1-1-1,0 0 1,1 1-1,-1-1 1,0 0-1,0 1 1,1-1-1,-1 1 1,0-1-1,0 0 1,0 1-1,0-1 1,0 1-1,1-1 1,-1 1-1,0-1 1,0 1-1,0-1 1,0 1-1,0-1 1,0 0-1,0 1 1,-1-1-1,1 1 1,0-1-1,0 1 1,0-1-1,0 1 1,-1-1-1,1 0 1,0 1 0,-1 0-1,-7 19 978,1-10-876,-1 1 0,-1-2 1,1 1-1,-2-1 0,-16 13 0,20-17-145,0 0-1,-1-1 1,0 0 0,0 0-1,0-1 1,0 1 0,-1-2-1,1 1 1,-1-1-1,-11 2 1,18-4-127,1 0 0,-1 0 0,0 0 0,0 0 0,0 0 0,0 0 0,1 0 0,-1 0 0,0 0 0,0-1 0,0 1 0,0 0 0,1-1 0,-1 1 0,0 0 0,1-1 0,-1 1 0,0-1 0,1 1 0,-1-1 0,0 0 0,1 1-1,-1-1 1,1 0 0,-1 1 0,1-1 0,-1 0 0,0-1 0,-3-29-3474,5 22 1621,1-1 0,0 1 0,0 0 1,6-16-1,6-3-8503</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10.551"/>
    </inkml:context>
    <inkml:brush xml:id="br0">
      <inkml:brushProperty name="width" value="0.025" units="cm"/>
      <inkml:brushProperty name="height" value="0.025" units="cm"/>
    </inkml:brush>
  </inkml:definitions>
  <inkml:trace contextRef="#ctx0" brushRef="#br0">110 106 10250,'0'0'16271,"9"3"-13671,-4 0-2471,1-1 0,-1 0 0,1 0 0,-1-1 0,1 0 0,0 0 0,0 0 0,0-1 0,0 1 0,-1-1 0,1-1 0,0 1 1,0-1-1,0 0 0,-1-1 0,1 1 0,0-1 0,-1 0 0,1 0 0,-1-1 0,0 0 0,9-6 0,-8 4-69,0-1 0,0 1 0,-1-1-1,0 0 1,8-12 0,-12 16-43,0 0 0,0 0 0,-1 1 0,1-1 0,0 0 0,-1 0 0,1 0 0,-1 0 0,1 0 0,-1 0 0,0 0 0,0-3 0,0 4-14,0 0 1,-1 0 0,1 0-1,0 0 1,-1 0-1,1 0 1,-1 1 0,1-1-1,-1 0 1,0 0 0,1 0-1,-1 1 1,0-1 0,1 0-1,-1 1 1,0-1 0,0 0-1,0 1 1,1-1-1,-1 1 1,0 0 0,0-1-1,0 1 1,0 0 0,0-1-1,-2 1 1,-6-2-4,-1 1 0,1 0 0,-1 1 0,1 0 0,-1 1 0,0 0 0,1 0 0,-1 1 0,1 0 0,0 0 0,0 1 0,-1 1 0,2-1 0,-1 2 0,0-1 0,1 1 0,0 0 0,-9 8 0,8-7 0,1 1 0,0 0 0,0 0 0,1 1 0,0 0 0,0 0 0,0 1 0,1 0 0,1 0 0,0 0 0,0 1 0,1 0 0,0 0 0,0 0 0,1 0 0,-2 13 0,5-19 0,-1-1 0,1 0 1,0 0-1,0 0 0,1 0 0,-1 0 0,1 0 1,-1 1-1,1-1 0,0 0 0,0 0 0,1-1 1,-1 1-1,0 0 0,1 0 0,0-1 0,-1 1 1,4 3-1,-1-2 0,0-1 1,1 1-1,-1-1 0,1 0 1,0-1-1,-1 1 1,1-1-1,0 1 1,10 1-1,9 2-8,0-2 1,-1-1-1,47 0 0,-58-2-1,69-3-2190,-27-7-4442,16-12-8958</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0.217"/>
    </inkml:context>
    <inkml:brush xml:id="br0">
      <inkml:brushProperty name="width" value="0.025" units="cm"/>
      <inkml:brushProperty name="height" value="0.025" units="cm"/>
    </inkml:brush>
  </inkml:definitions>
  <inkml:trace contextRef="#ctx0" brushRef="#br0">0 11 7111,'11'-11'13910,"-6"13"-7391,-2 24-4274,-3-16-2119,-11 189 1079,4-114-910,6-60-881,11-68-14501,-7 13 6684</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0.638"/>
    </inkml:context>
    <inkml:brush xml:id="br0">
      <inkml:brushProperty name="width" value="0.025" units="cm"/>
      <inkml:brushProperty name="height" value="0.025" units="cm"/>
    </inkml:brush>
  </inkml:definitions>
  <inkml:trace contextRef="#ctx0" brushRef="#br0">0 107 11050,'0'0'17953,"1"-5"-17905,-1 5-48,0-1-1,0 1 0,0-1 0,0 1 1,0-1-1,0 1 0,0-1 0,0 1 1,0-1-1,0 1 0,0-1 0,1 1 0,-1 0 1,0-1-1,0 1 0,0-1 0,1 1 1,-1-1-1,0 1 0,1 0 0,-1-1 1,0 1-1,1 0 0,-1-1 0,0 1 0,1 0 1,-1 0-1,0-1 0,1 1 0,-1 0 1,1 0-1,-1-1 0,1 1 0,-1 0 0,1 0 1,14 12 1,-12-9 11,-1 0 1,1 0-1,-1-1 1,1 0-1,0 1 1,0-1-1,0 0 0,0 0 1,0-1-1,0 1 1,6 1-1,-5-2 103,1-1-1,0 1 1,-1-1 0,1-1-1,0 1 1,0-1-1,-1 1 1,1-1 0,-1 0-1,1-1 1,-1 1-1,1-1 1,-1 0 0,0 0-1,1-1 1,-1 1-1,-1-1 1,1 0 0,0 0-1,-1 0 1,5-5-1,5-6 94,-1 0 0,-1-1 0,0 0 0,9-19 0,-30 96-176,1-16-32,2 0 0,2 0 0,1 84 0,5-124-31,0 1 1,0 0-1,1-1 0,0 1 1,0-1-1,0 0 0,1 1 0,0-1 1,0 0-1,0 0 0,6 7 1,-5-11-2340,-2-21-21317</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1.092"/>
    </inkml:context>
    <inkml:brush xml:id="br0">
      <inkml:brushProperty name="width" value="0.025" units="cm"/>
      <inkml:brushProperty name="height" value="0.025" units="cm"/>
    </inkml:brush>
  </inkml:definitions>
  <inkml:trace contextRef="#ctx0" brushRef="#br0">33 87 9065,'0'0'19010,"10"2"-17553,-7-1-1379,0 0 0,-1 0 0,1 0 0,0-1 0,0 1 0,1-1 0,-1 0-1,0 0 1,0 0 0,0 0 0,0-1 0,0 1 0,0-1 0,0 0 0,0 0 0,0 0 0,-1 0 0,1 0 0,0 0 0,0-1 0,-1 0 0,1 1 0,-1-1 0,0 0-1,1 0 1,-1 0 0,0-1 0,0 1 0,0 0 0,0-1 0,-1 1 0,1-1 0,-1 0 0,3-5 0,-3 6-70,0 1 1,0-1 0,0 0-1,0 0 1,-1 0 0,1 0-1,0 0 1,-1-1 0,1 1-1,-1 0 1,0 0-1,0 0 1,0 0 0,0 0-1,0-1 1,-1-3 0,0 6-4,1-1 1,-1 1 0,1-1 0,-1 0-1,1 1 1,-1-1 0,0 1 0,1-1-1,-1 1 1,0 0 0,0-1 0,1 1-1,-1 0 1,0 0 0,0-1 0,0 1-1,1 0 1,-1 0 0,0 0 0,0 0-1,0 0 1,1 0 0,-1 0 0,0 0-1,0 0 1,0 0 0,1 1 0,-2-1-1,-5 2 15,1 1-1,0-1 1,0 1-1,0 0 0,0 0 1,0 1-1,1-1 0,-1 1 1,-6 7-1,7-6-19,0 0 0,0 1 0,1-1 0,-1 1 0,1 0 0,1 0 0,-1 1 0,1-1 0,0 1 0,1-1 0,-1 1 0,1 0 0,0 0 0,1 0 0,0 0 0,0 1 0,1 10 0,0-16-2,1-1-1,0 1 1,0 0 0,0-1-1,0 1 1,0-1 0,0 0-1,1 1 1,-1-1 0,0 0 0,1 0-1,-1 0 1,1 0 0,-1 0-1,1 0 1,-1 0 0,1 0-1,0 0 1,-1-1 0,1 1-1,0-1 1,0 1 0,-1-1-1,1 0 1,0 0 0,0 0 0,0 0-1,0 0 1,1 0 0,60-4-933,-8-13-4133,-3-9-5959,-21 8-765</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1.496"/>
    </inkml:context>
    <inkml:brush xml:id="br0">
      <inkml:brushProperty name="width" value="0.025" units="cm"/>
      <inkml:brushProperty name="height" value="0.025" units="cm"/>
    </inkml:brush>
  </inkml:definitions>
  <inkml:trace contextRef="#ctx0" brushRef="#br0">115 98 18642,'0'0'10073,"-10"2"-9603,4 0-388,0-1 0,1 1 0,-1 1 0,1-1 1,0 1-1,0 0 0,0 0 0,0 0 0,0 1 0,1-1 0,-1 1 0,1 1 1,0-1-1,0 0 0,1 1 0,-1 0 0,1 0 0,0 0 0,0 0 1,1 0-1,0 1 0,0-1 0,0 1 0,0 0 0,-1 10 0,3-15-71,0 1-1,-1-1 0,1 0 1,0 1-1,0-1 0,0 0 1,0 1-1,0-1 0,0 0 1,1 1-1,-1-1 0,0 0 1,1 1-1,-1-1 0,1 0 1,-1 0-1,1 1 0,-1-1 1,1 0-1,0 0 0,0 0 1,0 0-1,0 0 0,-1 0 1,1 0-1,2 1 0,-1-1 4,1-1-1,-1 1 0,1-1 0,-1 1 1,1-1-1,0 0 0,-1 0 0,1 0 1,-1 0-1,1 0 0,0-1 0,-1 1 1,4-2-1,4-1 31,-2-1 0,1 0 1,0 0-1,-1-1 0,1 0 0,-2 0 1,1-1-1,0 0 0,-1-1 0,0 1 1,11-16-1,-1 1 69,-1 0-1,-1-2 1,13-25 0,-20 33-113,11-28 0,-60 120 0,34-63 0,1 1 0,0 1 0,1-1 0,1 1 0,0 0 0,1 0 0,1 1 0,0 22 0,2-38-93,0 0 0,1 0-1,-1-1 1,0 1 0,1 0 0,-1 0 0,1-1 0,-1 1-1,1 0 1,0-1 0,-1 1 0,1-1 0,0 1 0,-1-1-1,1 1 1,0-1 0,-1 1 0,1-1 0,0 0 0,0 1-1,0-1 1,-1 0 0,1 0 0,0 1 0,0-1-1,0 0 1,0 0 0,0 0 0,-1 0 0,1 0 0,0 0-1,0-1 1,0 1 0,0 0 0,0 0 0,-1-1 0,2 1-1,2-1-764,0 0-1,-1 0 0,1 0 0,-1 0 1,1 0-1,-1-1 0,1 1 0,3-3 1,10-13-8917</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1.855"/>
    </inkml:context>
    <inkml:brush xml:id="br0">
      <inkml:brushProperty name="width" value="0.025" units="cm"/>
      <inkml:brushProperty name="height" value="0.025" units="cm"/>
    </inkml:brush>
  </inkml:definitions>
  <inkml:trace contextRef="#ctx0" brushRef="#br0">4 0 16367,'0'0'13960,"2"9"-12844,-1 13-851,0 1 0,-1-1-1,-2 0 1,-4 24 0,6-30-1368,5-13-1672,10-25-4579,-4-2-920</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2.212"/>
    </inkml:context>
    <inkml:brush xml:id="br0">
      <inkml:brushProperty name="width" value="0.025" units="cm"/>
      <inkml:brushProperty name="height" value="0.025" units="cm"/>
    </inkml:brush>
  </inkml:definitions>
  <inkml:trace contextRef="#ctx0" brushRef="#br0">8 20 19699,'0'0'10730,"-8"-19"-22197</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2.566"/>
    </inkml:context>
    <inkml:brush xml:id="br0">
      <inkml:brushProperty name="width" value="0.025" units="cm"/>
      <inkml:brushProperty name="height" value="0.025" units="cm"/>
    </inkml:brush>
  </inkml:definitions>
  <inkml:trace contextRef="#ctx0" brushRef="#br0">111 52 13581,'0'0'11627,"-1"-9"-8921,-7-23-918,7 31-1768,1 1 1,-1-1-1,1 0 1,-1 0-1,1 1 1,-1-1-1,0 0 1,1 1-1,-1-1 1,0 1-1,0-1 1,0 1-1,1-1 1,-1 1-1,0 0 0,0-1 1,0 1-1,0 0 1,0 0-1,1-1 1,-1 1-1,0 0 1,0 0-1,0 0 1,0 0-1,0 0 1,0 0-1,0 1 1,0-1-1,0 0 1,1 0-1,-1 1 1,0-1-1,0 0 1,0 1-1,0-1 1,1 1-1,-1-1 1,0 1-1,0-1 1,1 1-1,-1 0 1,1-1-1,-1 1 1,0 0-1,1 0 1,-1 1-1,-6 5-17,0 0 0,1 1 0,0 0 0,1 0-1,0 0 1,0 1 0,-4 11 0,6-15 25,1 0 0,0 0 0,0 0 0,1 1 0,-1-1 0,1 1 0,0-1 0,1 1 0,-1-1 0,1 1 0,0-1 0,0 1 0,1-1 0,1 8 0,-1-12-11,0 0 0,0 0 0,0 0-1,0 0 1,1 0 0,-1 0 0,0 0 0,0-1-1,1 1 1,-1 0 0,0-1 0,1 1 0,-1-1 0,0 0-1,1 1 1,-1-1 0,1 0 0,-1 0 0,1 0-1,-1 0 1,0 0 0,1 0 0,-1 0 0,1 0 0,2-1-1,38-11 364,-31 5-342,0 0 0,0-2 1,0 1-1,-1-1 0,-1-1 0,0 0 1,0 0-1,-1-1 0,0 0 0,0 0 1,7-18-1,-19 40-73,0 0 0,0 0-1,1 0 1,-2 16 0,4-23-103,1 0 0,0 0 0,0 0-1,0 0 1,0 0 0,0 0 0,1 0 0,0 0 0,0 0 0,1 4-1,-1-6-150,0-1 0,-1 0 0,1 1 0,0-1 0,0 0 0,0 1 0,0-1 0,0 0 0,1 0 0,-1 0 0,0 0 0,0 0 0,1 0-1,-1 0 1,3 1 0,16 3-6576</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4.001"/>
    </inkml:context>
    <inkml:brush xml:id="br0">
      <inkml:brushProperty name="width" value="0.025" units="cm"/>
      <inkml:brushProperty name="height" value="0.025" units="cm"/>
    </inkml:brush>
  </inkml:definitions>
  <inkml:trace contextRef="#ctx0" brushRef="#br0">0 33 17713,'0'0'9673,"3"12"-9412,-2-6-195,8 44 171,-8-46-196,0-1 0,0 0 1,0 1-1,0-1 0,0 0 1,1 0-1,-1 0 0,1 0 1,0 0-1,0-1 0,0 1 1,0 0-1,6 4 0,-6-6 6,0-1 1,0 1-1,0 0 0,0-1 0,1 0 0,-1 1 0,0-1 1,0 0-1,1 0 0,-1 0 0,0 0 0,0-1 0,1 1 1,-1 0-1,0-1 0,0 0 0,0 0 0,0 1 0,0-1 1,0 0-1,0-1 0,0 1 0,0 0 0,0 0 0,0-1 1,-1 1-1,4-4 0,5-6 91,0 0 1,0 0 0,8-14-1,-10 14-155,4-8 63,-9 14 6,-1 1 0,1-1 0,0 1 0,0 0 0,0 0 0,1 0 0,-1 1 0,1-1 0,5-3 0,-7 10-16,-1 1 0,0 0-1,0 0 1,-1 0 0,1 0 0,-1 1 0,0-1 0,0 0 0,-1 6-1,1-7 50,0 13-742,-1-5 1074,1 0-1,0-1 1,0 1 0,4 18 0,-4-28-571,1 1-1,-1-1 1,1 0 0,-1 1-1,1-1 1,0 0-1,-1 1 1,1-1 0,0 0-1,0 0 1,0 0-1,0 1 1,0-1 0,0 0-1,0 0 1,0-1-1,2 2 1,-2-1-341,1-1-1,-1 1 1,1-1 0,-1 0-1,1 0 1,0 0 0,-1 0-1,1 0 1,-1 0 0,1 0-1,0 0 1,-1-1 0,1 1-1,-1-1 1,1 1 0,-1-1-1,1 1 1,-1-1 0,2-1-1,13-10-14291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1.684"/>
    </inkml:context>
    <inkml:brush xml:id="br0">
      <inkml:brushProperty name="width" value="0.025" units="cm"/>
      <inkml:brushProperty name="height" value="0.025" units="cm"/>
    </inkml:brush>
  </inkml:definitions>
  <inkml:trace contextRef="#ctx0" brushRef="#br0">233 83 5221,'0'0'4810,"9"-8"-1378,2-1-2435,-5 5-279,-1 0 0,0-1 1,0 1-1,0-1 0,7-11 1,-11 16-495,-1-1 0,1 1 0,-1-1 1,1 1-1,-1 0 0,0-1 0,1 1 1,-1-1-1,1 1 0,-1-1 0,0 1 0,0-1 1,1 1-1,-1-1 0,0 1 0,0-1 1,1 0-1,-1 1 0,0-1 0,0 1 0,0-1 1,0 1-1,0-1 0,0 0 0,0 1 1,0-1-1,0 1 0,0-1 0,-1 0 0,1 1 1,0-1-1,0 1 0,0-1 0,-1 1 1,1-1-1,0 1 0,-1-1 0,1 1 0,0-1 1,-1 1-1,1-1 0,-1 1 0,1-1 1,-1 0-1,-2 1-9,0-1 1,-1 0-1,1 1 1,0-1-1,0 1 1,0 0-1,-1 0 1,1 0-1,-4 1 1,-9 1-295,1 1 1,0 0-1,-18 7 1,13-2 153,0 2-1,-22 14 1,38-22-69,0 1 0,1-1 0,-1 1 0,1 0 0,-1 0 0,1 0-1,0 0 1,0 0 0,0 1 0,1-1 0,-1 1 0,1 0 0,0 0 0,0 0 0,0 0 0,1 0 0,-1 0-1,0 5 1,2-7-7,0-1-1,1 1 1,-1-1-1,1 1 1,-1-1-1,1 1 0,-1-1 1,1 1-1,0-1 1,0 0-1,0 1 1,-1-1-1,1 0 0,1 1 1,-1-1-1,0 0 1,0 0-1,0 0 1,1 0-1,-1 0 0,0 0 1,1-1-1,-1 1 1,1 0-1,-1-1 1,1 1-1,1 0 0,49 13-43,-43-13 22,23 6-68,60 14-364,-85-19 409,0 1 0,0-1 1,0 1-1,-1 0 0,1 1 0,-1 0 1,0 0-1,0 0 0,9 9 1,-13-11 63,0 0 1,0 0 0,0 0 0,-1 0 0,1 1-1,-1-1 1,0 0 0,1 1 0,-1-1-1,0 1 1,0 0 0,-1-1 0,1 1 0,-1 0-1,1-1 1,-1 1 0,0 0 0,0 0-1,0-1 1,0 1 0,-1 3 0,0-2 56,-1 0 1,1 0-1,-1 0 1,0 0-1,-1-1 1,1 1-1,0-1 1,-1 0-1,0 0 1,0 0-1,0 0 1,-5 4-1,-5 2 133,0-1-1,0 0 0,-1-1 0,0 0 1,0-1-1,-21 6 0,18-8-207,-1 0 0,1-1 0,-1-1 0,0 0 0,0-2 0,0 0 0,-20-3 0,36 3-31,1 0 1,-1 0-1,1 0 0,-1 0 1,1 0-1,-1-1 1,1 1-1,0 0 0,-1-1 1,1 1-1,-1-1 0,1 0 1,0 0-1,-1 1 1,1-1-1,0 0 0,0 0 1,0 0-1,0 0 0,0 0 1,0 0-1,0-1 1,0 1-1,0 0 0,0 0 1,1-1-1,-1 1 0,0-1 1,1 1-1,-1 0 0,1-1 1,0 1-1,-1-1 1,1 1-1,0-1 0,0 1 1,0-1-1,0 1 0,0-1 1,1-1-1,0-1-208,0 1 0,0-1 0,1 0 0,-1 1 0,1-1 0,0 1 0,0-1 0,1 1 0,-1 0-1,1 0 1,-1 0 0,1 0 0,0 1 0,4-4 0,19-12-5307,4 0-1715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11.391"/>
    </inkml:context>
    <inkml:brush xml:id="br0">
      <inkml:brushProperty name="width" value="0.025" units="cm"/>
      <inkml:brushProperty name="height" value="0.025" units="cm"/>
    </inkml:brush>
  </inkml:definitions>
  <inkml:trace contextRef="#ctx0" brushRef="#br0">0 114 7239,'0'0'8365,"13"3"-7361,30 6-70,0-2 1,0-2 0,86-1-1,151-22 173,-135 6-993,206 0 1034,-525 13-326,-54 1-291,-229-28 0,450 25-459,-21-3 127,27 4-188,1 0 0,-1 0 0,0 0-1,0-1 1,1 1 0,-1 0-1,0 0 1,1-1 0,-1 1 0,0 0-1,1-1 1,-1 1 0,1-1-1,-1 1 1,0-1 0,1 1 0,-1-1-1,1 1 1,0-1 0,-1 1-1,1-1 1,-1 0 0,1 1 0,0-1-1,-1 0 1,1 1 0,0-2-1,1 0-10,0 1 0,0-1-1,1 1 1,-1 0 0,1-1-1,-1 1 1,1 0 0,-1 0-1,1 0 1,0 0 0,0 1-1,-1-1 1,1 0 0,0 1-1,0-1 1,0 1-1,0-1 1,0 1 0,2 0-1,1-1 8,50-12-640,108-10-1,-17 20-4238,-141 3 4089,11 2-1752,-9 4-3959,-6 0-2725</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85"/>
    </inkml:context>
    <inkml:brush xml:id="br0">
      <inkml:brushProperty name="width" value="0.025" units="cm"/>
      <inkml:brushProperty name="height" value="0.025" units="cm"/>
    </inkml:brush>
  </inkml:definitions>
  <inkml:trace contextRef="#ctx0" brushRef="#br0">13 1 9929,'0'0'12380,"0"9"-10501,-6 75 919,2-51-2363,2 0 0,1-1 0,5 46 0,-3-71-413,1 0 0,0 0 0,0 1 0,1-1 0,4 7 0,5 3-4238</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86"/>
    </inkml:context>
    <inkml:brush xml:id="br0">
      <inkml:brushProperty name="width" value="0.025" units="cm"/>
      <inkml:brushProperty name="height" value="0.025" units="cm"/>
    </inkml:brush>
  </inkml:definitions>
  <inkml:trace contextRef="#ctx0" brushRef="#br0">0 0 15246,'0'0'10186,"67"28"-8136,-26-28-609,7 0-384,1 0-288,0-2-481,-4-2-127,-8 1-129,-3 1-64,-9 2-801,-7 0-865,-5 0-1441,-8-2-1697</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87"/>
    </inkml:context>
    <inkml:brush xml:id="br0">
      <inkml:brushProperty name="width" value="0.025" units="cm"/>
      <inkml:brushProperty name="height" value="0.025" units="cm"/>
    </inkml:brush>
  </inkml:definitions>
  <inkml:trace contextRef="#ctx0" brushRef="#br0">0 0 19282,'0'0'10271,"3"11"-8701,1 11-1169,-2-7-181,0-1 0,1 1-1,10 26 1,-12-38-206,0 0 0,1-1 0,-1 1 0,1 0 0,-1 0 0,1-1 0,0 1 0,0-1 0,0 0 0,0 1 0,0-1 0,0 0 0,1 0 0,-1 0 0,1-1 0,0 1 0,-1 0 0,1-1 0,0 0 0,0 0 0,0 0 0,0 0 0,0 0 0,0 0 0,5-1 0,1 0-14,1 0 0,-1-1 0,0-1 0,0 0 0,1 0 0,-1 0 0,-1-1 0,1-1 0,8-4 0,9-6 0,36-27 0,-6 4 0,-56 37 0,1 0 0,-1-1 0,0 1 0,1 0 0,-1-1 0,1 1 0,-1 0 0,1 0 0,-1-1 0,1 1 0,-1 0 0,1 0 0,-1 0 0,1 0 0,-1 0 0,1 0 0,-1-1 0,1 1 0,0 0 0,-1 1 0,1-1 0,-1 0 0,1 0 0,-1 0 0,1 0 0,-1 0 0,1 1 0,-1-1 0,1 0 0,-1 0 0,1 1 0,-1-1 0,0 0 0,1 1 0,-1-1 0,1 0 0,-1 1 0,0-1 0,1 1 0,4 28 0,-13 45 0,6-64 0,3 16-791,-1-25 683,1-1 1,-1 1 0,0-1 0,1 1 0,-1-1 0,1 1 0,-1-1-1,1 1 1,-1-1 0,1 0 0,-1 1 0,1-1 0,-1 0 0,1 1-1,-1-1 1,1 0 0,0 0 0,-1 0 0,1 1 0,0-1 0,-1 0-1,1 0 1,-1 0 0,1 0 0,0 0 0,-1 0 0,1 0 0,0 0-1,-1 0 1,1 0 0,0-1 0,-1 1 0,1 0 0,-1 0 0,1-1-1,-1 1 1,1 0 0,0-1 0,13-8-8472</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88"/>
    </inkml:context>
    <inkml:brush xml:id="br0">
      <inkml:brushProperty name="width" value="0.025" units="cm"/>
      <inkml:brushProperty name="height" value="0.025" units="cm"/>
    </inkml:brush>
  </inkml:definitions>
  <inkml:trace contextRef="#ctx0" brushRef="#br0">1 0 13997,'0'0'194,"0"1"0,0-1 0,0 0 0,0 0 0,0 0 0,0 1 0,0-1 0,0 0 0,0 0 0,0 0 0,0 0 1,0 1-1,0-1 0,0 0 0,0 0 0,0 0 0,0 1 0,0-1 0,0 0 0,0 0 0,0 0 0,0 0 0,0 1 0,1-1 0,-1 0 0,0 0 0,0 0 0,0 0 0,0 0 0,0 0 0,0 1 0,1-1 0,-1 0 0,0 0 0,0 0 0,0 0 0,0 0 0,1 0 0,-1 0 0,0 0 0,0 0 0,0 0 0,0 0 0,1 0 0,-1 0 0,0 0 0,0 0 0,19 3 3199,27-2-2919,-36-1 760,149-3 920,1 0-3288,-212 2-8859,-24 0 3285,-3 7 6018,65-4 1443,0 0-1,0 1 1,0 1-1,1 0 1,-1 1-1,1 0 1,0 1-1,1 1 1,-15 9-1,25-15-545,1 0-1,-1 0 1,0 0 0,1 0-1,0 0 1,-1 0-1,1 1 1,0-1 0,-1 0-1,1 1 1,0-1-1,0 1 1,0-1 0,0 1-1,0 0 1,1-1-1,-1 1 1,1 0 0,-1 0-1,0 2 1,2-3-81,-1 0-1,0 0 1,1 1 0,-1-1 0,1 0 0,-1 0-1,1 0 1,0 0 0,-1 1 0,1-1 0,0 0-1,0 0 1,0-1 0,0 1 0,0 0 0,0 0-1,0 0 1,0-1 0,0 1 0,1 0 0,0 0-1,10 4 329,1 0-1,0-1 0,-1-1 0,17 3 1,-19-4-341,-3-1-84,-1 1 0,1-1-1,0 1 1,-1 1-1,0-1 1,1 1 0,6 4-1,-12-6-25,1 1-1,-1-1 1,1 0 0,-1 1-1,0-1 1,0 1-1,0 0 1,1-1 0,-2 1-1,1 0 1,0 0-1,0-1 1,0 1 0,-1 0-1,1 0 1,-1 0 0,0 0-1,1 0 1,-1 0-1,0 0 1,0 0 0,0 0-1,0 0 1,-1 0-1,1 0 1,-1 0 0,1-1-1,-1 1 1,1 0-1,-2 2 1,-7 14 142,-1-1 1,0 0-1,-2 0 0,1-1 1,-2-1-1,0 0 0,-26 22 1,-5 9 389,39-41-426,2-2-20,1-1 1,-1 1-1,1-1 0,-1 1 1,1 0-1,0 0 1,0 0-1,1 1 1,-1-1-1,1 0 1,-1 1-1,1-1 1,-1 5-1,2-7-82,1-1-1,-1 1 1,0 0-1,1-1 1,-1 1-1,0-1 1,1 1-1,-1-1 1,1 1-1,-1-1 1,1 1-1,-1-1 1,1 0 0,-1 1-1,1-1 1,0 0-1,-1 1 1,1-1-1,-1 0 1,1 0-1,0 1 1,-1-1-1,1 0 1,0 0-1,-1 0 1,1 0 0,0 0-1,-1 0 1,1 0-1,1 0 1,28 0 125,-22 0-120,42-5-984,0-3 1,0-1-1,-1-3 0,75-27 1,-111 35 565,26-10-6256,-7 1-3481</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89"/>
    </inkml:context>
    <inkml:brush xml:id="br0">
      <inkml:brushProperty name="width" value="0.025" units="cm"/>
      <inkml:brushProperty name="height" value="0.025" units="cm"/>
    </inkml:brush>
  </inkml:definitions>
  <inkml:trace contextRef="#ctx0" brushRef="#br0">234 3 15375,'0'-2'12837,"-13"12"-10650,-17 18-3161,-43 67 1407,41-53-927,-50 55 0,79-110-8868,3 12 8506,0-20-6649</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90"/>
    </inkml:context>
    <inkml:brush xml:id="br0">
      <inkml:brushProperty name="width" value="0.025" units="cm"/>
      <inkml:brushProperty name="height" value="0.025" units="cm"/>
    </inkml:brush>
  </inkml:definitions>
  <inkml:trace contextRef="#ctx0" brushRef="#br0">1 1 16656,'0'0'8200,"31"61"-6631,-13-43-512,7 0-448,6-2-385,5-5-96,0 1-673,3-6-2754,-5-3-3075,-4-3-8840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91"/>
    </inkml:context>
    <inkml:brush xml:id="br0">
      <inkml:brushProperty name="width" value="0.025" units="cm"/>
      <inkml:brushProperty name="height" value="0.025" units="cm"/>
    </inkml:brush>
  </inkml:definitions>
  <inkml:trace contextRef="#ctx0" brushRef="#br0">1 172 19282,'0'0'11243,"1"69"-10731,-1-46-351,0 1-161,0-3-129,0-3-1248,0-3-1602,0-8-896</inkml:trace>
  <inkml:trace contextRef="#ctx0" brushRef="#br0" timeOffset="1">1 0 19571,'0'0'9288,"25"13"-18064,-12-13-2627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93"/>
    </inkml:context>
    <inkml:brush xml:id="br0">
      <inkml:brushProperty name="width" value="0.025" units="cm"/>
      <inkml:brushProperty name="height" value="0.025" units="cm"/>
    </inkml:brush>
  </inkml:definitions>
  <inkml:trace contextRef="#ctx0" brushRef="#br0">1 2 18001,'0'0'14125,"77"32"-13932,-37-32-129,5-6-417,-5-1-2145,-4-2-2403,-5-3-3491</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94"/>
    </inkml:context>
    <inkml:brush xml:id="br0">
      <inkml:brushProperty name="width" value="0.025" units="cm"/>
      <inkml:brushProperty name="height" value="0.025" units="cm"/>
    </inkml:brush>
  </inkml:definitions>
  <inkml:trace contextRef="#ctx0" brushRef="#br0">228 0 13004,'0'0'15765,"-7"10"-15045,-22 27-181,-103 143-272,124-172-2306,8-8 1797,-1 0 0,1 0 0,-1 0-1,1 0 1,0 0 0,-1 0 0,1 0 0,0 0-1,-1 0 1,1 0 0,0 0 0,-1 0-1,1 0 1,0 0 0,-1-1 0,1 1 0,0 0-1,-1 0 1,1 0 0,0-1 0,-1 1 0,1 0-1,0 0 1,0-1 0,-1 1 0,1 0-1,0 0 1,0-1 0,0 1 0,-1 0 0,1-1-1,0 1 1,0 0 0,0-1 0,0 1-1,0-1 1,0 1 0,0 0 0,-1-1 0,1 1-1,0 0 1,1-1 0,-6-17-7862</inkml:trace>
  <inkml:trace contextRef="#ctx0" brushRef="#br0" timeOffset="1">0 27 9385,'0'0'17681,"58"55"-16560,-32-39-545,6-1-352,1-1-127,-2 0-130,-2-3-1728,-7-3-2403,-2-2-2434,-5-2-8008</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96"/>
    </inkml:context>
    <inkml:brush xml:id="br0">
      <inkml:brushProperty name="width" value="0.025" units="cm"/>
      <inkml:brushProperty name="height" value="0.025" units="cm"/>
    </inkml:brush>
  </inkml:definitions>
  <inkml:trace contextRef="#ctx0" brushRef="#br0">1 34 13229,'0'0'11146,"60"20"-9448,-20-20-33,7 0-864,5-6-641,-1-3-128,-3-1-1505,-3-3-3524,-12-2-4068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14.216"/>
    </inkml:context>
    <inkml:brush xml:id="br0">
      <inkml:brushProperty name="width" value="0.025" units="cm"/>
      <inkml:brushProperty name="height" value="0.025" units="cm"/>
    </inkml:brush>
  </inkml:definitions>
  <inkml:trace contextRef="#ctx0" brushRef="#br0">1 1 3940,'0'0'12598,"4"36"-12032,-3-14-496,1 0 0,1 0 0,1 0 0,2-1 0,0 0 0,1 0 0,0 0 0,2-1 0,1 0 1,0-1-1,2 0 0,0 0 0,29 32 0,-23-29 22,2-2 0,0 0 1,2-2-1,0 0 1,1-1-1,0-1 0,1-2 1,1 0-1,0-1 0,41 13 1,133 31 29,218 33 0,213-5 781,-15-51-465,2-33-362,-434-2-45,906-26 100,-98 1 218,356-40-268,-929 38-65,407 8 12,1 39-27,-446-7 23,-54 4-8,380 69 0,60 0-22,4-49 101,-665-32-61,-26 0 145,0 4-1,0 3 1,-1 4 0,-1 2 0,81 31 0,-153-46-168,-1 0 1,1 0-1,1 0 1,-1-1-1,0 0 1,0 0-1,0 0 1,1-1-1,-1 0 1,0 0-1,10-1 1,-12-1 33,-1 1 0,0 0 1,0-1-1,0 1 0,0-1 0,0 0 0,0 1 0,0-1 1,-1 0-1,1 0 0,-1 0 0,1-1 0,-1 1 1,0 0-1,0 0 0,0-1 0,0 1 0,0-1 1,0 1-1,-1-1 0,1 1 0,-1-1 0,0 1 1,0-1-1,0-3 0,9-46 97,1 0 1,23-61-1,-20 71-145,-1 0 0,-2-1 0,-2 0-1,3-49 1,-10 60 47,-1-145 503,-1 155-509,-2 1-1,0 0 1,-1 0-1,-1 0 1,-1 1 0,-10-23-1,14 39-37,-1-1-1,1 1 0,-1 0 1,0 0-1,0 0 0,0 0 1,-1 0-1,1 1 1,-1 0-1,0 0 0,0 0 1,0 0-1,0 0 0,-1 1 1,1 0-1,-8-3 1,11 5-331,2 8-8526</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97"/>
    </inkml:context>
    <inkml:brush xml:id="br0">
      <inkml:brushProperty name="width" value="0.025" units="cm"/>
      <inkml:brushProperty name="height" value="0.025" units="cm"/>
    </inkml:brush>
  </inkml:definitions>
  <inkml:trace contextRef="#ctx0" brushRef="#br0">134 1 15855,'0'0'9155,"6"12"-8429,7 11-275,0-2-205,-1 0 1,-1 1 0,-1 1 0,-1 0 0,-1 0 0,10 48-1,-17-55-146,-1 0 0,-1-1-1,-1 1 1,0 0-1,-1-1 1,0 1 0,-2-1-1,0 0 1,0 0-1,-1-1 1,-13 22 0,8-18-401,0-1 1,-1-1-1,-19 20 1,17-21-1191,0-1 1,-1-1 0,-22 14-1,-2-5-5401</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98"/>
    </inkml:context>
    <inkml:brush xml:id="br0">
      <inkml:brushProperty name="width" value="0.025" units="cm"/>
      <inkml:brushProperty name="height" value="0.025" units="cm"/>
    </inkml:brush>
  </inkml:definitions>
  <inkml:trace contextRef="#ctx0" brushRef="#br0">132 1 10090,'0'0'14477,"-9"11"-13532,-7 9-693,2 0-1,0 1 1,1 0-1,1 1 1,1 0-1,2 1 1,0 1-1,-10 40 1,17-51-218,0 0 1,1 0 0,1 0-1,0 0 1,1 0 0,0 0-1,1 0 1,1 0 0,0 0-1,0 0 1,8 17 0,-7-23-140,0 0 1,0 0 0,1 0-1,0-1 1,0 1 0,0-1 0,1 0-1,7 5 1,-6-5-440,1-1 0,0 0 0,0 0 0,0-1 0,1 0 0,-1 0 1,18 4-1,32 1-6076,6-7-6331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99"/>
    </inkml:context>
    <inkml:brush xml:id="br0">
      <inkml:brushProperty name="width" value="0.025" units="cm"/>
      <inkml:brushProperty name="height" value="0.025" units="cm"/>
    </inkml:brush>
  </inkml:definitions>
  <inkml:trace contextRef="#ctx0" brushRef="#br0">38 75 10954,'0'0'9311,"-7"-9"-7192,-19-26 187,26 34-2229,0 1 0,-1 0 0,1-1 1,0 1-1,-1-1 0,1 1 0,0-1 0,-1 1 0,1-1 0,0 1 0,0 0 1,0-1-1,-1 1 0,1-1 0,0 0 0,0 1 0,0-1 0,0 1 0,0-1 1,0 1-1,0-1 0,0 1 0,0-1 0,0 1 0,0-1 0,0 1 0,0-1 1,1 1-1,-1-1 0,0 1 0,0-1 0,1 1 0,-1-1 0,0 1 0,1-1 1,-1 1-1,0 0 0,1-1 0,-1 1 0,0 0 0,1-1 0,0 1 0,19-5 534,-17 5-427,21-3 305,-1 1 1,41 1 0,-54 2-348,0-1 0,1 2 1,-1 0-1,0 0 0,0 1 0,0 0 0,-1 0 1,16 9-1,-23-11-134,0 0 0,0 0 0,0 1 0,0-1-1,0 1 1,0-1 0,0 1 0,0 0 0,-1 0 0,1 0 0,-1 0 0,0 0 0,1 0 0,-1 0 0,0 0 0,0 1 0,0-1 0,-1 0-1,1 1 1,0-1 0,-1 0 0,0 1 0,1-1 0,-1 1 0,0-1 0,0 1 0,0-1 0,-1 1 0,1-1 0,-1 0 0,1 1 0,-1-1 0,0 0-1,0 1 1,0-1 0,0 0 0,0 0 0,0 0 0,-1 0 0,-1 2 0,-7 11 48,-2-1 0,1-1 1,-2 0-1,-19 17 0,17-16 5,12-12-62,1 0-1,0 0 0,0 0 1,0 0-1,1 0 1,-1 1-1,1-1 0,-1 1 1,1 0-1,0-1 0,0 1 1,0 0-1,-1 4 1,2-6-27,0 0 0,0 0 0,0 0 0,0 0 1,1 0-1,-1 0 0,0 0 0,1 0 1,-1 0-1,1 0 0,-1 0 0,1 0 0,0 0 1,-1 0-1,1-1 0,0 1 0,-1 0 1,1 0-1,0-1 0,0 1 0,0 0 0,0-1 1,0 1-1,0-1 0,0 1 0,0-1 0,0 0 1,0 1-1,0-1 0,0 0 0,0 0 1,0 0-1,0 1 0,0-1 0,0 0 0,0 0 1,2-1-1,71 2-6613,-29-6-1201</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0"/>
    </inkml:context>
    <inkml:brush xml:id="br0">
      <inkml:brushProperty name="width" value="0.025" units="cm"/>
      <inkml:brushProperty name="height" value="0.025" units="cm"/>
    </inkml:brush>
  </inkml:definitions>
  <inkml:trace contextRef="#ctx0" brushRef="#br0">0 155 10666,'0'0'9358,"9"-5"-7852,8-9-1159,-1 0 1,0-1 0,0 0 0,-2-2-1,0 0 1,22-34 0,-31 45 1522,-4 9-589,-4 24-133,-4 27-1500,6-51 284,1-1-1,0 1 0,0 0 0,0 0 0,0 0 1,0-1-1,1 1 0,-1 0 0,1-1 0,0 1 1,0 0-1,0-1 0,2 5 0,-3-7-243,1 1 0,-1-1 0,1 0 1,-1 1-1,1-1 0,-1 1 0,1-1 0,-1 0 0,1 1 0,-1-1 0,1 0 0,-1 0 0,1 0 0,-1 1 0,1-1 1,0 0-1,-1 0 0,1 0 0,-1 0 0,1 0 0,0 0 0,-1 0 0,1 0 0,0 0 0,-1 0 0,1-1 0,0 1 1,8-7-10473</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1"/>
    </inkml:context>
    <inkml:brush xml:id="br0">
      <inkml:brushProperty name="width" value="0.025" units="cm"/>
      <inkml:brushProperty name="height" value="0.025" units="cm"/>
    </inkml:brush>
  </inkml:definitions>
  <inkml:trace contextRef="#ctx0" brushRef="#br0">1 0 18546,'0'0'4809,"3"9"-2396,-2-3-2269,1-1-1,0 1 0,0-1 0,0 0 0,1 0 0,-1 0 1,1 0-1,0-1 0,1 1 0,-1-1 0,1 0 1,0 0-1,0 0 0,0 0 0,1-1 0,-1 1 0,1-1 1,0-1-1,0 1 0,0 0 0,0-1 0,0 0 1,0 0-1,1-1 0,-1 0 0,1 0 0,7 1 1,-8-2-184,0-1 0,1 1 0,-1-1 0,0 0 0,1-1 1,-1 1-1,0-1 0,0 0 0,0-1 0,-1 1 1,1-1-1,0 0 0,-1 0 0,0 0 0,1 0 1,-1-1-1,-1 0 0,1 0 0,3-5 0,19-16-471,-22 61-285,-5-8 154,2 49 1855,9-41-3892,10-9-5468,-5-18-5556</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2"/>
    </inkml:context>
    <inkml:brush xml:id="br0">
      <inkml:brushProperty name="width" value="0.025" units="cm"/>
      <inkml:brushProperty name="height" value="0.025" units="cm"/>
    </inkml:brush>
  </inkml:definitions>
  <inkml:trace contextRef="#ctx0" brushRef="#br0">9 274 13421,'0'1'343,"-1"-1"0,0 0 1,1 1-1,-1-1 0,1 1 1,-1-1-1,1 1 0,-1-1 1,1 1-1,-1-1 0,1 1 1,-1 0-1,1-1 0,0 1 1,0-1-1,-1 1 0,1 0 1,0-1-1,0 1 1,-1 0-1,1 0 0,0-1 1,0 1-1,0 1 0,15-2 3487,25-16-1899,-10 0-1705,-2-2 0,1-1-1,-2-1 1,-1-2 0,-1 0 0,0-2 0,-2-1-1,-1 0 1,38-58 0,-76 121-146,3 1 0,1 1 0,-8 48 0,15-61-113,-2 53-1,6-34-9289</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3"/>
    </inkml:context>
    <inkml:brush xml:id="br0">
      <inkml:brushProperty name="width" value="0.025" units="cm"/>
      <inkml:brushProperty name="height" value="0.025" units="cm"/>
    </inkml:brush>
  </inkml:definitions>
  <inkml:trace contextRef="#ctx0" brushRef="#br0">0 173 16624,'0'0'5722,"16"5"-3864,-1 0-1422,1-1 0,0-1-1,-1 0 1,1-1 0,0-1 0,0 0-1,32-3 1,318-65 1861,-50 7-1855,-192 39-735,122-16-493,-83 27-9223</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4"/>
    </inkml:context>
    <inkml:brush xml:id="br0">
      <inkml:brushProperty name="width" value="0.025" units="cm"/>
      <inkml:brushProperty name="height" value="0.025" units="cm"/>
    </inkml:brush>
  </inkml:definitions>
  <inkml:trace contextRef="#ctx0" brushRef="#br0">0 57 6470,'0'0'7250,"7"-9"-2649,0-2-3192,7-9 354,2 4 2187,-16 24 550,-2 29-3630,1-33-783,-6 23 206,2 0-1,0 1 0,2-1 0,0 34 0,2-61-288,1 1-1,0 0 0,0 0 0,0 0 0,1 0 1,-1-1-1,0 1 0,0 0 0,0 0 1,0 0-1,1-1 0,-1 1 0,0 0 0,1 0 1,-1-1-1,1 1 0,-1 0 0,1-1 1,-1 1-1,1 0 0,0-1 0,-1 1 1,1-1-1,-1 1 0,1-1 0,0 1 0,1 0 1,0-1 6,0 0 1,-1 1-1,1-1 1,0 0-1,0 0 1,0 0-1,-1-1 1,1 1-1,0 0 1,0-1-1,-1 1 1,4-2-1,2-1 26,1-1 0,-1 1-1,0-2 1,12-8 0,7-11-36,40-45 0,15-16 0,-80 85 0,-1 0 0,0 0 0,1 0 0,-1 0 0,0 1 0,1-1 0,-1 0 0,0 0 0,0 1 0,1-1 0,-1 0 0,0 0 0,0 1 0,0-1 0,1 0 0,-1 1 0,0-1 0,0 0 0,0 0 0,0 1 0,0-1 0,1 0 0,-1 1 0,0-1 0,0 1 0,0-1 0,0 0 0,0 1 0,0-1 0,0 0 0,0 1 0,0-1 0,0 0 0,-1 1 0,1-1 0,0 0 0,0 1 0,0-1 0,0 0 0,0 0 0,-1 1 0,-1 18 0,-11 26 0,9-34 0,1-1 0,0 1 0,0 0 0,1-1 0,0 1 0,1 0 0,0 0 0,2 19 0,-1-29-32,1-1-1,-1 1 1,1-1-1,-1 1 1,1 0-1,-1-1 1,1 1-1,0-1 1,-1 1-1,1-1 1,-1 0-1,1 1 1,0-1-1,0 0 1,-1 1-1,1-1 1,0 0-1,0 0 1,-1 0-1,1 0 1,0 0-1,0 0 1,-1 0-1,1 0 1,0 0-1,0 0 1,0 0-1,-1 0 1,1 0-1,0 0 1,-1-1-1,1 1 1,0 0-1,0-1 1,28-11-3604,-8-8-3367,-1-6-3995</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5"/>
    </inkml:context>
    <inkml:brush xml:id="br0">
      <inkml:brushProperty name="width" value="0.025" units="cm"/>
      <inkml:brushProperty name="height" value="0.025" units="cm"/>
    </inkml:brush>
  </inkml:definitions>
  <inkml:trace contextRef="#ctx0" brushRef="#br0">0 21 19058,'0'0'13709,"62"20"-13709,-25-23 0,3-5 0,-1 0 0,-6 0-1858,-7 3-960,-3 4-1507,-6-2 33,-5-2-3459</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6"/>
    </inkml:context>
    <inkml:brush xml:id="br0">
      <inkml:brushProperty name="width" value="0.025" units="cm"/>
      <inkml:brushProperty name="height" value="0.025" units="cm"/>
    </inkml:brush>
  </inkml:definitions>
  <inkml:trace contextRef="#ctx0" brushRef="#br0">0 197 12620,'0'0'19207,"12"-4"-18390,12-7-801,0 0-1,-1-2 0,-1-1 1,0-1-1,-1-1 0,0-1 1,18-20-1,12-22-15,-49 61 0,-2 10 0,-4 12 0,-3 4-37,2 1-1,0-1 1,2 1 0,2 49-1,1-76-45,2 8-1989,4-7-3748,5-3-5172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14.667"/>
    </inkml:context>
    <inkml:brush xml:id="br0">
      <inkml:brushProperty name="width" value="0.025" units="cm"/>
      <inkml:brushProperty name="height" value="0.025" units="cm"/>
    </inkml:brush>
  </inkml:definitions>
  <inkml:trace contextRef="#ctx0" brushRef="#br0">104 231 10314,'-32'12'4306,"27"-11"-3970,-1 1-1,0 0 1,0 0 0,1 1-1,-1-1 1,1 1-1,0 0 1,-1 1-1,1-1 1,1 1-1,-8 7 1,12-11-318,0 0 0,0 0 1,0 0-1,0 1 0,0-1 0,0 0 0,0 0 0,0 0 1,0 0-1,0 0 0,0 0 0,0 1 0,0-1 1,0 0-1,0 0 0,0 0 0,0 0 0,0 0 1,0 0-1,0 1 0,0-1 0,0 0 0,1 0 1,-1 0-1,0 0 0,0 0 0,0 0 0,0 0 0,0 0 1,0 1-1,0-1 0,0 0 0,1 0 0,-1 0 1,0 0-1,0 0 0,0 0 0,0 0 0,0 0 1,0 0-1,1 0 0,-1 0 0,0 0 0,0 0 0,0 0 1,0 0-1,0 0 0,1 0 0,-1 0 0,0 0 1,0 0-1,0 0 0,0 0 0,0 0 0,0 0 1,0 0-1,1 0 0,-1-1 0,0 1 0,0 0 1,0 0-1,0 0 0,0 0 0,0 0 0,3 0 129,7-1-14,0-1-1,0 1 1,0-2-1,-1 1 0,1-1 1,-1-1-1,1 0 1,15-9-1,72-49 186,-83 52-274,65-48 124,-51 35-83,2 1 0,1 1-1,50-25 1,-78 45-86,0-1 1,0 1-1,1-1 0,-1 1 1,1 0-1,-1 0 1,1 1-1,-1-1 0,1 1 1,0 0-1,-1 0 0,1 0 1,0 0-1,-1 0 1,1 1-1,-1 0 0,1 0 1,-1 0-1,1 0 0,-1 0 1,0 1-1,1-1 1,-1 1-1,0 0 0,3 2 1,3 5-13,-1-1 0,-1 1-1,1 1 1,-1-1 0,-1 1 0,7 14 0,8 11-61,-11-19-907,1-1-1,23 25 0,-29-34-106,1-1-1,0 0 1,1 0 0,-1-1-1,13 7 1,36 9-9146</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7"/>
    </inkml:context>
    <inkml:brush xml:id="br0">
      <inkml:brushProperty name="width" value="0.025" units="cm"/>
      <inkml:brushProperty name="height" value="0.025" units="cm"/>
    </inkml:brush>
  </inkml:definitions>
  <inkml:trace contextRef="#ctx0" brushRef="#br0">0 149 13261,'0'0'8391,"62"-59"-5988,-32 46 31,5 3-384,8-1-961,8 3-384,2 1-353,4 3-224,-3-1-96,-4 2-384,-9-1-1090,-11 1-1376,-12-3-1314,-14-1-2018,-4-2-4196</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8"/>
    </inkml:context>
    <inkml:brush xml:id="br0">
      <inkml:brushProperty name="width" value="0.025" units="cm"/>
      <inkml:brushProperty name="height" value="0.025" units="cm"/>
    </inkml:brush>
  </inkml:definitions>
  <inkml:trace contextRef="#ctx0" brushRef="#br0">0 1 15503,'0'0'7361,"13"2"-6122,146 10 1168,-157-12-2376,0 0-1,0 0 1,0 0 0,0 0-1,0 1 1,-1-1-1,1 0 1,0 1-1,0 0 1,0-1-1,-1 1 1,1 0-1,0 0 1,-1 0-1,1 0 1,-1 0-1,1 0 1,-1 0-1,1 0 1,-1 1-1,0-1 1,0 1-1,0-1 1,0 1-1,0-1 1,0 1 0,0 0-1,0-1 1,0 1-1,-1 0 1,1 0-1,-1-1 1,1 1-1,-1 0 1,0 0-1,0 0 1,0 0-1,0 0 1,0-1-1,0 1 1,0 0-1,-1 0 1,1 0-1,-1 0 1,1-1-1,-2 4 1,-2 5 100,0-1 1,-1 0-1,0 0 1,0 0-1,-1 0 0,-13 15 1,-123 116 2462,140-139-2556,1 0-1,0 1 1,-1-1-1,1 1 1,0-1-1,0 1 0,0 0 1,0-1-1,0 1 1,0 0-1,1 0 1,-1 0-1,1 0 1,-1-1-1,1 1 1,0 0-1,-1 3 1,2-4-28,-1 0 0,0 0 0,1 0 0,-1 0 0,1-1 0,-1 1 0,1 0 0,0 0 0,-1-1 0,1 1 0,0 0 0,-1-1 0,1 1 0,0 0 0,0-1 0,0 1 0,0-1 0,0 1 1,-1-1-1,1 0 0,0 1 0,0-1 0,0 0 0,1 0 0,11 2-2,-1-1 1,1 0-1,-1-1 1,18-2 0,-9 1 90,157-13-307,20-1-2857,-177 15 2035,13 0-2526,-11-3-3084,-6-2-3348</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9"/>
    </inkml:context>
    <inkml:brush xml:id="br0">
      <inkml:brushProperty name="width" value="0.025" units="cm"/>
      <inkml:brushProperty name="height" value="0.025" units="cm"/>
    </inkml:brush>
  </inkml:definitions>
  <inkml:trace contextRef="#ctx0" brushRef="#br0">18 0 17392,'0'0'13645,"-15"53"-13132,14-31-353,-1-4-128,2-1-64,0-3-737,0-7-864,0-5-1154,2-10-7238,-2-13-5991</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10"/>
    </inkml:context>
    <inkml:brush xml:id="br0">
      <inkml:brushProperty name="width" value="0.025" units="cm"/>
      <inkml:brushProperty name="height" value="0.025" units="cm"/>
    </inkml:brush>
  </inkml:definitions>
  <inkml:trace contextRef="#ctx0" brushRef="#br0">0 1 7847,'0'0'18066,"36"39"-22839,-20-34-1217</inkml:trace>
  <inkml:trace contextRef="#ctx0" brushRef="#br0" timeOffset="1">219 127 18449,'0'0'12396,"51"-1"-12172,-29-2-224,-1-2-416,-3 0-1506,0 0-2050,-8 2-2145,-3 2-5254</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12"/>
    </inkml:context>
    <inkml:brush xml:id="br0">
      <inkml:brushProperty name="width" value="0.025" units="cm"/>
      <inkml:brushProperty name="height" value="0.025" units="cm"/>
    </inkml:brush>
  </inkml:definitions>
  <inkml:trace contextRef="#ctx0" brushRef="#br0">0 46 16528,'0'0'9609,"60"-5"-9481,-34-4-416,1-3-2659,0 2-1569,-3 1-2179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13"/>
    </inkml:context>
    <inkml:brush xml:id="br0">
      <inkml:brushProperty name="width" value="0.025" units="cm"/>
      <inkml:brushProperty name="height" value="0.025" units="cm"/>
    </inkml:brush>
  </inkml:definitions>
  <inkml:trace contextRef="#ctx0" brushRef="#br0">1 182 12236,'0'0'15513,"9"-5"-14456,27-21-475,-1-2 0,-1-1 0,32-38 0,-39 40 709,-29 51-949,-6-2-403,2 1 1,0 0-1,1 0 1,2 0-1,-2 39 1,5-60-658,1 5-269,11-7-16419</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14"/>
    </inkml:context>
    <inkml:brush xml:id="br0">
      <inkml:brushProperty name="width" value="0.025" units="cm"/>
      <inkml:brushProperty name="height" value="0.025" units="cm"/>
    </inkml:brush>
  </inkml:definitions>
  <inkml:trace contextRef="#ctx0" brushRef="#br0">0 0 15919,'0'0'13437,"11"4"-13170,7 2-129,-1-1 1,1-1-1,26 2 0,-35-5-88,0 0-1,0-1 0,0 0 0,0-1 0,0 0 0,0 0 0,0-1 1,0 0-1,0-1 0,13-5 0,-22 8-43,1-1 0,-1 1 0,0 0 1,1 0-1,-1-1 0,1 1 0,-1 0 0,1 0 0,-1 0 0,1 0 0,-1-1 1,0 1-1,1 0 0,-1 0 0,1 0 0,-1 0 0,1 0 0,-1 0 0,1 0 1,-1 1-1,1-1 0,-1 0 0,1 0 0,-1 0 0,1 0 0,-1 1 0,1-1 1,-1 0-1,0 0 0,1 1 0,-1-1 0,0 0 0,1 1 0,-1-1 1,1 1-1,3 21 487,-13 47 598,5-40-846,3-25-382,1 0 1,0 0-1,0 0 0,0-1 0,0 1 1,1 0-1,0 0 0,1 6 0,-1-9 30,0 0 0,-1 0 0,1 0-1,-1 0 1,1 0 0,0-1 0,0 1-1,0 0 1,-1 0 0,1-1 0,0 1-1,0-1 1,0 1 0,0-1-1,0 1 1,0-1 0,0 0 0,0 1-1,0-1 1,0 0 0,0 0 0,0 0-1,0 1 1,0-1 0,0 0-1,1-1 1,-1 1 0,0 0 0,0 0-1,0 0 1,0-1 0,0 1 0,0 0-1,0-1 1,0 1 0,1-1-1,17-10-6928</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15"/>
    </inkml:context>
    <inkml:brush xml:id="br0">
      <inkml:brushProperty name="width" value="0.025" units="cm"/>
      <inkml:brushProperty name="height" value="0.025" units="cm"/>
    </inkml:brush>
  </inkml:definitions>
  <inkml:trace contextRef="#ctx0" brushRef="#br0">137 1 13741,'0'0'11152,"-10"12"-9775,-7 15-887,1 0-1,1 1 0,1 0 1,1 1-1,-12 45 0,18-48-340,1 1 1,1-1-1,1 1 0,0 39 0,4-59-136,0 0 0,0 0 0,1 0 0,0-1 0,1 1 0,-1 0 0,1 0 0,0-1 1,1 1-1,0-1 0,0 0 0,0 0 0,1 0 0,0 0 0,0 0 0,0-1 0,1 0 0,-1 0 0,1 0 0,1 0 0,-1-1 1,9 6-1,-4-5-449,1 0 0,-1 0 0,1-1 0,0 0 0,17 3 0,31-2-7401,-26-7-752</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16"/>
    </inkml:context>
    <inkml:brush xml:id="br0">
      <inkml:brushProperty name="width" value="0.025" units="cm"/>
      <inkml:brushProperty name="height" value="0.025" units="cm"/>
    </inkml:brush>
  </inkml:definitions>
  <inkml:trace contextRef="#ctx0" brushRef="#br0">202 1 13613,'0'0'15412,"-7"12"-14868,-177 309-282,176-312-1677,5-20-13676</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17"/>
    </inkml:context>
    <inkml:brush xml:id="br0">
      <inkml:brushProperty name="width" value="0.025" units="cm"/>
      <inkml:brushProperty name="height" value="0.025" units="cm"/>
    </inkml:brush>
  </inkml:definitions>
  <inkml:trace contextRef="#ctx0" brushRef="#br0">1 1 18578,'0'0'12075,"70"65"-11659,-45-46-287,4 2-65,-2-2-128,1 3-1154,-5-3-1376,-2-2-2179,-6-1-1921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0.806"/>
    </inkml:context>
    <inkml:brush xml:id="br0">
      <inkml:brushProperty name="width" value="0.025" units="cm"/>
      <inkml:brushProperty name="height" value="0.025" units="cm"/>
    </inkml:brush>
  </inkml:definitions>
  <inkml:trace contextRef="#ctx0" brushRef="#br0">26 1 19987,'0'0'448,"-21"73"-159,16-34-257,5 2 32,0 4-128,9-2-513,6-4-1697,0-3-2338,-1-7-1859</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18"/>
    </inkml:context>
    <inkml:brush xml:id="br0">
      <inkml:brushProperty name="width" value="0.025" units="cm"/>
      <inkml:brushProperty name="height" value="0.025" units="cm"/>
    </inkml:brush>
  </inkml:definitions>
  <inkml:trace contextRef="#ctx0" brushRef="#br0">27 131 22389,'0'0'5830,"-26"69"-5638,25-43-64,1-2-128,0 2 64,4-7-192,3-2-929,1-5-1409,-2-9-545,-2-3-865,-3-8-2978</inkml:trace>
  <inkml:trace contextRef="#ctx0" brushRef="#br0" timeOffset="1">19 1 19410,'0'0'7944,"33"14"-28540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20"/>
    </inkml:context>
    <inkml:brush xml:id="br0">
      <inkml:brushProperty name="width" value="0.025" units="cm"/>
      <inkml:brushProperty name="height" value="0.025" units="cm"/>
    </inkml:brush>
  </inkml:definitions>
  <inkml:trace contextRef="#ctx0" brushRef="#br0">1 191 16624,'0'0'10121,"63"0"-9608,-34-5-289,5 1-160,4-2-1089,-2 0-2082,2-2-1633,-1-3-5126</inkml:trace>
  <inkml:trace contextRef="#ctx0" brushRef="#br0" timeOffset="1">608 0 18610,'0'0'9352,"-52"46"-8679,27-15-160,1 2-353,0 2-128,2-2 32,1-2-64,6-5 0,4-7-96,1-5-961,6-10-1474</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22"/>
    </inkml:context>
    <inkml:brush xml:id="br0">
      <inkml:brushProperty name="width" value="0.025" units="cm"/>
      <inkml:brushProperty name="height" value="0.025" units="cm"/>
    </inkml:brush>
  </inkml:definitions>
  <inkml:trace contextRef="#ctx0" brushRef="#br0">1 0 7783,'0'0'20115,"20"50"-18801,12-37-129,5-1-513,5-2-511,3-2-193,-5-1-1025,-6 1-1602,-7-2-1665,-9 0-256,-7-1-3524</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23"/>
    </inkml:context>
    <inkml:brush xml:id="br0">
      <inkml:brushProperty name="width" value="0.025" units="cm"/>
      <inkml:brushProperty name="height" value="0.025" units="cm"/>
    </inkml:brush>
  </inkml:definitions>
  <inkml:trace contextRef="#ctx0" brushRef="#br0">0 51 19731,'0'0'9192,"76"-46"-8775,-28 42-321,6 4-96,-2 0-417,-1 1-1440,-7 4-2499,-4 3-2179</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24"/>
    </inkml:context>
    <inkml:brush xml:id="br0">
      <inkml:brushProperty name="width" value="0.025" units="cm"/>
      <inkml:brushProperty name="height" value="0.025" units="cm"/>
    </inkml:brush>
  </inkml:definitions>
  <inkml:trace contextRef="#ctx0" brushRef="#br0">103 1 13805,'0'0'10485,"4"9"-8937,11 26 151,25 41 0,-23-48-1341,-2 1-1,-1 1 1,20 60 0,-32-80-309,0-1 1,0 1-1,-1-1 1,0 1 0,-1 0-1,0-1 1,0 1-1,-1 0 1,0-1-1,-1 1 1,0-1 0,-1 1-1,0-1 1,0 0-1,-1 0 1,0 0-1,0-1 1,-6 9 0,-1-1 178,-1-1 0,0 0 0,-1-1 0,-20 18 1,-20 2-2174,48-31 546,-1-1-1,-1 1 0,1-1 0,0-1 0,0 1 0,-14 0 1,-2-1-14387</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25"/>
    </inkml:context>
    <inkml:brush xml:id="br0">
      <inkml:brushProperty name="width" value="0.025" units="cm"/>
      <inkml:brushProperty name="height" value="0.025" units="cm"/>
    </inkml:brush>
  </inkml:definitions>
  <inkml:trace contextRef="#ctx0" brushRef="#br0">0 74 15503,'0'0'5253,"5"-8"-2066,-2 3-2879,1 0 0,-1 0 0,1 1 0,0-1 1,0 1-1,1 0 0,-1 0 0,1 1 0,0-1 0,0 1 1,0 0-1,0 1 0,0-1 0,1 1 0,-1 0 0,1 0 1,0 1-1,0-1 0,-1 1 0,1 0 0,10 1 0,-9-1-206,-1 1-1,1 1 1,-1-1-1,0 1 1,1 0-1,-1 0 1,0 1-1,0 0 1,0 0-1,0 0 0,0 1 1,9 5-1,-13-6-94,0 0 0,1 0 0,-1 0 0,0 0 0,0 1 0,0-1 0,0 1 0,-1-1 0,1 1 0,0 0 0,-1-1 0,0 1 0,0 0 0,0 0 0,0 0 0,0 0 0,-1 0 0,1 0 0,-1 0 0,0 0 0,0 0 0,0 0 0,0 0 0,0 0 0,-1 1 0,0-1 0,1 0 0,-3 4 0,1-1 24,-1-1 1,0 1-1,0 0 0,0-1 1,-1 0-1,0 0 1,0 0-1,-6 6 0,6-7-11,0 0 0,0 0 1,0 1-1,1 0 0,0-1 0,0 1 0,0 0 0,0 0 0,1 1 0,0-1 0,-3 10 0,5-14-20,0 1 0,0-1 0,1 0 0,-1 0 0,0 1 0,1-1 0,-1 0 0,0 0 0,1 1 0,0-1 0,-1 0 0,1 0 0,0 0 0,-1 0 0,1 0 0,0 0 0,0 0 0,0 0 0,0 0 0,0 0 0,0-1 0,0 1 0,0 0 0,0-1 0,0 1 0,1 0 0,-1-1 0,0 0 0,0 1 0,1-1 0,-1 0 0,3 1 0,50 6 0,-45-6 0,81 3-1138,2-5-3452,-27 0-4160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26"/>
    </inkml:context>
    <inkml:brush xml:id="br0">
      <inkml:brushProperty name="width" value="0.025" units="cm"/>
      <inkml:brushProperty name="height" value="0.025" units="cm"/>
    </inkml:brush>
  </inkml:definitions>
  <inkml:trace contextRef="#ctx0" brushRef="#br0">24 0 21588,'0'0'5446,"-14"58"-4966,11-40-288,2-2-160,1-2-384,0-5-1025,0 0-513,0-6-512,-5-16-14927</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27"/>
    </inkml:context>
    <inkml:brush xml:id="br0">
      <inkml:brushProperty name="width" value="0.025" units="cm"/>
      <inkml:brushProperty name="height" value="0.025" units="cm"/>
    </inkml:brush>
  </inkml:definitions>
  <inkml:trace contextRef="#ctx0" brushRef="#br0">0 4 17553,'0'0'10409,"29"-3"-15694,-13 3-1537</inkml:trace>
  <inkml:trace contextRef="#ctx0" brushRef="#br0" timeOffset="1">175 123 17521,'0'0'9352,"61"-25"-10024,-41 19-1090,-4 3-480,-5 3-352,-6 0-802,-5 3-960,0 6-5349</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29"/>
    </inkml:context>
    <inkml:brush xml:id="br0">
      <inkml:brushProperty name="width" value="0.025" units="cm"/>
      <inkml:brushProperty name="height" value="0.025" units="cm"/>
    </inkml:brush>
  </inkml:definitions>
  <inkml:trace contextRef="#ctx0" brushRef="#br0">0 24 18097,'0'0'10186,"67"-5"-10154,-41-2-961,-6 0-1698,-2 4-1601,-2 2-2498</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30"/>
    </inkml:context>
    <inkml:brush xml:id="br0">
      <inkml:brushProperty name="width" value="0.025" units="cm"/>
      <inkml:brushProperty name="height" value="0.025" units="cm"/>
    </inkml:brush>
  </inkml:definitions>
  <inkml:trace contextRef="#ctx0" brushRef="#br0">1 256 18546,'0'0'7980,"5"-11"-7488,23-36-280,36-48 0,6-8 346,-67 108 21,-1 17-321,-4 23-33,-6 46 54,7-73-4420,1 1-4467,0-31-1706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1.205"/>
    </inkml:context>
    <inkml:brush xml:id="br0">
      <inkml:brushProperty name="width" value="0.025" units="cm"/>
      <inkml:brushProperty name="height" value="0.025" units="cm"/>
    </inkml:brush>
  </inkml:definitions>
  <inkml:trace contextRef="#ctx0" brushRef="#br0">29 134 16592,'0'0'939,"-5"-10"284,-15-34 453,19 43-1600,1 0 0,-1-1 0,1 1 0,0 0 1,-1-1-1,1 1 0,0-1 0,0 1 0,0 0 0,0-1 0,0 1 0,0-1 0,0 1 0,1 0 1,-1-1-1,0 1 0,1 0 0,-1-1 0,1 1 0,0 0 0,-1 0 0,1-1 0,0 1 0,-1 0 1,1 0-1,0 0 0,0 0 0,0 0 0,0 0 0,0 0 0,1 0 0,-1 1 0,0-1 0,0 0 1,0 0-1,2 0 0,5-2 34,0 0 1,0 1 0,0 0-1,14-3 1,-12 4 27,62-9-76,1 4-1,-1 2 0,92 9 1,-141-5-115,-1 2 0,1 1 0,-1 1 0,0 1 0,0 1 0,30 12 0,-45-16 35,-1 1-1,0 0 1,0 1-1,0-1 1,0 1-1,0 0 1,-1 1-1,0-1 1,0 1-1,0 0 1,0 1-1,-1-1 1,0 1-1,0 0 1,-1 0-1,1 0 1,-1 0-1,0 1 1,-1-1-1,0 1 1,0-1-1,0 1 1,-1 0 0,1 13-1,-2-11 156,0 0 0,0 1 0,-1-1 1,0 0-1,-1 0 0,0 0 0,-1 0 0,1 0 0,-2 0 0,1-1 1,-1 0-1,-6 9 0,3-6 292,-1-1 1,-1 1-1,1-2 1,-2 1-1,1-1 1,-1-1-1,-1 0 1,-12 8-1,-7 2-115,-1-1 0,0-2 0,-1-1 0,-1-1 0,0-2 1,-1-1-1,0-2 0,0-1 0,0-2 0,-1-2 0,-56 0 0,90-3-387,-1 0-1,1 0 1,-1 0-1,1 0 1,-1 0-1,1 0 1,-1-1-1,1 1 1,0 0-1,-1-1 1,1 1-1,-1-1 1,1 0-1,0 1 1,0-1-1,-1 0 1,1 0-1,0 0 1,0 0-1,0 0 1,0 0-1,0 0 1,0 0-1,0-1 1,0 1 0,0 0-1,1 0 1,-1-1-1,1 1 1,-1-1-1,1 1 1,-1 0-1,0-3 1,1 1-289,1 1 1,-1-1 0,0 0 0,1 1-1,-1-1 1,1 0 0,0 1 0,0-1 0,0 1-1,0-1 1,0 1 0,1 0 0,-1-1-1,1 1 1,-1 0 0,1 0 0,3-3-1,19-18-9247</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31"/>
    </inkml:context>
    <inkml:brush xml:id="br0">
      <inkml:brushProperty name="width" value="0.025" units="cm"/>
      <inkml:brushProperty name="height" value="0.025" units="cm"/>
    </inkml:brush>
  </inkml:definitions>
  <inkml:trace contextRef="#ctx0" brushRef="#br0">1 530 12364,'0'0'5034,"9"-7"-4324,393-222 4177,-311 186-4356,1 5 0,168-46 1,-231 77-298,0 2 1,1 1 0,58 0 0,-85 5-221,-1-1 0,1 1 0,0-1 1,0 1-1,0 0 0,0 0 0,-1 0 0,1 0 0,-1 1 0,1-1 0,-1 1 1,1-1-1,-1 1 0,0 0 0,1 0 0,-1 0 0,0 0 0,-1 1 0,1-1 0,0 0 1,-1 1-1,1-1 0,-1 1 0,0 0 0,0-1 0,0 1 0,0 0 0,1 4 0,-1-4 92,0 1 0,0-1-1,0 1 1,1-1-1,-1 0 1,1 0 0,0 0-1,0 0 1,0 0-1,1 0 1,-1 0-1,1-1 1,-1 1 0,1-1-1,0 0 1,0 0-1,0 0 1,0 0-1,0 0 1,4 1 0,8 0 126,0-1 1,-1 0 0,1-1 0,0-1 0,0-1 0,0 0-1,0 0 1,-1-2 0,1 0 0,-1 0 0,1-2-1,26-11 1,-13 4-186,-1-2-1,0-1 0,-1-2 1,0 0-1,29-26 0,-53 41-92,32-32 191,-33 33-210,0 0 1,0 0-1,0 0 1,0 0 0,0 0-1,0 0 1,0 0 0,0-1-1,-1 1 1,1 0 0,0-1-1,-1 1 1,1 0 0,-1-1-1,0 1 1,1-1-1,-1 1 1,0-1 0,0 1-1,0-1 1,0 1 0,0 0-1,0-1 1,-1 1 0,0-4-1,0 5-248,0-1 0,0 0 0,0 1-1,-1-1 1,1 0 0,0 1 0,0-1-1,-1 1 1,1 0 0,0 0 0,-1-1-1,1 1 1,-1 0 0,1 0 0,0 0-1,-3 1 1,0-2-1120,-18 1-4845</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5:07.912"/>
    </inkml:context>
    <inkml:brush xml:id="br0">
      <inkml:brushProperty name="width" value="0.025" units="cm"/>
      <inkml:brushProperty name="height" value="0.025" units="cm"/>
    </inkml:brush>
  </inkml:definitions>
  <inkml:trace contextRef="#ctx0" brushRef="#br0">2478 300 13645,'-10'-7'1783,"-51"-40"-890,-3 3 0,-97-52 0,125 78-912,0 2 0,-1 1 0,-1 2 0,0 2 0,-1 2 0,-78-10 0,5 15-91,0 4-1,1 5 1,0 6-1,0 4 0,1 4 1,-150 49-1,211-52 468,2 2 1,0 2-1,1 3 0,1 1 0,1 2 1,2 2-1,1 2 0,1 2 0,1 1 1,2 2-1,-35 43 0,23-23-351,2 3 1,2 1-1,3 3 0,3 1 1,-32 70-1,58-105-6,1 1-1,2 0 1,1 0-1,1 2 1,1-1 0,2 1-1,1-1 1,2 1-1,0 0 1,2 0 0,2 1-1,1-2 1,1 1-1,15 53 1,-13-64 45,2 1 0,0-1 0,1-1 1,2 0-1,-1 0 0,2-1 0,1 0 0,0-1 0,1 0 0,1-2 0,0 1 1,1-2-1,1 0 0,0-1 0,1-1 0,0 0 0,1-1 0,0-2 1,1 0-1,0 0 0,40 9 0,-8-5 180,2-3-1,-1-2 1,89 2 0,163-20-24,-177-3 260,0-6 1,-2-5 0,0-5 0,-2-6 0,-2-6-1,-1-5 1,199-106 0,-261 118-133,-1-2-1,-2-3 1,-2-2 0,-2-3-1,65-68 1,-94 85-242,-1 0-1,-1-2 1,-2 0-1,0-1 1,14-35 0,-23 42 43,-1-1 0,-2 0 0,0 0 1,-1 0-1,-2-1 0,0 0 1,0-47-1,-4 59-60,-1 0 0,0 0 0,-1 1 0,0-1 0,-1 1 1,-1-1-1,0 1 0,-1 0 0,0 0 0,0 1 0,-1-1 0,-14-18 1,8 15-88,0 2 1,-1-1-1,-1 2 1,0 0-1,-1 0 1,0 1-1,0 1 1,-18-8 0,-27-9-1243,0 4 0,-2 2 1,0 2-1,-65-10 0,102 24 351,-108-24-5552,1 1-5524</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31.385"/>
    </inkml:context>
    <inkml:brush xml:id="br0">
      <inkml:brushProperty name="width" value="0.025" units="cm"/>
      <inkml:brushProperty name="height" value="0.025" units="cm"/>
    </inkml:brush>
  </inkml:definitions>
  <inkml:trace contextRef="#ctx0" brushRef="#br0">0 442 5573,'0'0'8878,"13"3"-7335,63 6-167,1-2 0,116-7 0,-91-1-1073,101-9 356,305-54 0,-286 30-301,317-36 293,121-17 805,-6-31-1033,-562 96-392,-2 1-1,95-10 0,-718 98-2771,447-56 2412,-518 77 23,-242 32 271,-399 87 2250,1226-201-2191,30-4-166,34-4 47,217-41 405,-93 12-102,714-77 269,196-35-2001,-777 76-1101,-109 7-3467,-71 10-2274</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54.164"/>
    </inkml:context>
    <inkml:brush xml:id="br0">
      <inkml:brushProperty name="width" value="0.025" units="cm"/>
      <inkml:brushProperty name="height" value="0.025" units="cm"/>
    </inkml:brush>
  </inkml:definitions>
  <inkml:trace contextRef="#ctx0" brushRef="#br0">0 0 7687,'0'0'16816,"21"13"-14766,64 64 810,-62-54-2759,2 0-1,0-2 0,55 35 1,-55-40 186,-1 2 0,0 0 1,-2 2-1,34 35 0,34 32 396,-59-65-396,51 30 0,-2-3-28,-52-30-259,41 37 0,-25-23 0,-36-28 0,0 0 0,0 1 0,0 0 0,-1 0 0,9 11 0,47 49 0,-44-47 0,0 1 0,18 23 0,-32-36 0,0 1 0,1-1 0,0-1 0,12 11 0,-20-37-3689,-10 0-3656,-5-2-6861</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07.021"/>
    </inkml:context>
    <inkml:brush xml:id="br0">
      <inkml:brushProperty name="width" value="0.025" units="cm"/>
      <inkml:brushProperty name="height" value="0.025" units="cm"/>
    </inkml:brush>
  </inkml:definitions>
  <inkml:trace contextRef="#ctx0" brushRef="#br0">42 699 4132,'0'0'12230,"-7"5"-10335,-20 18-192,20-18 3321,9 1-1030,3 5-2399,-2-11-1542,0 0-1,0 0 1,0 0-1,-1 0 1,1 0-1,0 0 1,0-1 0,0 0-1,-1 1 1,1-1-1,0 0 1,-1 0 0,1 0-1,0-1 1,-1 1-1,4-3 1,46-34 1061,-34 23-928,251-218-186,8-7 0,-228 204 0,-2-3 0,42-46 0,-86 82 0,-1 0 0,1 1 0,0-1 0,0 0 0,0 1 0,0 0 0,0-1 0,0 1 0,1 0 0,-1 1 0,1-1 0,0 1 0,-1-1 0,1 1 0,0 0 0,0 1 0,-1-1 0,7 0 0,2-7-4655,-3 1-3080,-19 7-3481</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12.386"/>
    </inkml:context>
    <inkml:brush xml:id="br0">
      <inkml:brushProperty name="width" value="0.025" units="cm"/>
      <inkml:brushProperty name="height" value="0.025" units="cm"/>
    </inkml:brush>
  </inkml:definitions>
  <inkml:trace contextRef="#ctx0" brushRef="#br0">319 72 4965,'0'0'14040,"-6"-9"-12572,3 4-1196,0 1 1,0-1 0,0 1 0,-1 0 0,0 0-1,1 0 1,-1 1 0,-1-1 0,1 1-1,0 0 1,-1 0 0,0 1 0,1-1-1,-1 1 1,0 0 0,0 0 0,-1 1-1,1-1 1,0 1 0,-10-1 0,10 3-150,0-1 1,-1 1-1,1 0 1,-1 0-1,1 1 0,0-1 1,0 1-1,0 0 1,0 1-1,0-1 1,0 1-1,0 0 1,1 0-1,0 1 1,-1-1-1,1 1 0,1 0 1,-1 0-1,0 0 1,1 0-1,-5 9 1,-6 10-24,1 0 1,1 1-1,-10 27 1,22-49-86,-9 20 6,1 1 0,0 0 0,2 0 0,1 1 0,1 0-1,2 0 1,0 0 0,1 0 0,4 46 0,-1-62-19,0 0 1,0 0 0,1-1 0,0 1 0,0 0-1,1-1 1,-1 0 0,2 0 0,-1 0 0,1-1-1,0 1 1,0-1 0,1 0 0,0-1 0,0 1-1,0-1 1,1 0 0,0-1 0,0 1-1,0-1 1,0-1 0,1 1 0,12 3 0,-10-4 45,-1-1 1,0 0 0,1 0-1,0-1 1,-1 0 0,1-1 0,0 0-1,-1-1 1,1 0 0,0 0-1,-1-1 1,0 0 0,1-1-1,-1 0 1,0 0 0,0-1 0,0 0-1,-1-1 1,13-8 0,-8 3 17,0-2 1,-1 0 0,0 0 0,0-1 0,-2 0 0,1-1 0,-2-1 0,0 1 0,-1-1-1,0-1 1,-1 0 0,-1 0 0,8-33 0,-11 37-34,-1 0 0,0-1 0,-1 1 0,0-1 0,-1 1 0,0-1 0,-2 0 0,1 1 0,-1 0 0,-1-1 0,0 1 0,-1 0 0,0 0 0,-1 1 0,0-1 0,-1 1 0,0 0 0,-1 1 0,-13-18 0,9 17-30,1 0 0,-2 1 1,1 1-1,-1 0 0,0 0 0,-1 1 1,0 1-1,-16-7 0,24 12-234,0-1 0,-1 1 0,1 0 0,-1 1 0,1-1 0,-1 1 0,0 0 0,1 1 0,-1-1 0,0 1 0,0 0 0,1 1 0,-1-1 0,0 1 0,0 1 0,1-1 0,-1 1 0,1-1 0,-1 1 0,1 1 0,0-1 0,0 1 0,-9 6 0,-12 17-4931,2 1-3241</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58.617"/>
    </inkml:context>
    <inkml:brush xml:id="br0">
      <inkml:brushProperty name="width" value="0.025" units="cm"/>
      <inkml:brushProperty name="height" value="0.025" units="cm"/>
    </inkml:brush>
  </inkml:definitions>
  <inkml:trace contextRef="#ctx0" brushRef="#br0">1328 136 5125,'0'0'8109,"1"-8"-6363,0 1-1764,0 1 689,0 1-1,0 0 1,-1-1 0,0 1 0,0 0-1,-2-8 1,2 11-520,-1 0 0,1 0 1,-1 0-1,0 0 0,0 0 0,0 1 0,0-1 0,0 0 0,0 0 1,0 1-1,0-1 0,-1 1 0,1-1 0,-1 1 0,1 0 0,-1 0 0,0 0 1,1-1-1,-1 1 0,0 1 0,0-1 0,1 0 0,-1 0 0,-3 0 1,-38-7-12,0 1 1,0 2 0,-1 2 0,-84 6 0,34-1 228,61-1-134,1 1 0,0 2 1,-1 1-1,2 2 1,-1 1-1,1 1 0,0 2 1,1 1-1,0 1 0,1 2 1,1 1-1,0 1 1,1 1-1,1 2 0,1 0 1,0 2-1,2 1 1,1 0-1,0 2 0,-30 46 1,8-4-61,2 1-1,3 2 1,-38 98 0,61-125-169,1 1 0,3 0 0,1 1 0,3 1 0,1-1 0,3 1 0,1 54 0,5-80-7,0-1 0,2 0 0,0 0 0,1-1 0,1 1 0,0-1 1,2 0-1,0-1 0,1 0 0,1 0 0,0-1 0,1 0 0,1-1 0,20 21 0,-1-5 11,0-2 1,3-1-1,0-2 0,1-1 1,56 28-1,-65-39 10,0-1-1,2-2 0,-1 0 0,2-2 1,-1-1-1,1-2 0,0 0 0,0-2 1,1-2-1,-1 0 0,1-2 0,-1-1 1,1-1-1,-1-2 0,0-1 1,0-1-1,0-2 0,-1-1 0,0 0 1,-1-3-1,0 0 0,40-25 0,-27 10 147,-3-2 0,0-1 1,-2-2-1,-1-1 0,-2-2 0,45-62 0,-36 38 62,-3-1 1,-3-3-1,46-113 1,-67 140-229,-2 0 0,-1-2 0,-2 1 0,-2-1 0,-1 0 0,1-70 0,-8 80 0,0 0 0,-2 0 0,-2 0 0,0 1 0,-2-1 0,-1 2 0,-1-1 0,-1 1 0,-1 0 0,-16-25 0,10 23-364,-1 0 0,-1 2 0,-2 0-1,0 1 1,-2 1 0,-28-23 0,36 35-181,-1 0 0,-1 1 1,0 0-1,0 2 0,-1 0 0,0 1 1,0 0-1,-1 2 0,0 0 1,0 1-1,-28-3 0,8 6-9139</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55.031"/>
    </inkml:context>
    <inkml:brush xml:id="br0">
      <inkml:brushProperty name="width" value="0.025" units="cm"/>
      <inkml:brushProperty name="height" value="0.025" units="cm"/>
    </inkml:brush>
  </inkml:definitions>
  <inkml:trace contextRef="#ctx0" brushRef="#br0">1 280 7431,'0'0'5189,"11"2"-3502,73 5 1080,-1-4 0,165-14 0,177-49-2021,62-5-787,1328-18 2518,-1570 80-2235,-51 3 48,212-29 0,-379 24-60,-17-1-643,-17-2-2084,-20-1-2329,-13-4-3358</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55.563"/>
    </inkml:context>
    <inkml:brush xml:id="br0">
      <inkml:brushProperty name="width" value="0.025" units="cm"/>
      <inkml:brushProperty name="height" value="0.025" units="cm"/>
    </inkml:brush>
  </inkml:definitions>
  <inkml:trace contextRef="#ctx0" brushRef="#br0">384 1 12011,'0'0'5632,"8"0"-4228,42 0 849,-50 0-2238,0 0 0,0 0-1,0 1 1,1-1 0,-1 0-1,0 1 1,0-1 0,0 0 0,0 0-1,0 1 1,0-1 0,0 0 0,0 1-1,0-1 1,0 0 0,0 1-1,0-1 1,0 0 0,0 1 0,0-1-1,0 0 1,0 1 0,0-1 0,0 0-1,-1 1 1,1-1 0,0 0-1,0 1 1,0-1 0,0 0 0,-1 0-1,1 1 1,0-1 0,0 0-1,-1 0 1,1 0 0,0 1 0,0-1-1,-1 0 1,1 0 0,-1 0 0,-12 14 87,-36 18 1086,-94 44 0,86-48 451,-65 42-1,119-68-1590,-1 0-1,1 0 1,-1 0-1,1 0 1,0 1-1,0-1 1,0 1-1,0 0 1,0 0 0,1 0-1,-1 0 1,1 1-1,0-1 1,0 1-1,0-1 1,0 1-1,1 0 1,-1 0-1,1-1 1,-1 9-1,2-10-35,1-1-1,-1 1 0,1-1 0,0 1 0,-1-1 0,1 1 1,0-1-1,0 0 0,0 1 0,0-1 0,0 0 0,1 0 1,-1 0-1,0 0 0,1 0 0,-1 0 0,0 0 0,1 0 1,-1-1-1,1 1 0,-1 0 0,1-1 0,-1 1 0,1-1 1,0 0-1,-1 1 0,4-1 0,55 6 213,-48-5-163,424 6 174,-146-22-5274,-164 4-865,-10-3-4971</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56.617"/>
    </inkml:context>
    <inkml:brush xml:id="br0">
      <inkml:brushProperty name="width" value="0.025" units="cm"/>
      <inkml:brushProperty name="height" value="0.025" units="cm"/>
    </inkml:brush>
  </inkml:definitions>
  <inkml:trace contextRef="#ctx0" brushRef="#br0">312 8 14157,'0'0'10763,"-9"-3"-9365,2 1-1287,0 1-1,0 0 1,-1 0-1,1 1 1,0 0-1,0 0 1,0 1 0,0 0-1,0 0 1,0 1-1,0 0 1,0 0-1,0 0 1,1 1-1,-1 0 1,-9 6-1,0-1 62,-2 0-40,1 0 0,-1 1 0,2 1 0,0 0 0,0 1 0,1 1 0,-19 19 0,33-30-132,1-1 0,-1 1-1,0-1 1,1 1 0,-1 0-1,0-1 1,1 1 0,-1 0 0,1 0-1,0 0 1,-1-1 0,1 1-1,-1 0 1,1 0 0,0 0 0,0 0-1,0 0 1,-1-1 0,1 1-1,0 0 1,0 0 0,0 0 0,0 0-1,0 0 1,1 0 0,-1 0-1,0 0 1,0-1 0,1 1 0,-1 0-1,0 0 1,1 0 0,-1 0-1,1-1 1,-1 1 0,1 0 0,-1-1-1,1 1 1,0 0 0,-1-1-1,1 1 1,0 0 0,-1-1 0,1 1-1,0-1 1,0 0 0,-1 1-1,1-1 1,0 1 0,0-1 0,0 0-1,0 0 1,0 0 0,0 1-1,1-1 1,11 2-37,-1 0 0,1 0-1,18-1 1,-10 0-75,-7 1 61,-1 0 1,0 1-1,0 0 1,0 1 0,-1 0-1,1 1 1,12 7 0,-22-10 45,1 0 1,-1 0-1,0 0 1,0 0 0,-1 0-1,1 1 1,0-1-1,-1 1 1,1 0 0,-1 0-1,0 0 1,0 0-1,0 0 1,-1 0 0,1 1-1,-1-1 1,1 0-1,-1 1 1,0-1 0,0 1-1,-1 0 1,1-1 0,-1 1-1,0-1 1,0 1-1,0 0 1,0-1 0,-1 1-1,1 0 1,-3 5-1,1-4 120,0-1 0,0 0 0,-1 0 0,1 0 0,-1 0 0,0 0 0,0-1 0,-1 1 0,1-1 0,-1 0 0,1 0 0,-1 0 0,0-1 0,0 1 0,0-1 0,-8 3 0,-11 5 962,-43 12 1,56-19-1029,-34 8-1640,28-9-97,24-10-329,20-9-3102,8-4-1474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1.859"/>
    </inkml:context>
    <inkml:brush xml:id="br0">
      <inkml:brushProperty name="width" value="0.025" units="cm"/>
      <inkml:brushProperty name="height" value="0.025" units="cm"/>
    </inkml:brush>
  </inkml:definitions>
  <inkml:trace contextRef="#ctx0" brushRef="#br0">6 0 14125,'0'0'11467,"18"77"-11403,-26-41 0,1-5 0,1-1-96,3-10 0,3-7-1057,0-8-1313,0-14-3363,0-18 832</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57.086"/>
    </inkml:context>
    <inkml:brush xml:id="br0">
      <inkml:brushProperty name="width" value="0.025" units="cm"/>
      <inkml:brushProperty name="height" value="0.025" units="cm"/>
    </inkml:brush>
  </inkml:definitions>
  <inkml:trace contextRef="#ctx0" brushRef="#br0">66 0 19058,'0'0'2215,"-5"11"156,-6 12-1484,1 0 1,2 0-1,0 1 1,2 0-1,0 1 1,2-1-1,-3 38 1,7-40-842,0 1 0,1 0-1,2 0 1,8 38 0,-11-61-37,0 0 0,0 0 0,0 0-1,0 1 1,0-1 0,0 0-1,0 0 1,0 0 0,0 1 0,0-1-1,0 0 1,0 0 0,0 0 0,0 1-1,0-1 1,1 0 0,-1 0 0,0 0-1,0 1 1,0-1 0,0 0-1,0 0 1,0 0 0,1 0 0,-1 0-1,0 1 1,0-1 0,0 0 0,0 0-1,1 0 1,-1 0 0,0 0 0,0 0-1,0 0 1,0 0 0,1 0-1,-1 0 1,0 0 0,0 1 0,1-1-1,-1 0 1,0 0 0,0-1 0,0 1-1,1 0 1,-1 0 0,0 0 0,0 0-1,0 0 1,1 0 0,-1 0-1,0 0 1,0 0 0,9-15 580,7-30 145,-15 40-767,11-33 99,-5 7-274,2 2 1,2-1-1,0 1 0,2 1 0,1 0 1,21-31-1,-33 57 198,0-1 0,0 1 0,0 0 0,1 0 0,-1 1 0,0-1 0,1 0-1,-1 1 1,1-1 0,0 1 0,-1 0 0,1 0 0,0 0 0,0 0 0,0 0 0,-1 1 0,1 0 0,0-1 0,0 1 0,0 0 0,0 0 0,0 0 0,0 1-1,0-1 1,0 1 0,0 0 0,-1-1 0,1 1 0,0 0 0,0 1 0,-1-1 0,1 0 0,-1 1 0,1 0 0,-1-1 0,0 1 0,1 0 0,-1 0-1,0 1 1,0-1 0,0 0 0,-1 0 0,1 1 0,-1-1 0,1 1 0,-1 0 0,0-1 0,0 1 0,0 0 0,0 0 0,0 0 0,-1 0 0,1 0 0,-1-1-1,0 1 1,0 0 0,0 0 0,0 0 0,-1 0 0,0 4 0,0-4 58,-1-1 0,1 0 0,-1 0 0,1 0-1,-1 1 1,0-2 0,0 1 0,0 0 0,0 0 0,0-1 0,0 1 0,0-1-1,0 1 1,-1-1 0,1 0 0,-1 0 0,1 0 0,-1 0 0,1-1 0,-1 1 0,1-1-1,-1 1 1,-3-1 0,-6 1 173,-1 0 1,0 0-1,-17-2 0,29 0-271,0 1 0,0 0-1,0 0 1,0 0 0,0-1 0,0 1 0,0 0-1,0-1 1,0 1 0,0-1 0,0 1 0,0-1 0,0 0-1,0 1 1,0-1 0,1 0 0,-1 1 0,0-1-1,0 0 1,1 0 0,-1 0 0,0 0 0,1 0-1,-1 0 1,1 0 0,-1 0 0,1-1 0,-1 0-243,1 0 0,0 1 1,0-1-1,0 0 0,0 1 0,0-1 1,0 0-1,0 1 0,0-1 1,1 0-1,-1 1 0,1-1 1,-1 1-1,1-1 0,0 1 0,0-1 1,-1 1-1,3-3 0,13-12-9588</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57.943"/>
    </inkml:context>
    <inkml:brush xml:id="br0">
      <inkml:brushProperty name="width" value="0.025" units="cm"/>
      <inkml:brushProperty name="height" value="0.025" units="cm"/>
    </inkml:brush>
  </inkml:definitions>
  <inkml:trace contextRef="#ctx0" brushRef="#br0">2 27 5029,'-1'-16'5897,"0"5"2739,4 12-7936,2 7-4877,-2-3-2459</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58.347"/>
    </inkml:context>
    <inkml:brush xml:id="br0">
      <inkml:brushProperty name="width" value="0.025" units="cm"/>
      <inkml:brushProperty name="height" value="0.025" units="cm"/>
    </inkml:brush>
  </inkml:definitions>
  <inkml:trace contextRef="#ctx0" brushRef="#br0">143 44 17072,'0'0'8894,"-9"-7"-7570,-29-21-406,36 27-895,1 0 0,0 0 0,-1 0 1,1 0-1,-1 1 0,1-1 0,-1 0 0,1 1 0,-1-1 0,1 1 1,-1 0-1,1 0 0,-1-1 0,0 1 0,1 0 0,-1 0 1,1 0-1,-1 1 0,0-1 0,1 0 0,-1 1 0,1-1 0,-1 1 1,1-1-1,-1 1 0,1 0 0,-1-1 0,1 1 0,0 0 0,-1 0 1,1 0-1,0 0 0,0 0 0,0 1 0,-2 1 0,-1 3-51,0 0 0,0 0-1,1 0 1,0 1 0,-4 11 0,5-14 85,-1 4-33,0 1 1,1-1-1,0 0 1,0 1-1,1-1 1,0 1-1,0-1 1,1 13-1,1-19-13,-1 0 0,0 0 0,1 0 0,-1 0 0,1 0-1,0 0 1,-1 0 0,1-1 0,0 1 0,0 0 0,0 0 0,0-1 0,1 1 0,-1 0 0,0-1 0,1 0-1,-1 1 1,1-1 0,0 0 0,-1 0 0,1 1 0,0-1 0,0 0 0,-1-1 0,1 1 0,0 0 0,0-1-1,0 1 1,0-1 0,0 1 0,0-1 0,0 0 0,0 0 0,0 0 0,0 0 0,0 0 0,0 0-1,0-1 1,3 0 0,2-1 27,0 0-1,0 0 0,0 0 1,0-1-1,-1-1 1,1 1-1,-1-1 0,0 0 1,0 0-1,0 0 0,-1-1 1,1 0-1,-1 0 0,6-8 1,-5 6-19,0-1 1,-1 1-1,1-1 0,-1 0 1,-1-1-1,0 1 1,0-1-1,0 0 1,-1 0-1,2-14 0,-16 64-677,-10 41 724,20-77-58,1 0 15,-1-1 0,0 1 0,1 0 1,0-1-1,0 1 0,0 0 1,1 0-1,-1-1 0,3 8 0,-2-10-8,1-1-1,-1 1 0,0-1 1,1 0-1,0 1 1,-1-1-1,1 0 0,0 0 1,0 0-1,-1 0 0,1-1 1,0 1-1,0 0 0,0-1 1,0 1-1,0-1 1,0 0-1,0 0 0,0 1 1,0-1-1,0-1 0,0 1 1,0 0-1,0 0 0,2-1 1,5 0-403,-1-1 0,1 0-1,-1 0 1,0 0 0,0-1 0,0 0 0,0-1 0,0 0 0,12-8 0,33-31-10988,-30 19-1762</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58.694"/>
    </inkml:context>
    <inkml:brush xml:id="br0">
      <inkml:brushProperty name="width" value="0.025" units="cm"/>
      <inkml:brushProperty name="height" value="0.025" units="cm"/>
    </inkml:brush>
  </inkml:definitions>
  <inkml:trace contextRef="#ctx0" brushRef="#br0">39 13 14638,'0'0'14504,"-7"8"-13954,-20 27-342,26-35-205,1 1 0,0-1 0,-1 0 0,1 0 0,0 1 0,-1-1 0,1 0 0,0 1 0,0-1 0,-1 1 0,1-1 0,0 0 0,0 1 0,0-1 0,0 1 0,-1-1 0,1 0 0,0 1 0,0-1 0,0 1 0,0-1 0,0 1 0,0-1 0,0 0 0,0 1 0,0-1 0,1 1 0,-1-1 0,0 0 0,0 1 0,0-1 0,0 1 0,0-1 0,1 0 0,-1 1 0,0-1 1,0 0-1,1 1 0,-1-1 0,0 0 0,1 1 0,-1-1 0,0 0 0,1 0 0,-1 1 0,0-1 0,1 0 0,-1 0 0,1 0 0,-1 1 0,0-1 0,1 0 0,-1 0 0,1 0 0,-1 0 0,0 0 0,2 0 0,25 0 106,-25 0-83,4-1 2,1-1 0,0 0 0,-1 0 0,1 0 0,-1-1 0,0 0 0,0 0 0,0-1 0,0 1 0,8-9 0,-9 8-58,0 0 1,0 0-1,0 1 0,1 0 0,-1 0 0,1 0 0,0 0 0,0 1 0,0 0 1,0 0-1,0 1 0,9-1 0,-14 2 20,0 1-1,0-1 1,0 1 0,0-1 0,0 1 0,0 0-1,-1-1 1,1 1 0,0 0 0,-1 0-1,1 0 1,0 0 0,-1 0 0,1 0 0,-1 0-1,1 0 1,-1 0 0,0 0 0,1 0-1,-1 0 1,0 0 0,0 0 0,1 0 0,-1 0-1,0 0 1,0 0 0,0 0 0,-1 1-1,2 42 163,-2-36-114,1 6-69,1 27 243,-1-40-216,0-1 0,0 1 0,1 0 1,-1-1-1,0 1 0,1 0 0,-1-1 1,0 1-1,1-1 0,-1 1 0,1-1 1,-1 1-1,1-1 0,-1 1 0,1-1 1,0 1-1,-1-1 0,1 1 0,0-1 0,-1 0 1,1 1-1,0-1 0,-1 0 0,1 0 1,0 0-1,-1 1 0,1-1 0,0 0 1,0 0-1,-1 0 0,1 0 0,0 0 1,-1 0-1,1-1 0,0 1 0,0 0 0,-1 0 1,1 0-1,0-1 0,-1 1 0,1 0 1,0-1-1,-1 1 0,1 0 0,-1-1 1,1 1-1,0-1 0,3-2-908,0-1 1,0 1-1,0-1 0,0 0 0,-1 0 1,1 0-1,-1-1 0,0 1 0,3-6 1,-2 3-1284,10-17-6683</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59.049"/>
    </inkml:context>
    <inkml:brush xml:id="br0">
      <inkml:brushProperty name="width" value="0.025" units="cm"/>
      <inkml:brushProperty name="height" value="0.025" units="cm"/>
    </inkml:brush>
  </inkml:definitions>
  <inkml:trace contextRef="#ctx0" brushRef="#br0">5 1 11435,'0'0'15134,"-1"9"-14899,-2 127 2365,3-135-2582,0 0 0,0-1 0,0 1 0,0-1-1,0 1 1,0 0 0,0-1 0,0 1 0,0-1 0,1 1 0,-1-1 0,0 1 0,0-1 0,0 1 0,1-1 0,-1 1-1,0-1 1,1 1 0,-1-1 0,0 1 0,1-1 0,-1 1 0,1-1 0,-1 0 0,1 1 0,-1-1 0,1 0 0,-1 1 0,1-1-1,-1 0 1,1 0 0,-1 1 0,2-1 0,21-4 406,20-21 48,3-15-512,-31 26-335,0 1 1,30-20-1,-45 33 343,1-1 0,0 1 0,-1-1 0,1 1 0,0-1 0,0 1 0,0 0 0,-1-1 0,1 1 0,0 0 0,0 0 0,0 0-1,-1-1 1,1 1 0,0 0 0,0 0 0,0 0 0,0 0 0,-1 1 0,1-1 0,0 0 0,0 0 0,0 0 0,0 1-1,-1-1 1,1 0 0,1 1 0,-1 0 74,0 0 1,0 1-1,-1-1 0,1 0 0,0 0 0,0 1 0,-1-1 0,1 1 0,-1-1 1,1 1-1,-1-1 0,1 0 0,-1 1 0,0 2 0,-2 65-1690,0-48-3500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0.723"/>
    </inkml:context>
    <inkml:brush xml:id="br0">
      <inkml:brushProperty name="width" value="0.025" units="cm"/>
      <inkml:brushProperty name="height" value="0.025" units="cm"/>
    </inkml:brush>
  </inkml:definitions>
  <inkml:trace contextRef="#ctx0" brushRef="#br0">19 307 6438,'0'0'20937,"-3"8"-20355,-1 5-462,1 0-1,0 1 0,0-1 1,2 1-1,-1-1 1,2 21-1,0-29-86,1-1-1,-1 0 0,1 0 1,0 0-1,0 1 1,1-1-1,-1 0 0,1 0 1,0 0-1,0-1 1,4 7-1,-4-8 16,0 0 1,0 0-1,0 0 1,0-1-1,0 1 1,0-1-1,1 1 0,-1-1 1,1 0-1,-1 0 1,1 0-1,-1 0 1,1 0-1,-1-1 1,1 1-1,0-1 0,0 0 1,-1 0-1,1 0 1,4 0-1,-1-2 26,0 1 0,-1-1 0,1 0 0,0 0 0,-1-1 0,1 0 0,-1 0 0,0 0 0,0 0 0,0-1 0,-1 0 0,1 0 0,-1 0 0,0-1 0,0 0 0,0 1 0,-1-1 0,1 0 0,2-7 0,6-9 198,-1 0 0,-1-1 0,11-34 0,-10 19-272,-6 16 0,-8 51 0,1-17 0,0 0 0,0 0 0,1 0 0,0 0 0,1 0 0,2 17 0,-2-28 0,0 1 0,1-1 0,-1 0 0,1 0 0,0 0 0,-1 1 0,1-1 0,0 0 0,1 0 0,-1 0 0,0 0 0,0-1 0,1 1 0,-1 0 0,1 0 0,0-1 0,-1 1 0,1-1 0,0 0 0,0 1 0,0-1 0,0 0 0,0 0 0,0 0 0,0 0 0,0-1 0,1 1 0,-1 0 0,0-1 0,0 0 0,1 1 0,-1-1 0,0 0 0,0 0 0,1 0 0,-1-1 0,3 0 0,-1 0 0,1 0 0,-1-1 0,0 0 0,0 0 0,0 0 0,0 0 0,0-1 0,-1 0 0,1 1 0,-1-1 0,1 0 0,-1-1 0,0 1 0,0-1 0,-1 1 0,1-1 0,-1 0 0,0 0 0,0 0 0,3-7 0,0-2 0,0 1 0,0-1 0,-1-1 0,-1 1 0,3-22 0,-11 42 0,-4 23 0,9-28 0,-1 0 0,0-1 0,1 1 0,0 0 0,-1 0 0,1 0 0,0 0 0,0 0 0,0 0 0,0 0 0,1-1 0,-1 1 0,0 0 0,1 0 0,-1 0 0,1 0 0,0-1 0,0 1 0,-1 0 0,1 0 0,0-1 0,1 1 0,-1-1 0,0 1 0,0-1 0,1 0 0,-1 1 0,0-1 0,1 0 0,-1 0 0,1 0 0,0 0 0,-1 0 0,1 0 0,3 1 0,0-2 0,1 1 0,0-1 0,0 0 0,0 0 0,0-1 0,-1 0 0,1 0 0,0 0 0,-1-1 0,1 1 0,-1-1 0,1-1 0,-1 1 0,0-1 0,0 0 0,0 0 0,0 0 0,6-6 0,-5 3 0,0 1 0,0-1 0,0 0 0,-1-1 0,0 1 0,0-1 0,-1 0 0,0 0 0,0-1 0,0 1 0,-1-1 0,4-12 0,-8 19 0,1 1 0,0 0 0,0-1 0,0 1 0,0 0 0,0-1 0,0 1 0,0 0 0,-1 0 0,1-1 0,0 1 0,0 0 0,0-1 0,-1 1 0,1 0 0,0 0 0,-1-1 0,1 1 0,0 0 0,0 0 0,-1 0 0,1 0 0,0-1 0,-1 1 0,1 0 0,0 0 0,-1 0 0,1 0 0,0 0 0,-1 0 0,1 0 0,0 0 0,-1 0 0,1 0 0,0 0 0,-1 0 0,1 0 0,0 0 0,-1 0 0,1 0 0,0 0 0,-1 0 0,1 1 0,0-1 0,-1 0 0,1 0 0,0 0 0,-1 1 0,1-1 0,0 0 0,0 0 0,-1 1 0,1-1 0,0 0 0,-6 5 0,0-1 0,1 1 0,0 0 0,0 0 0,0 1 0,0-1 0,1 1 0,0 0 0,-3 7 0,5-10 0,0 1 0,0-1 0,0 1 0,1-1 0,-1 1 0,1 0 0,0 0 0,0-1 0,1 1 0,-1 0 0,1 0 0,0 0 0,0 0 0,0 0 0,0 0 0,1-1 0,0 1 0,1 6 0,0-7 0,0-1 0,0 0 0,1 1 0,-1-1 0,0 0 0,1 0 0,0-1 0,-1 1 0,1 0 0,0-1 0,0 0 0,0 1 0,0-1 0,0 0 0,0-1 0,0 1 0,0 0 0,0-1 0,0 0 0,0 0 0,1 0 0,5 0 0,-3 0 0,1-1 0,-1 1 0,1-1 0,-1 0 0,0-1 0,1 1 0,-1-1 0,0-1 0,0 1 0,8-5 0,-6 1-18,1-1 0,-1 0 0,0-1 0,-1 0 0,0 0 0,0 0 0,0-1 0,-1 0 0,-1-1 0,7-13 0,-14 29-56,0 0-1,0 0 0,0 0 0,0 0 0,1 0 0,0 1 0,1-1 1,-1 0-1,1 1 0,0-1 0,2 13 0,-1-17 6,0 1 1,0 0-1,0-1 1,0 1-1,0-1 0,0 1 1,0-1-1,1 1 1,-1-1-1,1 0 0,0 1 1,0-1-1,0 0 1,0 0-1,0-1 0,0 1 1,0 0-1,1-1 1,-1 1-1,1-1 0,-1 0 1,1 0-1,-1 0 0,1 0 1,0 0-1,0 0 1,-1-1-1,6 1 0,-2 0-260,0-1-1,0 0 0,1 0 1,-1 0-1,0-1 0,0 0 0,0 0 1,0 0-1,0-1 0,0 0 1,0 0-1,0 0 0,-1-1 0,1 0 1,-1 0-1,0 0 0,7-6 1,-5 2-197,0 0 0,0-1 0,-1 0 1,0 0-1,0-1 0,-1 1 1,0-1-1,0 0 0,5-17 1,-2 1-457,-1-1 1,8-50-1,-4-40 1986,-12 83 2196,-7 49 14,-8 52-505,11-37-1223,-1 57 0,5-76-1430,2-1-1,-1 1 0,2 0 1,0 0-1,0-1 0,1 1 1,0-1-1,5 12 0,-8-23-51,0 0-1,0 1 0,0-1 1,0 0-1,0 1 0,1-1 1,-1 0-1,0 1 1,0-1-1,0 0 0,0 0 1,0 1-1,0-1 0,1 0 1,-1 1-1,0-1 1,0 0-1,0 0 0,1 0 1,-1 1-1,0-1 0,0 0 1,0 0-1,1 0 0,-1 1 1,0-1-1,1 0 1,-1 0-1,0 0 0,0 0 1,1 0-1,-1 0 0,0 0 1,1 1-1,-1-1 1,0 0-1,1 0 0,-1 0 1,0 0-1,1 0 0,-1-1 1,0 1-1,0 0 0,1 0 1,-1 0-1,0 0 1,1 0-1,-1 0 0,0 0 1,1-1-1,8-19 189,-1-28-97,-6 11-330,-2 40 258,1-1-1,0 0 0,0 1 1,0-1-1,0 0 0,0 0 1,0 0-1,0 0 0,1 0 1,0 0-1,-1 0 0,1 0 1,0 0-1,-1-1 0,1 1 0,0-1 1,0 1-1,1-1 0,-1 0 1,0 0-1,0 0 0,1 0 1,-1 0-1,0 0 0,1-1 1,-1 1-1,4-1 0,8 4 281,0-2 0,1 0 0,18 1 0,-21-3-174,0 0 1,1-1-1,-1 0 1,1-1-1,-1 0 1,13-5-1,-22 6-106,0 0-1,0 0 1,0 0 0,0 0-1,0-1 1,-1 1 0,1-1 0,0 0-1,-1 0 1,1 0 0,-1 0-1,1-1 1,-1 1 0,0 0-1,0-1 1,0 0 0,-1 1-1,1-1 1,0 0 0,-1 0-1,0 0 1,0 0 0,0 0 0,0 0-1,0 0 1,-1-1 0,1 1-1,-1-5 1,0 7-23,0 1 0,-1-1 0,1 0 0,0 0 0,-1 0 0,1 0 0,-1 0 0,1 0 0,-1 1 0,1-1 0,-1 0 0,0 1 0,1-1 0,-1 0 0,0 1 0,0-1 0,1 0 0,-1 1 0,0 0 0,0-1 0,0 1 0,0-1 0,0 1 0,0 0 0,0 0 0,0-1 0,0 1 0,1 0 0,-1 0 0,0 0 0,0 0 0,0 0 0,0 0 0,0 0 0,0 1 0,0-1 0,-2 1 0,-39 9 0,34-5 0,0-1 0,0 2 0,0-1 0,0 1 0,1 1 0,0-1 0,1 1 0,-1 0 0,-6 10 0,10-12 0,-1 0 0,1 0 0,0 0 0,1 0 0,-1 0 0,1 1 0,0-1 0,0 1 0,0 0 0,1 0 0,0-1 0,0 1 0,1 0 0,0 0 0,0 0 0,1 7 0,-1-11 0,1 0 0,0 0 0,0-1 0,0 1 0,0 0 0,0 0 0,0-1 0,1 1 0,-1-1 0,1 1 0,-1-1 0,1 1 0,-1-1 0,1 0 0,0 0 0,-1 0 0,1 0 0,0 0 0,0 0 0,0-1 0,0 1 0,0 0 0,0-1 0,0 0 0,4 1 0,60 2 0,-53-3 0,3 1-629,28-2-4823,-42 1 5024,0-1 1,0 1-1,-1-1 0,1 1 0,0-1 0,0 1 0,-1-1 0,1 0 1,0 0-1,-1 0 0,1 0 0,-1 0 0,1 0 0,-1 0 0,0 0 1,1-1-1,-1 1 0,0 0 0,2-4 0,4-14-14242</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1.067"/>
    </inkml:context>
    <inkml:brush xml:id="br0">
      <inkml:brushProperty name="width" value="0.025" units="cm"/>
      <inkml:brushProperty name="height" value="0.025" units="cm"/>
    </inkml:brush>
  </inkml:definitions>
  <inkml:trace contextRef="#ctx0" brushRef="#br0">17 18 20916,'-12'-10'3139,"7"2"993,17 8-4837,11 0-1825,1 0-3332,0 0-10602</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6.367"/>
    </inkml:context>
    <inkml:brush xml:id="br0">
      <inkml:brushProperty name="width" value="0.025" units="cm"/>
      <inkml:brushProperty name="height" value="0.025" units="cm"/>
    </inkml:brush>
  </inkml:definitions>
  <inkml:trace contextRef="#ctx0" brushRef="#br0">1 15 6887,'0'0'16623,"73"-14"-15662,-25 14-384,7 0-513,0 0-1570,-1 0-4996</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3.794"/>
    </inkml:context>
    <inkml:brush xml:id="br0">
      <inkml:brushProperty name="width" value="0.025" units="cm"/>
      <inkml:brushProperty name="height" value="0.025" units="cm"/>
    </inkml:brush>
  </inkml:definitions>
  <inkml:trace contextRef="#ctx0" brushRef="#br0">284 162 6342,'8'-10'6993,"-7"9"-6928,8-10 1223,-1-1 1,0 0-1,0-1 1,6-14-1,-13 24-965,0 0-1,0 0 1,0 0-1,0 0 1,0 0-1,-1 0 1,1 0-1,-1 0 0,0 0 1,0 0-1,0-1 1,0 1-1,-1-4 1,0 6-158,0-1 1,0 0 0,0 1 0,0-1 0,0 1-1,0-1 1,0 1 0,-1-1 0,1 1 0,0 0-1,-1-1 1,1 1 0,-1 0 0,0 0 0,1 0-1,-1 0 1,0 1 0,1-1 0,-1 0 0,0 1-1,0-1 1,0 1 0,0 0 0,-3-1 0,-2 0-51,-1 0 0,0 1 0,1 0 0,-1 0 0,1 1 0,-1 0 0,1 0 0,-1 1 0,1 0 0,0 0 1,-1 1-1,-11 6 0,8-3-10,0 1 0,0 1 0,1-1 0,0 2 0,0 0 0,1 0 1,-10 12-1,6-5 19,1 2 1,0 0-1,2 0 1,0 1-1,0 0 1,2 0-1,1 1 1,0 0-1,-4 25 1,9-35-76,1-1 1,0 1-1,0-1 1,1 1-1,0-1 1,1 1-1,0-1 1,4 18-1,-4-23-39,1 0-1,-1-1 0,1 0 0,0 1 0,-1-1 0,2 0 0,-1 0 1,0 0-1,1 0 0,-1-1 0,1 1 0,0-1 0,0 1 0,0-1 1,0 0-1,0 0 0,0 0 0,0 0 0,1-1 0,-1 0 0,1 1 0,-1-1 1,1 0-1,0-1 0,5 1 0,2 1-9,-1-2 0,0 0 0,1 0 0,-1-1 0,0 0 0,0 0 0,0-1 0,0-1 0,0 0 0,12-5 0,-17 6 0,0-1 0,0 1 0,0-1 0,0 0 0,0 0 0,-1 0 0,0-1 0,1 0 0,-2 0 0,1 0 0,0 0 0,-1-1 0,1 1 0,-1-1 0,-1 0 0,1 0 0,-1 0 0,1 0 0,-2 0 0,4-10 0,-5 14 0,0 0 0,0-1 0,0 1 0,0-1 0,0 1 0,0 0 0,0-1 0,-1 1 0,1-1 0,0 1 0,-1 0 0,1-1 0,-1 1 0,0 0 0,1 0 0,-1-1 0,0 1 0,0 0 0,0 0 0,1 0 0,-1 0 0,0 0 0,-1 0 0,1 0 0,0 0 0,0 1 0,0-1 0,0 0 0,-1 1 0,1-1 0,0 0 0,-1 1 0,1 0 0,0-1 0,-1 1 0,1 0 0,0 0 0,-1 0 0,1-1 0,-1 2 0,1-1 0,-1 0 0,1 0 0,-2 1 0,-3-1 0,0 0 0,0 1 0,0 0 0,0 0 0,1 0 0,-1 1 0,0-1 0,1 2 0,-9 3 0,11-5 0,1 1 0,0-1 0,0 0 0,0 1 0,0 0 0,0-1 0,1 1 0,-1 0 0,0 0 0,1 0 0,-1 0 0,1 0 0,0 0 0,0 1 0,-1-1 0,1 0 0,1 1 0,-2 2 0,2-4 0,0 0 0,0-1 0,0 1 0,1-1 0,-1 1 0,0 0 0,0-1 0,0 1 0,1-1 0,-1 1 0,0 0 0,1-1 0,-1 1 0,1-1 0,-1 1 0,0-1 0,1 0 0,-1 1 0,1-1 0,-1 1 0,1-1 0,0 0 0,-1 1 0,2-1 0,28 4 0,-14-7 0,0-1 0,1-1 0,-1 0 0,-1-1 0,1-1 0,-1 0 0,0-1 0,-1-1 0,20-14 0,4-1 0,-38 23 0,1 1 0,0-1 0,0 0 0,-1 1 0,1-1 0,0 1 0,0-1 0,0 1 0,0 0 0,0-1 0,0 1 0,0 0 0,0 0 0,0-1 0,0 1 0,0 0 0,0 0 0,0 0 0,0 0 0,0 0 0,0 1 0,0-1 0,0 0 0,0 0 0,0 1 0,0-1 0,-1 0 0,2 1 0,-1 1 0,0-1 0,0 0 0,0 1 0,0-1 0,-1 1 0,1 0 0,0-1 0,-1 1 0,0-1 0,1 1 0,-1 0 0,0-1 0,0 1 0,0 0 0,0 2 0,-1 13 0,-1 1 0,-7 28 0,6-32 0,0 2-281,1-11-54,1-1 1,0 1-1,0-1 1,1 1-1,-1-1 1,1 1-1,0 0 0,0-1 1,0 1-1,2 5 1,-2-10-7,1 0 0,0 0 1,-1 1-1,1-1 0,0 0 0,-1 0 0,1 0 1,0 0-1,-1 0 0,1 0 0,-1 0 0,1 0 0,0-1 1,-1 1-1,1 0 0,0 0 0,-1 0 0,1-1 1,-1 1-1,1 0 0,0-1 0,-1 1 0,1 0 1,0-2-1,16-15-5884</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4.121"/>
    </inkml:context>
    <inkml:brush xml:id="br0">
      <inkml:brushProperty name="width" value="0.025" units="cm"/>
      <inkml:brushProperty name="height" value="0.025" units="cm"/>
    </inkml:brush>
  </inkml:definitions>
  <inkml:trace contextRef="#ctx0" brushRef="#br0">60 0 21236,'0'0'1420,"-3"12"507,-5 13-1115,-4 11 432,1 1 0,2 0-1,2 0 1,-2 41 0,11-69-1084,2-16 53,4-17-42,-6-13-107,-2-55 1,-1 89-362,-1 9 191,3-5 105,-1 0-1,0-1 1,0 1-1,0 0 1,0 0-1,1-1 1,-1 1-1,0 0 1,1-1-1,-1 1 0,0 0 1,1-1-1,-1 1 1,1-1-1,-1 1 1,1-1-1,-1 1 1,1-1-1,0 1 1,-1-1-1,1 1 0,0-1 1,-1 0-1,1 1 1,0-1-1,-1 0 1,1 0-1,0 1 1,1-1-1,5 2-336,0-1 0,0 0 1,0-1-1,0 0 0,1 0 0,-1 0 0,0-1 0,0 0 0,0 0 1,0-1-1,10-3 0,4-3-4224,-1-1 0,26-14 1,-16 6-2139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2.233"/>
    </inkml:context>
    <inkml:brush xml:id="br0">
      <inkml:brushProperty name="width" value="0.025" units="cm"/>
      <inkml:brushProperty name="height" value="0.025" units="cm"/>
    </inkml:brush>
  </inkml:definitions>
  <inkml:trace contextRef="#ctx0" brushRef="#br0">0 0 10890,'0'0'8681,"66"23"-20148</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4.589"/>
    </inkml:context>
    <inkml:brush xml:id="br0">
      <inkml:brushProperty name="width" value="0.025" units="cm"/>
      <inkml:brushProperty name="height" value="0.025" units="cm"/>
    </inkml:brush>
  </inkml:definitions>
  <inkml:trace contextRef="#ctx0" brushRef="#br0">156 28 17264,'0'0'13635,"-11"-6"-13288,5 2-321,-26-12 16,31 16-45,-1 0 1,1-1 0,-1 1 0,1 0 0,-1 0 0,1 0 0,-1 0 0,0 0 0,1 0 0,-1 0 0,1 0 0,-1 1 0,1-1-1,-1 1 1,1-1 0,-1 1 0,1-1 0,0 1 0,-1 0 0,1 0 0,0 0 0,-1 0 0,1 0 0,-1 1 0,-6 6 27,2-1 1,-1 1 0,1 0 0,0 1-1,1 0 1,0-1 0,1 2 0,-1-1-1,2 0 1,-1 1 0,1 0 0,1 0-1,0 0 1,0 0 0,1 0 0,0 14-1,1-23-18,1 1-1,-1 0 0,0-1 0,1 1 0,-1-1 0,1 1 1,0-1-1,-1 1 0,1-1 0,0 0 0,0 1 0,0-1 1,0 0-1,0 0 0,0 1 0,0-1 0,0 0 0,1 0 1,-1 0-1,0 0 0,1-1 0,-1 1 0,0 0 0,1-1 1,-1 1-1,1 0 0,0-1 0,-1 0 0,1 1 1,-1-1-1,1 0 0,-1 0 0,1 0 0,0 0 0,-1 0 1,1 0-1,2-1 0,1 1-13,0-1 1,-1 0-1,1 0 1,-1 0-1,1 0 1,-1-1-1,1 1 1,-1-1-1,0 0 0,0 0 1,0-1-1,6-4 1,-4 0-36,1-1 1,-1 0-1,0 0 1,-1 0-1,0-1 0,0 0 1,5-13-1,-8 16-98,0 0-1,0 0 0,-1 0 0,1 0 1,-1 0-1,0-1 0,-1 1 0,0 0 1,0-1-1,0 1 0,-1 0 0,-2-12 1,3 18 102,0-1 0,0 1 0,-1-1 0,1 1 0,0 0 0,0-1 0,-1 1 0,1 0 0,0-1 0,0 1 0,-1 0 0,1 0 0,0-1 0,-1 1 0,1 0 0,0 0 1,-1-1-1,1 1 0,0 0 0,-1 0 0,1 0 0,-1 0 0,1 0 0,0-1 0,-1 1 0,1 0 0,-1 0 0,1 0 0,0 0 0,-1 0 0,1 0 0,-1 0 0,1 0 0,0 1 0,-1-1 0,1 0 0,-1 0 1,1 0-1,0 0 0,-1 1 0,1-1 0,0 0 0,-1 0 0,1 0 0,0 1 0,-1-1 0,1 0 0,0 1 0,0-1 0,-1 0 0,1 1 0,-15 17-2686,12 0-566,3-15-846</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5.261"/>
    </inkml:context>
    <inkml:brush xml:id="br0">
      <inkml:brushProperty name="width" value="0.025" units="cm"/>
      <inkml:brushProperty name="height" value="0.025" units="cm"/>
    </inkml:brush>
  </inkml:definitions>
  <inkml:trace contextRef="#ctx0" brushRef="#br0">92 141 3812,'0'0'14819,"-2"8"-13052,-77 353 10602,75-339-12369,1 0 0,0 26 0,28-115 0,5-38 0,29-89 0,-48 166 0,1 0 0,1 0 0,1 2 0,27-39 0,-38 60 0,0 0 0,0 1 0,1-1 0,0 1 0,0-1 0,0 1 0,1 0 0,0 1 0,-1-1 0,1 1 0,0 0 0,0 0 0,1 1 0,-1-1 0,7-1 0,-12 4-3,1 0 0,-1 0 1,1 1-1,-1-1 0,1 0 0,-1 0 1,1 0-1,-1 0 0,1 0 0,-1 1 1,1-1-1,-1 0 0,1 1 0,-1-1 1,1 0-1,-1 1 0,0-1 0,1 0 1,-1 1-1,0-1 0,1 1 0,-1-1 1,0 1-1,1-1 0,-1 0 0,0 1 1,0-1-1,0 1 0,1 0 0,-1-1 1,0 1-1,1 25-189,-10 23-73,4-37 331,-1 0-1,0-1 0,-1 0 0,-8 11 0,-17 31 154,34-52-219,-1 0 0,1 0 0,0-1 0,0 1 0,1-1 0,-1 1 0,0-1 0,0 0 0,0 0 0,0 0 0,0 0 0,3 0 0,-5 0 0,4-1-16,1 1 0,-1 0-1,0 0 1,0 1 0,1-1 0,-1 1 0,0 0-1,0 0 1,0 0 0,0 1 0,0 0 0,0-1-1,0 1 1,6 5 0,-7-4 3,-1 0 1,0 0-1,0 1 1,0-1-1,0 0 0,0 1 1,-1-1-1,0 1 1,1 0-1,-1-1 0,-1 1 1,1 0-1,-1 0 1,1 0-1,-1-1 0,0 1 1,-1 4-1,1-5 23,0 0 0,0 0-1,0 0 1,0 0 0,-1 0 0,0 0-1,1 0 1,-1 0 0,0 0-1,-1 0 1,1-1 0,0 1 0,-1 0-1,1-1 1,-1 1 0,0-1-1,0 0 1,0 0 0,0 1 0,0-1-1,-1-1 1,1 1 0,-1 0-1,-2 1 1,-2 0 13,1 0-1,-1-1 1,0 0 0,0 0 0,0 0-1,0-1 1,0 0 0,0-1-1,-9 0 1,15 0-176,-1 0 0,1 0 0,0 0 0,0 0 0,0-1 0,-1 1 0,1-1 0,0 1 0,0 0 0,0-1 0,0 0 0,0 1 0,0-1 1,0 0-1,0 0 0,0 1 0,0-1 0,0 0 0,0 0 0,1 0 0,-1 0 0,0 0 0,1 0 0,-1 0 0,0 0 0,1 0 0,0-1 0,-1 1 0,1 0 0,-1-2 0,0-1-746,1 0-1,-1 0 1,1 0 0,0 1-1,0-1 1,0 0-1,1 0 1,-1 0 0,2-4-1,7-13-9066</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6.023"/>
    </inkml:context>
    <inkml:brush xml:id="br0">
      <inkml:brushProperty name="width" value="0.025" units="cm"/>
      <inkml:brushProperty name="height" value="0.025" units="cm"/>
    </inkml:brush>
  </inkml:definitions>
  <inkml:trace contextRef="#ctx0" brushRef="#br0">60 1 14830,'0'0'11600,"-2"11"-10110,-7 32-919,-7 28 854,3 1 1,-6 109-1,22-179-1425,3-10 0,4-12 0,-5-2 0,0 0 0,-1 0 0,-1-1 0,0-22 0,3 52 0,0-1 0,1 1 0,0-1 0,0 0 0,1-1 0,16 9 0,-20-12 0,0-1 0,0 0 0,0 0 0,0-1 0,1 1 0,-1-1 0,0 0 0,0 0 0,1 0 0,-1-1 0,0 1 0,8-3 0,-10 2 0,0 0 0,-1 1 0,1-1 0,-1 0 0,1 0 0,-1 0 0,1 0 0,-1-1 0,0 1 0,1 0 0,-1 0 0,0-1 0,0 1 0,0-1 0,0 1 0,0-1 0,0 1 0,-1-1 0,1 0 0,0 1 0,-1-1 0,1 0 0,-1 0 0,0 1 0,1-1 0,-1 0 0,0 0 0,0 0 0,0 1 0,-1-1 0,1-3 0,-1 4 0,1 0 0,0 0 0,-1 0 0,1 0 0,0 0 0,-1 0 0,1 0 0,-1 0 0,0 1 0,1-1 0,-1 0 0,0 0 0,1 0 0,-1 1 0,0-1 0,0 0 0,0 1 0,1-1 0,-1 0 0,0 1 0,0-1 0,0 1 0,0 0 0,0-1 0,0 1 0,0 0 0,0 0 0,0-1 0,-1 1 0,1 0 0,0 0 0,0 0 0,0 0 0,0 1 0,0-1 0,0 0 0,0 0 0,0 0 0,0 1 0,0-1 0,-2 2 0,0-2 0,1 1 0,-1 0 0,1 0 0,-1 0 0,1 1 0,-1-1 0,1 1 0,-1-1 0,1 1 0,0 0 0,0 0 0,0 0 0,0 0 0,0 0 0,-2 4 0,3-5 0,0 0 0,1 0 0,-1 1 0,1-1 0,-1 0 0,1 0 0,0 1 0,-1-1 0,1 0 0,0 1 0,0-1 0,0 0 0,0 1 0,0-1 0,0 0 0,0 1 0,1-1 0,-1 0 0,0 1 0,1-1 0,-1 0 0,1 0 0,-1 1 0,1-1 0,-1 0 0,1 0 0,0 0 0,0 0 0,0 0 0,0 0 0,0 0 0,0 0 0,0 0 0,0 0 0,0-1 0,0 1 0,0 0 0,0-1 0,0 1 0,1-1 0,-1 1 0,0-1 0,1 0 0,-1 1 0,2-1 0,9 2 0,0-1 0,0 0 0,0-1 0,17-1 0,-2 0 0,-15 1 0,1 1 0,-1 0 0,0 1 0,0 1 0,0-1 0,0 2 0,14 5 0,-29-11 0,0-1 0,0 1 0,1-1 0,-1 0 0,1 0 0,0-1 0,0 1 0,0 0 0,1-1 0,-3-6 0,-14-40 0,16 43 1,-1-1-1,2 1 1,-1-1-1,1 0 1,0 0-1,0 1 1,2-16-1,-1 20-22,1 1 0,-1 0 0,1 0 0,0 0 0,0 0 0,0 0 0,0 0 0,1 0 0,-1 0 0,0 0 0,1 0 0,-1 0 0,1 1 0,0-1 0,-1 1 0,1-1 0,0 1 0,0 0 0,0-1 0,0 1 0,0 0 0,0 1 0,1-1 0,-1 0-1,0 0 1,0 1 0,1 0 0,-1-1 0,5 1 0,3-1-1440,18-2-3964,-18-9-2377,-9 0 25</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0.950"/>
    </inkml:context>
    <inkml:brush xml:id="br0">
      <inkml:brushProperty name="width" value="0.025" units="cm"/>
      <inkml:brushProperty name="height" value="0.025" units="cm"/>
    </inkml:brush>
  </inkml:definitions>
  <inkml:trace contextRef="#ctx0" brushRef="#br0">0 0 19923,'0'0'7271,"46"48"-16912,-35-41-1954</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1.276"/>
    </inkml:context>
    <inkml:brush xml:id="br0">
      <inkml:brushProperty name="width" value="0.025" units="cm"/>
      <inkml:brushProperty name="height" value="0.025" units="cm"/>
    </inkml:brush>
  </inkml:definitions>
  <inkml:trace contextRef="#ctx0" brushRef="#br0">0 9 17745,'0'0'9769,"4"10"-15054,5-29-4196</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6.944"/>
    </inkml:context>
    <inkml:brush xml:id="br0">
      <inkml:brushProperty name="width" value="0.025" units="cm"/>
      <inkml:brushProperty name="height" value="0.025" units="cm"/>
    </inkml:brush>
  </inkml:definitions>
  <inkml:trace contextRef="#ctx0" brushRef="#br0">0 49 15310,'0'0'10987,"82"5"-9866,-35-7-320,3-10-673,2 0-1313,1 0-3652,-8-3-7014</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8.254"/>
    </inkml:context>
    <inkml:brush xml:id="br0">
      <inkml:brushProperty name="width" value="0.025" units="cm"/>
      <inkml:brushProperty name="height" value="0.025" units="cm"/>
    </inkml:brush>
  </inkml:definitions>
  <inkml:trace contextRef="#ctx0" brushRef="#br0">44 8 6790,'0'0'18178,"-5"11"-17869,-4 13 250,1 0 0,-5 29-1,11-40-92,-1 0 0,2 0 0,-1 0-1,2 1 1,0-1 0,1 0 0,2 15 0,-3-27-444,0 0-1,1 1 1,-1-1 0,0 0 0,1 0 0,-1 0 0,1 0 0,0 1 0,-1-1-1,1 0 1,0 0 0,-1 0 0,1 0 0,0-1 0,0 1 0,0 0 0,0 0-1,0 0 1,0-1 0,0 1 0,0-1 0,1 1 0,-1-1 0,1 1 0,1 0 41,0-1 0,0 1 0,0-1 0,-1 0 0,1 0 0,0-1 0,0 1 0,0-1 0,-1 1 0,5-2 0,2-1 78,0-1 0,-1 0 0,0 0 1,0-1-1,13-9 0,-2-2-141,-1-1 0,-1 0 0,0-1 0,-1-1 0,-1-1 0,-1 0 0,14-28 0,-31 107 0,1-48 0,-3 6 0,2-1 0,0 1 0,1 0 0,1-1 0,0 1 0,1 0 0,1 0 0,3 17 0,-3-32 0,-1 0 0,1 0 0,0-1 0,0 1 0,0 0 0,0-1 0,0 1 0,0-1 0,0 1 0,0-1 0,1 1 0,-1-1 0,0 0 0,1 1 0,-1-1 0,1 0 0,0 0 0,-1 0 0,1-1 0,0 1 0,-1 0 0,1 0 0,0-1 0,0 1 0,0-1 0,0 0 0,0 0 0,-1 1 0,1-1 0,0 0 0,0-1 0,0 1 0,0 0 0,0 0 0,0-1 0,-1 1 0,1-1 0,0 0 0,0 1 0,-1-1 0,1 0 0,2-2 0,5-1 0,-1 0 0,0-1 0,0 0 0,-1-1 0,1 1 0,-1-1 0,7-9 0,-5 3 0,0 0 0,-1-1 0,0 0 0,-1 0 0,-1-1 0,0 0 0,-1-1 0,0 1 0,-1-1 0,-1 0 0,-1 0 0,0 0 0,0 0 0,-2-29 0,0 43 0,0 0 0,0 0 0,0 0 0,0 0 0,0 0 0,0 0 0,0 0 0,0 0 0,0 0 0,0-1 0,-1 1 0,1 0 0,-1 0 0,1 0 0,0 0 0,-1 0 0,0 1 0,1-1 0,-1 0 0,0 0 0,1 0 0,-3-1 0,3 2 0,-1 0 0,0-1 0,0 1 0,0 0 0,0 0 0,0 0 0,0 0 0,0 1 0,0-1 0,0 0 0,0 0 0,1 1 0,-1-1 0,0 0 0,0 1 0,0-1 0,0 1 0,1-1 0,-1 1 0,-1 0 0,-35 36 0,48-37-2551,17-8-7534,-12-1-1814</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9.189"/>
    </inkml:context>
    <inkml:brush xml:id="br0">
      <inkml:brushProperty name="width" value="0.025" units="cm"/>
      <inkml:brushProperty name="height" value="0.025" units="cm"/>
    </inkml:brush>
  </inkml:definitions>
  <inkml:trace contextRef="#ctx0" brushRef="#br0">0 436 12492,'0'0'8013,"10"-1"-6011,-5 0-1641,0 0 1,0-1 0,0 1 0,0-1 0,0 0 0,0-1 0,0 1-1,0-1 1,-1 0 0,1 0 0,-1 0 0,0-1 0,0 1 0,0-1-1,-1 0 1,1 0 0,-1-1 0,0 1 0,0-1 0,-1 1-1,1-1 1,2-7 0,14-41 907,-18 50-1224,-1 0 0,1 0-1,0-1 1,-1 1-1,0 0 1,1 0-1,-1-1 1,-1 1 0,1 0-1,0 0 1,-1-1-1,1 1 1,-1 0-1,-2-6 1,2 8-45,0 0 0,0 1 0,0-1 0,0 0 0,0 0 0,0 0 0,0 1 0,0-1 0,0 0 0,0 1 0,0-1 0,0 1 0,0 0 0,-1-1 0,1 1 0,0 0 0,0 0 0,0-1 0,-1 1 0,1 0 0,0 0 0,0 0 0,-1 1 0,1-1 0,0 0 0,0 0 0,0 1 0,-1-1 0,1 1 0,0-1 0,0 1 0,0-1 0,0 1 0,-2 1 0,-1 0 0,0 1 0,0 0 0,0 0 0,0 0 0,0 0 0,1 1 0,-4 4 0,6-6 0,-5 4 0,2 0 0,-1 1 0,1 0 0,0 0 0,0 0 0,1 1 0,0-1 0,0 1 0,1-1 0,-3 14 0,6-20 0,-1-1 0,1 1 0,0 0 0,-1-1 0,1 1 0,0-1 0,0 1 0,0 0 0,0-1 0,-1 0 0,1 1 0,0-1 0,0 0 0,0 1 0,0-1 0,0 0 0,0 0 0,0 0 0,0 0 0,0 0 0,0 0 0,0 0 0,0 0 0,0 0 0,0 0 0,0 0 0,1-1 0,32-4 0,12-7-322,-30 7 19,0 1 0,0 0 0,0 2 1,21-2-1,-36 4 287,0 0 0,1 0 0,-1 0 0,0 0 0,0 1 0,0-1 0,0 0 0,0 1 0,0-1 0,0 1 0,0-1 0,0 1 0,0-1 1,0 1-1,-1 0 0,1-1 0,0 1 0,0 0 0,0 0 0,-1 0 0,1 0 0,0-1 0,0 3 0,8 31-363,-12 43-111,2-66 471,34-70 489,-32 56-438,18-44-1700,-15 39 820,0 1 1,0-1-1,1 1 0,-1 0 0,2 0 1,-1 0-1,1 1 0,0-1 1,0 2-1,1-1 0,8-5 0,55-42-8954,-54 39 8933,-1-1 0,17-20 1,-24 24 1632,-1 1 0,0-1 0,0-1 1,8-19-1,-11 22 590,-1 0 0,0-1 0,-1 0 0,0 1 1,-1-1-1,1-19 0,-26 56 1384,13-8-2362,1 1 0,1 0 0,1 1-1,1 0 1,0 0 0,2 0 0,1 1-1,0-1 1,2 1 0,0 0 0,1 0-1,4 31 1,6-18-524,-9-34-28,0 1 1,1-1-1,-1 1 1,1-1-1,-1 0 1,1 1-1,-1-1 1,1 0-1,0 0 1,0 1 0,0-1-1,0 0 1,0 0-1,0 0 1,0 0-1,0 0 1,0 0-1,0 0 1,1 0 0,1 0-1,-4-29-1158,0 20 1499,-2 0 0,1 0 0,-1 0 0,0 0 0,-1 0 0,1 1 0,-2 0 1,1-1-1,-6-6 0,4 6 713,0 0 0,1 0-1,1-1 1,-1 0 0,-5-17 0,11 25-821,0 0-1,-1 1 1,1-1-1,0 0 1,0 1 0,-1-1-1,1 0 1,0 1-1,0-1 1,0 1 0,0-1-1,0 1 1,0-1-1,0 1 1,0 0-1,0 0 1,0-1 0,0 1-1,0 0 1,0 0-1,0 0 1,0 0 0,0 0-1,0 0 1,0 1-1,0-1 1,2 1 0,37 1-2122,-27-1 971,45 4-4955,-18-2-982,4-3-4500</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9.532"/>
    </inkml:context>
    <inkml:brush xml:id="br0">
      <inkml:brushProperty name="width" value="0.025" units="cm"/>
      <inkml:brushProperty name="height" value="0.025" units="cm"/>
    </inkml:brush>
  </inkml:definitions>
  <inkml:trace contextRef="#ctx0" brushRef="#br0">1 43 18514,'0'0'8968,"57"1"-8071,-25-2-257,2-4-351,-1-2-385,3 1-2595,0-4-3907,0-5-8456</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0.184"/>
    </inkml:context>
    <inkml:brush xml:id="br0">
      <inkml:brushProperty name="width" value="0.025" units="cm"/>
      <inkml:brushProperty name="height" value="0.025" units="cm"/>
    </inkml:brush>
  </inkml:definitions>
  <inkml:trace contextRef="#ctx0" brushRef="#br0">1 0 15919,'0'0'11531,"0"10"-10912,3 155 1147,-1 19-548,-2-181-1183,0-1-1,0 1 0,0-1 0,0 1 0,1 0 0,-1-1 1,1 1-1,-1-1 0,1 1 0,0-1 0,0 1 0,0-1 1,0 0-1,1 1 0,-1-1 0,1 0 0,-1 0 1,1 0-1,0 0 0,-1 0 0,1-1 0,0 1 0,1 0 1,-1-1-1,0 1 0,0-1 0,3 1 0,-2-1 4,1-1 0,-1 0 0,1-1 0,-1 1-1,1 0 1,-1-1 0,1 0 0,-1 0 0,1 0 0,-1 0-1,0 0 1,0-1 0,0 1 0,0-1 0,0 0 0,0 0-1,0 0 1,0-1 0,4-4 0,26-25-45,-2-1 0,-2-2 0,0-1 1,-3-1-1,-1-2 0,32-65 0,-57 104-43,6-17 380,-4 8-3083,-20 5-19357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2.560"/>
    </inkml:context>
    <inkml:brush xml:id="br0">
      <inkml:brushProperty name="width" value="0.025" units="cm"/>
      <inkml:brushProperty name="height" value="0.025" units="cm"/>
    </inkml:brush>
  </inkml:definitions>
  <inkml:trace contextRef="#ctx0" brushRef="#br0">102 319 16816,'0'0'1244,"-11"10"128,3-3-1087,-1 1-1,2-1 1,-1 1 0,1 1 0,1 0 0,-1 0 0,2 0-1,-1 0 1,1 1 0,0 0 0,1 0 0,1 1 0,-5 17-1,7-26-259,1 1-1,-1 0 1,1-1-1,0 1 1,0 0-1,0 0 1,0-1-1,0 1 1,1 0-1,-1 0 1,1-1-1,0 1 1,0 0-1,0-1 1,0 1-1,0-1 1,0 1-1,1-1 1,-1 0-1,1 0 1,0 1-1,0-1 1,2 2-1,0-2 0,0 0 0,0 0 0,0-1-1,0 1 1,0-1 0,1 0 0,-1 0 0,0-1-1,1 1 1,-1-1 0,0 0 0,1 0 0,-1 0 0,7-2-1,2-1 94,0 0 0,0 0 0,0-2-1,0 0 1,-1 0 0,0-1 0,0 0 0,0-1-1,-1-1 1,0 0 0,0 0 0,-1-1-1,0 0 1,9-12 0,-3 3 78,-1-1 1,0-1-1,-2 0 1,0-1-1,-1 0 1,-2-1-1,9-24 1,-12 27-26,-2-1 0,0 0 1,-2 0-1,2-24 1,-4 38-159,0 0 0,-1 0 1,0 0-1,0 0 0,-1 0 0,0 0 1,0 0-1,0 0 0,0 0 0,-1 0 1,0 0-1,-1 0 0,1 1 0,-1-1 1,0 1-1,0 0 0,-8-9 1,8 12-20,0 0 1,1 0-1,-1 0 1,0 0-1,0 1 1,0 0-1,-1-1 1,1 1-1,0 1 1,0-1-1,-1 0 1,1 1-1,-1-1 1,1 1-1,0 0 1,-1 0-1,1 1 1,0-1-1,-1 1 1,1-1-1,0 1 1,-1 0-1,1 0 1,0 0-1,0 1 1,0-1-1,0 1 1,-5 4-1,-6 3 20,1 1 1,0 1-1,1 0 0,-16 17 0,10-8 82,1 1 0,-24 36 0,37-52-73,1 1-1,0-1 1,0 0-1,0 1 1,1 0-1,-1 0 1,2 0-1,-1 0 1,0 0-1,1 0 1,1 0-1,-1 0 1,1 0-1,0 1 1,0-1-1,0 0 1,3 12-1,-1-15-16,0 1-1,0-1 0,1 0 0,-1 0 0,1 0 0,-1-1 1,1 1-1,0 0 0,0-1 0,0 0 0,0 0 0,1 0 0,-1 0 1,1 0-1,-1-1 0,1 1 0,-1-1 0,1 0 0,5 1 1,14 3 20,-1-2 0,25 2 0,-30-3-45,51 0-352,22 1-491,-82-2 802,0 0-1,0 0 1,0 1 0,0 0 0,0 1 0,0 0 0,13 7 0,-19-9 52,-1 0-1,1 1 1,-1-1 0,1 0 0,-1 1-1,0-1 1,1 1 0,-1-1 0,0 1-1,0 0 1,0-1 0,0 1-1,-1 0 1,1 0 0,0 0 0,-1 0-1,1-1 1,-1 1 0,0 0 0,1 0-1,-1 0 1,0 0 0,0 0 0,-1 3-1,-13 49 89,8-34-60,6-20-101,0 0 0,0 0 0,0 0 0,0 1 0,0-1-1,1 0 1,-1 0 0,0 0 0,0 0 0,0 1 0,0-1-1,0 0 1,1 0 0,-1 0 0,0 0 0,0 0 0,0 0-1,0 1 1,1-1 0,-1 0 0,0 0 0,0 0 0,0 0-1,1 0 1,-1 0 0,0 0 0,0 0 0,0 0 0,1 0-1,-1 0 1,0 0 0,0 0 0,0 0 0,1 0 0,-1 0-1,0 0 1,0 0 0,0 0 0,0 0 0,1-1 0,-1 1-1,0 0 1,0 0 0,0 0 0,0 0 0,1 0 0,-1 0-1,0-1 1,0 1 0,0 0 0,0 0 0,0 0 0,14-8-1879,7-16-1781,6-9-1420</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0.511"/>
    </inkml:context>
    <inkml:brush xml:id="br0">
      <inkml:brushProperty name="width" value="0.025" units="cm"/>
      <inkml:brushProperty name="height" value="0.025" units="cm"/>
    </inkml:brush>
  </inkml:definitions>
  <inkml:trace contextRef="#ctx0" brushRef="#br0">0 0 16464,'0'0'8744,"42"57"-6982,-15-48-353,6-2-993,1-6-384,-3-1-3107,-4 0-4868</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2.088"/>
    </inkml:context>
    <inkml:brush xml:id="br0">
      <inkml:brushProperty name="width" value="0.025" units="cm"/>
      <inkml:brushProperty name="height" value="0.025" units="cm"/>
    </inkml:brush>
  </inkml:definitions>
  <inkml:trace contextRef="#ctx0" brushRef="#br0">1 0 18738,'0'0'6614,"0"13"-6294,0-2-270,-1 60 1023,3 0-1,3 0 1,23 112-1,-16-158-1526,-4-18-2404,-1-16-5531,-5-8 1385</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2.714"/>
    </inkml:context>
    <inkml:brush xml:id="br0">
      <inkml:brushProperty name="width" value="0.025" units="cm"/>
      <inkml:brushProperty name="height" value="0.025" units="cm"/>
    </inkml:brush>
  </inkml:definitions>
  <inkml:trace contextRef="#ctx0" brushRef="#br0">0 96 13837,'0'0'3678,"6"10"-2050,-3-5-1422,-1 0 0,1 0 0,0 0 1,1-1-1,-1 0 0,1 1 0,0-1 0,0 0 0,0-1 0,1 1 0,-1-1 0,1 0 0,0 0 0,0 0 0,0-1 0,0 1 0,0-1 0,1 0 0,-1-1 0,1 0 0,8 2 0,-7-3-118,-1 1 0,1-1-1,0 0 1,0-1 0,0 0 0,0 0 0,0 0 0,0-1 0,-1 0 0,1 0 0,-1 0 0,1-1 0,6-4 0,-9 4-57,-1 0 0,1 0 1,-1 0-1,1-1 0,-1 1 1,0-1-1,0 0 1,-1 0-1,1 0 0,-1 0 1,0 0-1,0-1 1,0 1-1,0-1 0,-1 1 1,0-1-1,0 0 0,0 1 1,0-1-1,-1-5 1,0 6-6,0 0 0,0-1 1,0 1-1,-1 0 1,1-1-1,-1 1 0,0 0 1,-1 0-1,1 0 1,-3-6-1,3 9-29,0 0-1,0 0 1,1 0 0,-1 0-1,0 0 1,0 0 0,0 0-1,0 0 1,0 0 0,0 0-1,0 0 1,-1 1 0,1-1-1,0 1 1,0-1 0,0 1-1,-1-1 1,1 1 0,0 0-1,-1-1 1,1 1 0,0 0-1,-1 0 1,1 0-1,0 0 1,-1 0 0,1 0-1,0 1 1,-1-1 0,1 0-1,0 1 1,-1-1 0,1 1-1,0-1 1,0 1 0,0-1-1,-1 1 1,-1 2 0,-1 0 0,0 0 0,0 1-1,0 0 1,1 0 0,-1 0 0,1 0 0,0 1 0,0-1 0,0 1 0,1 0 0,0 0 0,0 0 0,0 0 0,-2 10 0,0 2 125,1-1 0,0 1 0,0 26 1,3-40-98,-1-1 1,1 1 0,0 0-1,1-1 1,-1 1-1,0 0 1,1-1 0,-1 1-1,1-1 1,0 1-1,0 0 1,0-1 0,0 0-1,0 1 1,1-1-1,-1 0 1,1 1-1,2 1 1,-2-2-5,1-1 0,-1 0 0,1 1 0,-1-1 0,1 0 0,0-1 0,-1 1 0,1 0 0,0-1 0,0 0 0,-1 1 0,1-1 0,0 0 0,0 0 0,0-1 0,-1 1 1,6-2-1,0 0 2,0-1 1,0 0-1,-1 0 1,1 0 0,-1-1-1,0-1 1,0 1 0,0-1-1,0 0 1,-1-1-1,0 1 1,8-10 0,3-4 35,-2-1 1,25-40-1,-30 47-44,-6 13 34,-3 23 249,-1-8-46,0-12-162,0 1 0,0 0 0,0 0-1,0-1 1,1 1 0,-1 0 0,1-1-1,0 1 1,0-1 0,1 1 0,-1-1 0,1 1-1,-1-1 1,1 0 0,0 0 0,0 1-1,1-2 1,-1 1 0,1 0 0,-1 0 0,6 3-1,-5-4-2,1-1 0,0 0 0,-1 1 0,1-1 0,0-1 0,0 1-1,0 0 1,0-1 0,0 0 0,-1 0 0,1 0 0,0-1 0,0 1 0,0-1-1,0 0 1,0 0 0,-1 0 0,1 0 0,0-1 0,-1 0 0,5-2 0,11-7 13,-1 0 0,28-24 0,-31 23-87,1 0 0,0 1 0,30-15 0,-45 25-22,0 0 1,0 1-1,1-1 1,-1 1-1,0-1 1,0 1-1,1 0 1,-1-1-1,0 1 0,1 0 1,-1 0-1,1 0 1,-1 0-1,0 0 1,1 0-1,-1 0 1,0 1-1,1-1 0,-1 0 1,0 1-1,1-1 1,-1 1-1,0 0 1,0-1-1,0 1 1,1 0-1,-1 0 0,0 0 1,0-1-1,0 1 1,0 0-1,0 0 1,-1 1-1,1-1 1,0 0-1,0 0 1,-1 0-1,1 0 0,-1 1 1,1-1-1,0 2 1,2 7 35,-1 1 0,1-1 0,-2 1 0,2 16 0,-1-6 197,2-16-1467,2-16-1395,2-17-4532,-6 2-282</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3.102"/>
    </inkml:context>
    <inkml:brush xml:id="br0">
      <inkml:brushProperty name="width" value="0.025" units="cm"/>
      <inkml:brushProperty name="height" value="0.025" units="cm"/>
    </inkml:brush>
  </inkml:definitions>
  <inkml:trace contextRef="#ctx0" brushRef="#br0">1 1 15503,'0'0'5189,"38"52"-9161,-20-41-2178</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3.446"/>
    </inkml:context>
    <inkml:brush xml:id="br0">
      <inkml:brushProperty name="width" value="0.025" units="cm"/>
      <inkml:brushProperty name="height" value="0.025" units="cm"/>
    </inkml:brush>
  </inkml:definitions>
  <inkml:trace contextRef="#ctx0" brushRef="#br0">95 1 14157,'0'0'6177,"-9"3"-4479,2 0-1280,-1 1 0,1-1 0,-1 1 0,-11 9 1,16-11-302,1 0 0,-1 0 0,1 0 1,0 1-1,0-1 0,0 0 0,0 1 1,0 0-1,0-1 0,1 1 0,0 0 1,-1 0-1,1 0 0,0 0 0,0 0 1,1 0-1,-1 0 0,0 1 0,1 3 1,0-6-108,1-1 0,0 1 0,-1 0 0,1-1 1,-1 1-1,1-1 0,0 1 0,0-1 0,-1 0 0,1 1 1,0-1-1,0 0 0,-1 1 0,1-1 0,0 0 1,0 0-1,0 0 0,0 0 0,-1 0 0,1 0 0,0 0 1,0 0-1,1 0 0,31 0 104,-25-1-131,2 2-140,1-1-1,-1 1 0,1 1 0,-1 0 0,0 0 1,14 6-1,-21-7 158,0 0 0,0 0 0,-1 0 0,1 0 0,-1 1 0,1-1 0,-1 1 0,0-1 0,0 1 0,1 0 0,-1 0 0,0 0 0,-1 0 0,1 0 0,0 1 0,-1-1 0,1 0 0,-1 1 0,1-1 0,-1 1-1,0 0 1,0-1 0,-1 1 0,1 0 0,0 0 0,-1-1 0,0 1 0,1 4 0,-2-4 108,0-1-1,0 0 1,0 1-1,0-1 1,-1 0 0,1 0-1,0 0 1,-1 0-1,0 0 1,1 0-1,-1 0 1,0-1-1,0 1 1,0-1-1,0 1 1,0-1-1,-4 2 1,-45 23 1501,40-21-1262,2 0-241,-40 16 569,46-20-767,0 0 0,0 0 1,0 0-1,0-1 1,0 1-1,0-1 0,0 0 1,0 0-1,0 0 1,0 0-1,0 0 0,0 0 1,-5-2-1,7-1-677,1 0-1,0 1 1,0-1-1,-1 0 1,1 0 0,1 1-1,-1-1 1,0 0-1,1 1 1,-1-1-1,1 0 1,0 1-1,0-1 1,2-3 0,12-23-6662</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3.847"/>
    </inkml:context>
    <inkml:brush xml:id="br0">
      <inkml:brushProperty name="width" value="0.025" units="cm"/>
      <inkml:brushProperty name="height" value="0.025" units="cm"/>
    </inkml:brush>
  </inkml:definitions>
  <inkml:trace contextRef="#ctx0" brushRef="#br0">44 0 14990,'0'0'7874,"-1"12"-6523,-16 85 1299,8-52-1602,2 0 0,1 1 0,3 0 0,2 49 0,1-94-1042,0-1 1,0 0-1,0 1 1,0-1-1,0 0 1,0 1-1,0-1 1,0 0-1,1 1 1,-1-1-1,0 0 0,0 1 1,0-1-1,0 0 1,0 0-1,1 1 1,-1-1-1,0 0 1,0 0-1,1 1 1,-1-1-1,0 0 0,0 0 1,1 0-1,-1 1 1,0-1-1,1 0 1,-1 0-1,0 0 1,0 0-1,1 0 0,-1 0 1,0 0-1,1 1 1,-1-1-1,0 0 1,1 0-1,-1 0 1,0 0-1,1 0 1,-1-1-1,0 1 0,1 0 1,-1 0-1,0 0 1,1 0-1,-1 0 1,0 0-1,1 0 1,-1-1-1,0 1 0,0 0 1,1 0-1,-1 0 1,0-1-1,0 1 1,1 0-1,-1 0 1,0-1-1,15-14 269,-11 5-343,-1-1 0,0 1 1,-1-1-1,0 0 0,-1 1 0,0-1 1,0 0-1,-2-15 0,1 14-11,0 11-342,10 23-1111,-6-20 1532,-1 0 0,0 0 0,1 0 0,-1-1 0,1 0 0,-1 0 0,1 0 0,0 0 0,-1 0 0,1-1 0,0 0 0,0 1 0,0-1 0,-1-1 0,1 1 0,0-1 1,0 1-1,-1-1 0,1 0 0,0 0 0,-1-1 0,4-1 0,-2 1 21,0 0 0,-1 0 1,1 0-1,-1-1 0,0 0 0,1 0 1,-1 0-1,0 0 0,-1-1 1,1 0-1,-1 1 0,1-1 0,-1 0 1,0-1-1,3-6 0,-3-8 46,-10 13-157,6 7 79,-1-1 0,1 0-1,-1 1 1,1-1-1,0 1 1,-1-1 0,1 1-1,0 0 1,0-1-1,-1 1 1,1 0 0,0 0-1,0 0 1,0 0-1,0 0 1,0 0-1,0 0 1,0 0 0,-1 2-1,-2 5 1,-1-1-1,1 1 0,1 0 1,-1 1-1,1-1 0,1 1 1,-3 10-1,5-17 20,-1-1-1,1 1 1,-1 0-1,1 0 1,0 0-1,0 0 1,0-1-1,0 1 1,0 0 0,0 0-1,0 0 1,1 0-1,-1 0 1,1-1-1,-1 1 1,1 0-1,0 0 1,0-1-1,0 1 1,0 0-1,0-1 1,0 1-1,0-1 1,0 0-1,0 1 1,1-1 0,-1 0-1,1 0 1,-1 1-1,1-1 1,-1 0-1,1-1 1,0 1-1,-1 0 1,1 0-1,0-1 1,0 1-1,-1-1 1,4 1-1,19 1 48,0-1-1,0 0 0,1-2 0,-1-1 0,0-1 0,0-1 0,46-15 0,-69 19-38,0 0 1,0-1-1,0 1 1,0 0 0,-1-1-1,1 1 1,0-1-1,0 1 1,0-1-1,-1 0 1,1 1-1,0-1 1,-1 0-1,1 1 1,0-1-1,-1 0 1,1 0-1,-1 0 1,1 1 0,-1-1-1,0 0 1,1 0-1,-1 0 1,0 0-1,0 0 1,1 0-1,-1 0 1,0 0-1,0 0 1,0 0-1,0 0 1,0 0 0,0 1-1,0-1 1,-1 0-1,1 0 1,0 0-1,-1 0 1,1 0-1,0 0 1,-1 0-1,1 0 1,-1 1-1,1-1 1,-1 0-1,-1-1 1,-36-44 971,25 32-842,0-1-146,8 10 0,1 0 0,-1 0 0,2 0 0,-1 0 0,0-1 0,-4-8 0,45 14-48,-29 2 33,35 5-2089,4-4-3379,-8-3-576</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5.339"/>
    </inkml:context>
    <inkml:brush xml:id="br0">
      <inkml:brushProperty name="width" value="0.025" units="cm"/>
      <inkml:brushProperty name="height" value="0.025" units="cm"/>
    </inkml:brush>
  </inkml:definitions>
  <inkml:trace contextRef="#ctx0" brushRef="#br0">53 21 16592,'0'0'3331,"-6"12"-3171,-1 2-6,0 0 0,1 1 0,1 0 1,0 0-1,1 0 0,1 1 0,-2 19 0,3-19 43,1-5 99,0-1 1,1 1-1,0 0 0,0 0 0,4 19 0,-3-28-226,-1 0 0,1 0 0,0 0 0,0 0-1,0-1 1,0 1 0,0 0 0,0-1 0,0 1 0,0 0 0,1-1-1,-1 1 1,1-1 0,-1 0 0,1 0 0,-1 1 0,1-1 0,0 0-1,-1 0 1,1 0 0,0-1 0,0 1 0,0 0 0,0-1-1,0 1 1,0-1 0,0 0 0,0 1 0,0-1 0,0 0 0,0 0-1,0 0 1,0-1 0,0 1 0,0 0 0,0-1 0,3-1 0,5-1 138,0-1 1,0 0-1,0 0 1,-1-1-1,0-1 1,0 0-1,0 0 1,-1-1-1,1 1 1,-2-2-1,1 1 1,6-10 0,8-9-172,-1-2 1,24-41 0,-21 20 68,-7 16-315,-23 72-100,-2-7 362,1 0 0,2 0-1,1 0 1,1 1 0,2-1-1,4 38 1,-3-68-26,0 0 1,0 1-1,0-1 1,0 0-1,1 0 0,-1 0 1,1 0-1,0 0 1,-1 0-1,1-1 1,0 1-1,0 0 0,0 0 1,0 0-1,1-1 1,-1 1-1,0-1 1,1 1-1,-1-1 1,1 1-1,-1-1 0,1 0 1,0 0-1,0 0 1,-1 0-1,1 0 1,0 0-1,0 0 0,0-1 1,0 1-1,0-1 1,0 1-1,0-1 1,0 0-1,0 0 0,0 0 1,0 0-1,0 0 1,3 0-1,1-2 126,0 1 0,0-1 0,0 0 0,0 0 0,-1-1 0,1 0 0,-1 0 0,1 0 0,-1 0 0,0-1 0,0 0 0,4-5-1,9-10-34,-1-1-1,0-1 0,-2-1 0,17-32 0,-23 39-70,-2-1-1,0 0 0,0 0 0,-2-1 0,0 0 1,-1 0-1,3-28 0,-6 44-46,-1 0 0,0 1 0,0-1 0,0 1 0,0-1 0,0 0 0,0 1 0,0-1 0,0 0 0,0 1 0,0-1 0,0 0 0,0 1 0,0-1 0,0 1 0,-1-1 0,1 0 0,0 1 0,-1-1 0,1 1 0,0-1 0,-1 1 0,1-1 0,0 1 0,-1-1 0,1 1 0,-1-1 0,1 1 0,-2-1 0,-14 8 0,-14 26 0,25-25-662,7-12-1081,15-40-7084,-17 31 1225</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6.367"/>
    </inkml:context>
    <inkml:brush xml:id="br0">
      <inkml:brushProperty name="width" value="0.025" units="cm"/>
      <inkml:brushProperty name="height" value="0.025" units="cm"/>
    </inkml:brush>
  </inkml:definitions>
  <inkml:trace contextRef="#ctx0" brushRef="#br0">0 407 6822,'0'0'16806,"11"-3"-15098,-9 2-1681,14-4 768,1-1 0,-1 0 1,17-11-1,-29 15-644,0 0-1,0 0 1,-1 0-1,0 0 0,1-1 1,-1 0-1,0 0 1,0 1-1,0-2 1,-1 1-1,1 0 1,-1 0-1,1-1 1,-1 0-1,0 1 0,-1-1 1,1 0-1,-1 0 1,1 0-1,-1 0 1,1-8-1,-2 11-137,0 0 0,-1 0 0,1 0 0,0 1 0,0-1 0,-1 0 0,1 0 0,-1 0 0,1 0 0,0 1 0,-1-1-1,0 0 1,1 0 0,-1 1 0,1-1 0,-1 0 0,0 1 0,1-1 0,-1 1 0,0-1 0,0 1 0,0-1 0,1 1 0,-1-1 0,0 1 0,0 0 0,0 0 0,0-1-1,0 1 1,0 0 0,0 0 0,0 0 0,1 0 0,-1 0 0,0 0 0,0 0 0,0 0 0,0 1 0,0-1 0,0 0 0,0 0 0,-1 1 0,-2 0 31,-1 0 1,1 0-1,-1 1 1,1-1-1,0 1 1,0 0-1,-7 4 1,3 0-45,1 1 0,0 0 0,0 0 0,0 0 0,1 1 0,0 0 0,0 0 0,1 1 0,0 0 0,1 0 0,-7 17 0,11-25 0,0-1 0,1 1 0,-1-1 0,0 1 0,1-1 0,-1 1 0,0-1 0,1 0 0,-1 1 0,1-1 0,-1 1 0,0-1 0,1 0 0,-1 1 0,1-1 0,-1 0 0,1 0 0,-1 1 0,1-1 0,0 0 0,-1 0 0,1 0 0,-1 0 0,1 0 0,-1 0 0,1 0 0,0 0 0,-1 0 0,1 0 0,-1 0 0,1 0 0,-1 0 0,1 0 0,-1 0 0,1-1 0,-1 1 0,1 0 0,-1 0 0,2-1 0,26-6 0,33-20-516,-49 21 293,0 0 1,1 0-1,0 1 0,0 0 1,0 1-1,1 1 1,-1 0-1,28-2 0,-40 6 216,0-1-1,-1 0 0,1 0 1,0 0-1,-1 0 1,1 1-1,0-1 0,-1 0 1,1 1-1,-1-1 1,1 1-1,-1-1 0,1 0 1,-1 1-1,1-1 0,-1 1 1,1-1-1,-1 1 1,1 0-1,-1-1 0,0 1 1,1-1-1,-1 1 1,0 0-1,0-1 0,1 1 1,-1 0-1,0-1 0,0 1 1,0 0-1,0 0 1,1 33-230,-1-31 223,-1 0 0,1 0 0,0 0-1,0 0 1,0 0 0,1 0-1,-1 0 1,1 0 0,-1 0 0,1 0-1,2 4 1,-2-6 20,1 0-1,-1 0 1,0 0-1,1-1 1,-1 1-1,0-1 1,1 1-1,-1-1 1,1 1-1,-1-1 1,1 0-1,-1 0 1,1 1-1,-1-1 1,1 0-1,-1-1 1,1 1-1,-1 0 1,1 0-1,-1-1 1,1 1-1,-1-1 1,1 1-1,-1-1 1,0 1-1,1-1 1,-1 0-1,0 0 1,1 0-1,-1 0 1,1-1-1,42-35 71,-39 32-130,13-13-1062,-1-1 0,-1 0 1,0-1-1,-2 0 0,22-41 1,-29 47 167,-1-1 1,0 0 0,-1 0-1,-1 0 1,-1 0-1,0-1 1,0 0 0,-2 0-1,0 1 1,-2-22 0,2 36 998,-1 0 0,0 0 0,0 0 0,0 0 0,0-1 1,0 1-1,-1 0 0,1 0 0,0 0 0,0 0 0,-1 0 1,1 0-1,-1 0 0,1 0 0,-1 0 0,1 0 0,-1 0 0,0 0 1,1 0-1,-1 0 0,0 0 0,0 1 0,1-1 0,-1 0 1,0 1-1,0-1 0,0 0 0,0 1 0,0-1 0,0 1 1,0 0-1,0-1 0,0 1 0,0 0 0,-1-1 0,1 1 0,0 0 1,-1 0-1,0 0 109,0 1 1,0-1 0,1 1-1,-1 0 1,0 0 0,1 0-1,-1-1 1,1 1 0,-1 1-1,1-1 1,-1 0 0,1 0-1,0 0 1,0 1 0,-1-1-1,1 1 1,0-1 0,0 1-1,0-1 1,1 1 0,-1 0-1,0-1 1,0 3 0,-4 20 439,2-1 0,0 1 0,1 0 0,2-1 0,0 1 0,5 27 0,-3-15-621,-1-4 49,-1-17-19,0-1 0,1 1 0,1 0 0,0-1 0,1 1 0,9 26 0,-12-41-2,0 1 0,0 0 0,1 0-1,-1 0 1,0 0 0,1 0 0,-1-1 0,1 1-1,-1 0 1,1 0 0,-1-1 0,1 1 0,0 0-1,-1-1 1,1 1 0,0-1 0,0 1-1,-1-1 1,1 1 0,0-1 0,0 1 0,0-1-1,-1 0 1,1 0 0,0 1 0,0-1 0,0 0-1,0 0 1,0 0 0,0 0 0,0 0 0,-1 0-1,1 0 1,0 0 0,0 0 0,0 0-1,0-1 1,0 1 0,0 0 0,-1-1 0,1 1-1,0 0 1,0-1 0,1 0 0,-1 0-19,1-1 1,0 0-1,0 0 1,-1 1-1,1-1 1,-1 0 0,1 0-1,-1-1 1,0 1-1,0 0 1,0 0-1,0 0 1,0-1-1,0-4 1,0 3-31,-1-1-1,1 1 1,-1-1 0,0 1 0,-1 0 0,1-1-1,-1 1 1,0-1 0,0 1 0,0 0 0,-1-1-1,0 1 1,0 0 0,0 0 0,0 0 0,0 0-1,-5-4 1,-2-3 54,-2 0-1,1 1 0,-1 1 1,-13-9-1,12 10 881,1-1 0,0 0 1,0-1-1,-11-14 0,21 24-805,1-1-1,-1 1 1,1-1 0,-1 1-1,1-1 1,0 1 0,-1-1-1,1 1 1,0-1 0,0 0-1,-1 1 1,1-1-1,0 1 1,0-1 0,0 0-1,0 1 1,0-1 0,0 0-1,-1 1 1,2-1 0,-1 0-1,0 1 1,0-1 0,0 1-1,0-1 1,0 0 0,0 1-1,1-1 1,-1 0 0,0 1-1,1-1 1,-1 1 0,0-1-1,1 1 1,-1-1 0,1 1-1,-1-1 1,0 1 0,1 0-1,-1-1 1,1 1 0,0-1-1,-1 1 1,1 0 0,-1-1-1,1 1 1,-1 0-1,1 0 1,0 0 0,-1 0-1,1-1 1,0 1 0,-1 0-1,1 0 1,-1 0 0,2 0-1,46-4-99,-37 4 335,46-2-173,69-8-1648,-44-8-3963,-18-8-1120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4.483"/>
    </inkml:context>
    <inkml:brush xml:id="br0">
      <inkml:brushProperty name="width" value="0.025" units="cm"/>
      <inkml:brushProperty name="height" value="0.025" units="cm"/>
    </inkml:brush>
  </inkml:definitions>
  <inkml:trace contextRef="#ctx0" brushRef="#br0">184 76 4324,'19'-22'3030,"17"-31"15475,-56 94-13949,-3 8-4580,7-23 49,-29 52-472,-86 113-1,128-198-9125,3-10 5897,0 15 2613,0-23-5434</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4.840"/>
    </inkml:context>
    <inkml:brush xml:id="br0">
      <inkml:brushProperty name="width" value="0.025" units="cm"/>
      <inkml:brushProperty name="height" value="0.025" units="cm"/>
    </inkml:brush>
  </inkml:definitions>
  <inkml:trace contextRef="#ctx0" brushRef="#br0">1 18 9929,'0'0'14510,"9"-5"-12930,-5 4-1491,-1-1 36,-1 1 1,1-1-1,0 1 0,0 0 0,-1 0 0,1 0 1,0 0-1,0 1 0,0-1 0,0 1 0,0 0 1,0 0-1,0 0 0,0 0 0,0 0 0,0 0 1,0 1-1,0 0 0,0 0 0,0 0 0,0 0 1,0 0-1,0 0 0,4 4 0,8 5-170,0 1 0,-1 0 0,24 25 0,9 18-7841,-37-41 2505,2-7-2915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2.947"/>
    </inkml:context>
    <inkml:brush xml:id="br0">
      <inkml:brushProperty name="width" value="0.025" units="cm"/>
      <inkml:brushProperty name="height" value="0.025" units="cm"/>
    </inkml:brush>
  </inkml:definitions>
  <inkml:trace contextRef="#ctx0" brushRef="#br0">77 1 12556,'0'0'5322,"-3"11"-3688,-4 10-934,-10 32 349,3 0 1,2 1-1,2 0 0,-3 74 1,12-116-1027,4 47 107,-3-57-123,0-1 0,0 1 0,0 0 0,0-1 0,1 1 0,-1-1 0,1 1 1,-1 0-1,1-1 0,-1 1 0,1-1 0,0 0 0,0 1 0,0-1 0,0 0 0,0 1 0,0-1 0,0 0 0,0 0 0,0 0 0,1 0 0,-1 0 0,0 0 0,1 0 0,-1 0 0,1-1 0,-1 1 0,4 0 0,-4-1 30,0-1-1,0 0 1,0 0-1,-1 0 1,1 0-1,0 0 0,0 0 1,0 0-1,-1 0 1,1 0-1,-1-1 1,1 1-1,-1 0 0,1 0 1,-1-1-1,0 1 1,1 0-1,-1 0 0,0-1 1,0 1-1,0 0 1,0-1-1,0 1 1,0 0-1,-1-3 0,-1-38-27,-4 22-154,2 3-99,4 17 240,0-1 0,0 1-1,1-1 1,-1 1 0,0-1 0,1 1 0,-1 0 0,1-1-1,-1 1 1,1 0 0,-1-1 0,0 1 0,1 0 0,-1-1 0,1 1-1,-1 0 1,1 0 0,0 0 0,-1-1 0,1 1 0,-1 0 0,1 0-1,-1 0 1,1 0 0,-1 0 0,1 0 0,0 0 0,-1 0-1,1 0 1,0 1 0,30-2 433,1-1 0,-1-2 0,0 0 0,40-13 0,-51 11-128,0 0 0,-1-2 0,0 0 0,0-1 0,-1-1 1,0-1-1,24-20 0,-39 30-219,-1-1 0,0 1-1,0-1 1,-1 0 0,1 0 0,0 0 0,0 0 0,-1 0 0,1 0-1,-1 0 1,0 0 0,0 0 0,0-1 0,0 1 0,0-1-1,0 1 1,0-5 0,-1 6-66,-1 0-1,1 1 0,-1-1 0,1 1 1,-1-1-1,0 1 0,1 0 1,-1-1-1,0 1 0,0 0 1,1-1-1,-1 1 0,0 0 1,0 0-1,1 0 0,-1-1 1,0 1-1,0 0 0,0 0 1,1 0-1,-1 0 0,0 1 1,0-1-1,-1 0 0,-22 3 88,17 0-103,0 0 0,-1 1 0,2-1 0,-1 1 0,0 1 0,1-1 0,0 1 0,0 1 0,0-1 0,1 1 0,-7 8 0,9-11 0,0 1 0,0-1 0,1 1 0,-1 0 0,1-1 0,0 1 0,0 0 0,1 0 0,-1 1 0,1-1 0,0 0 0,0 0 0,0 1 0,0-1 0,1 0 0,0 1 0,0-1 0,0 1 0,0-1 0,1 0 0,2 9 0,-1-10 4,0 0 0,1 0 0,-1 0 0,1 0 0,0 0 0,0-1 1,0 1-1,0-1 0,1 0 0,-1 0 0,0 0 0,1 0 0,0-1 0,-1 1 0,1-1 0,0 0 0,0 0 0,6 0 0,75 8-391,-77-8 236,22 0-2470,-1-1 1,41-5-1,4-14-8050</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5.433"/>
    </inkml:context>
    <inkml:brush xml:id="br0">
      <inkml:brushProperty name="width" value="0.025" units="cm"/>
      <inkml:brushProperty name="height" value="0.025" units="cm"/>
    </inkml:brush>
  </inkml:definitions>
  <inkml:trace contextRef="#ctx0" brushRef="#br0">116 14 14125,'0'0'18252,"-3"-3"-17889,0 1-362,1 1 0,-1 0 0,0-1 0,0 1 0,0 0-1,0 0 1,0 1 0,0-1 0,0 1 0,0-1 0,-1 1 0,1 0 0,0 0-1,0 0 1,0 1 0,0-1 0,0 1 0,0 0 0,0 0 0,0 0-1,0 0 1,0 0 0,0 1 0,0-1 0,1 1 0,-1 0 0,1-1-1,-1 1 1,1 1 0,-3 2 0,4-4-1,1 0 0,0 1 0,0-1 0,0 0 0,-1 1 0,1-1 0,1 0 0,-1 0 0,0 1 0,0-1 0,0 0 0,1 0 0,-1 1 0,0-1 0,1 0 0,0 0 0,-1 0 0,1 1 0,-1-1 0,1 0 0,1 1 0,7 18 0,-10-9 0,0-1 0,-1 1 0,0-1 0,-1 0 0,-6 17 0,5-17 0,1 0 0,0 1 0,1-1 0,0 0 0,-1 18 0,3-27 1,1 0-1,0 0 1,0 0-1,-1 0 1,1 0 0,0-1-1,0 1 1,0 0-1,0-1 1,0 1 0,0-1-1,0 1 1,0-1-1,0 1 1,0-1 0,0 0-1,1 0 1,-1 1-1,0-1 1,0 0 0,0 0-1,0 0 1,0 0-1,1 0 1,0-1 0,40 0-50,-37 1 18,26-7-2422,-11 0-6155,-15 4 1476</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5.899"/>
    </inkml:context>
    <inkml:brush xml:id="br0">
      <inkml:brushProperty name="width" value="0.025" units="cm"/>
      <inkml:brushProperty name="height" value="0.025" units="cm"/>
    </inkml:brush>
  </inkml:definitions>
  <inkml:trace contextRef="#ctx0" brushRef="#br0">0 1 16720,'0'0'13575,"1"9"-13516,6 49-16,-6-57-40,-1-1 1,1 1 0,0 0-1,0-1 1,-1 1 0,1-1 0,0 1-1,0-1 1,0 0 0,0 1-1,-1-1 1,1 0 0,0 0-1,0 1 1,0-1 0,0 0-1,0 0 1,0 0 0,0 0-1,0 0 1,0 0 0,0 0-1,0-1 1,0 1 0,-1 0-1,1-1 1,0 1 0,0 0-1,0-1 1,0 1 0,0-1 0,0 0-1,31-13 159,-12-1-42,-16 11-102,1 0 0,-1 1-1,1 0 1,-1 0-1,1 0 1,0 0 0,6-2-1,-11 40 197,-9-9-89,6-20-301,1 0-1,0-1 0,1 1 1,-1 0-1,-1 11 1,24-52-11857,-12 14 4095</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6.424"/>
    </inkml:context>
    <inkml:brush xml:id="br0">
      <inkml:brushProperty name="width" value="0.025" units="cm"/>
      <inkml:brushProperty name="height" value="0.025" units="cm"/>
    </inkml:brush>
  </inkml:definitions>
  <inkml:trace contextRef="#ctx0" brushRef="#br0">1 21 14382,'0'0'15844,"10"0"-15465,-4 1-314,0-1-32,0 1 0,0-1-1,0 0 1,1 0 0,-1-1-1,0 1 1,0-2 0,-1 1-1,1 0 1,0-1 0,0 0-1,-1-1 1,1 1-1,8-6 1,-14 8 31,0 25-240,-2-1 208,1-18-34,0-1-1,1 0 0,-1 1 1,1-1-1,1 0 0,-1 1 1,1-1-1,-1 0 0,2 1 0,-1-1 1,0 0-1,1 0 0,5 9 1,-4-10 38,0 1 0,-1-1-1,1 1 1,-1 0 0,0 0 0,0 0 0,0 0 0,-1 0 0,0 0 0,0 1 0,0-1 0,-1 0 0,1 0 0,-1 1 0,0-1-1,-1 0 1,0 1 0,1-1 0,-2 0 0,1 0 0,-1 1 0,1-1 0,-1 0 0,-1-1 0,1 1 0,-1 0 0,1-1 0,-1 1-1,-1-1 1,1 0 0,-1 0 0,1 0 0,-1 0 0,0-1 0,-1 0 0,1 0 0,0 0 0,-1 0 0,0-1 0,0 1 0,0-1-1,0 0 1,0-1 0,0 1 0,0-1 0,0 0 0,-9 0 0,13-1-54,0 0-1,0 0 1,0 0 0,1 0-1,-1 0 1,0-1 0,0 1-1,1 0 1,-1 0 0,0-1-1,0 1 1,1-1 0,-1 1-1,0-1 1,1 1 0,-1-1-1,1 1 1,-1-1 0,1 1-1,-1-1 1,1 0 0,-1 1-1,1-1 1,-1 0 0,1 1-1,0-1 1,-1 0 0,1 0-1,0 1 1,0-1-1,0 0 1,-1-1 0,1-30-2508,0 22 810,0-5-5897</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7.170"/>
    </inkml:context>
    <inkml:brush xml:id="br0">
      <inkml:brushProperty name="width" value="0.025" units="cm"/>
      <inkml:brushProperty name="height" value="0.025" units="cm"/>
    </inkml:brush>
  </inkml:definitions>
  <inkml:trace contextRef="#ctx0" brushRef="#br0">0 22 13325,'0'0'17808,"56"3"-17103,-27-3-385,-1 0-223,1 0-33,-6-3-64,-1 1-897,-4-1-1986,-5-2-3779,-3-7-9097</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8.479"/>
    </inkml:context>
    <inkml:brush xml:id="br0">
      <inkml:brushProperty name="width" value="0.025" units="cm"/>
      <inkml:brushProperty name="height" value="0.025" units="cm"/>
    </inkml:brush>
  </inkml:definitions>
  <inkml:trace contextRef="#ctx0" brushRef="#br0">228 1 8808,'-13'27'11731,"-6"6"-4965,-35 41-3426,-35 31-6223,52-68 4589,37-37-1917,0 1 1,0-1 0,-1 0-1,1 1 1,0-1-1,-1 1 1,1-1 0,-1 0-1,1 1 1,0-1-1,-1 0 1,1 0 0,-1 1-1,1-1 1,-1 0-1,1 0 1,-1 1-1,1-1 1,-1 0 0,1 0-1,-1 0 1,1 0-1,-1 0 1,1 0 0,-1 0-1,1 0 1,-2 0-1,0-14-4313,12-36-1955,-6 33 4070,1-16-2310</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8.840"/>
    </inkml:context>
    <inkml:brush xml:id="br0">
      <inkml:brushProperty name="width" value="0.025" units="cm"/>
      <inkml:brushProperty name="height" value="0.025" units="cm"/>
    </inkml:brush>
  </inkml:definitions>
  <inkml:trace contextRef="#ctx0" brushRef="#br0">1 8 4484,'0'0'18279,"2"-3"-17788,-1 2-440,0 1 0,0-1 0,0 1 1,0 0-1,0-1 0,1 1 0,-1 0 0,0-1 0,0 1 0,0 0 1,0 0-1,0 0 0,1 0 0,-1 0 0,0 0 0,0 0 1,0 1-1,0-1 0,0 0 0,0 1 0,1-1 0,-1 0 0,0 1 1,0 0-1,0-1 0,0 1 0,-1-1 0,1 1 0,0 0 0,0 0 1,1 1-1,49 37 1981,-21-14-1382,-6-7-545,9 6-1610,-9-11-3528,-13-9-797</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9.437"/>
    </inkml:context>
    <inkml:brush xml:id="br0">
      <inkml:brushProperty name="width" value="0.025" units="cm"/>
      <inkml:brushProperty name="height" value="0.025" units="cm"/>
    </inkml:brush>
  </inkml:definitions>
  <inkml:trace contextRef="#ctx0" brushRef="#br0">149 11 1153,'0'0'30787,"-18"-11"-29960,9 11-827,0 0 0,0 0 0,0 1 0,-17 4 0,23-4 0,-1 0 0,1 0 0,0 0 0,0 0 0,0 1 0,0 0 0,0 0 0,0 0 0,0 0 0,0 0 0,0 0 0,1 1 0,0-1 0,-1 1 0,-3 5 0,12-10 0,-3 12 0,0 10 0,-4-6 0,0 0 0,-1 0 0,-1-1 0,-5 16 0,4-15 0,1 0 0,0 0 0,1 0 0,-1 17 0,3-29-66,0-1-1,0 0 1,0 0 0,0 1-1,0-1 1,0 0 0,0 0-1,0 1 1,1-1 0,-1 0-1,1 0 1,-1 0 0,1 1-1,-1-1 1,1 0 0,0 0-1,-1 0 1,1 0 0,0 0-1,0 0 1,0 0 0,0 0-1,0-1 1,0 1 0,0 0-1,2 1 1,-1-2-253,0 1 1,1-1-1,-1 1 0,1-1 1,-1 0-1,1 0 0,-1 0 1,0 0-1,1-1 0,-1 1 0,1 0 1,-1-1-1,3-1 0,3-1-1319,1 0 1,-1-1-1,0 0 0,0 0 0,0-1 0,12-10 0</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9.831"/>
    </inkml:context>
    <inkml:brush xml:id="br0">
      <inkml:brushProperty name="width" value="0.025" units="cm"/>
      <inkml:brushProperty name="height" value="0.025" units="cm"/>
    </inkml:brush>
  </inkml:definitions>
  <inkml:trace contextRef="#ctx0" brushRef="#br0">0 126 16111,'0'0'9684,"11"-5"-8921,-1 0-506,1-2 0,-1 1 0,0-1 0,-1-1-1,0 1 1,0-2 0,0 1 0,-1-1-1,11-16 1,3-5 45,-22 30-304,0 0 0,0 0 0,0 0 0,0 0 0,0 1 0,0-1 0,0 0 0,0 0 0,0 0 0,0 0 0,0 0 0,0 0 0,0 0 0,0 0 0,0 0 0,0 0 0,0 1 0,0-1 0,0 0 0,0 0 0,0 0 0,0 0 0,0 0 0,0 0 0,0 0 0,0 0 0,0 0 0,0 0 0,0 0 0,1 1 0,-1-1 0,0 0 0,0 0 0,0 0 0,0 0 0,0 0 0,0 0-1,0 0 1,0 0 0,0 0 0,0 0 0,0 0 0,1 0 0,-1 0 0,0 0 0,0 0 0,0 0 0,0 0 0,0 0 0,0 0 0,0 0 0,0 0 0,0 0 0,0 0 0,1 0 0,-1 0 0,0 0 0,0 0 0,0 0 0,0 0 0,0 0 0,0 0 0,0 0 0,-5 22-96,-3-2-145,5-14 121,1 0 0,0-1 0,0 1 0,0 0 0,0 0-1,1 0 1,0 0 0,1 0 0,-1 0 0,1 0 0,1 7 0,0-12-428,0-1 1,1 0-1,-1 1 1,0-1-1,1 0 1,-1 1-1,0-1 1,1 0-1,-1 0 0,1 0 1,-1 0-1,0 0 1,1-1-1,-1 1 1,2-1-1,11-4-6299</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30.376"/>
    </inkml:context>
    <inkml:brush xml:id="br0">
      <inkml:brushProperty name="width" value="0.025" units="cm"/>
      <inkml:brushProperty name="height" value="0.025" units="cm"/>
    </inkml:brush>
  </inkml:definitions>
  <inkml:trace contextRef="#ctx0" brushRef="#br0">1 18 16752,'0'0'12823,"10"2"-12642,-8-2-162,2 1 8,0 0 0,0 0 0,1-1-1,-1 1 1,0-1 0,0 0 0,0-1 0,1 1-1,-1-1 1,0 1 0,0-1 0,0-1 0,0 1-1,0 0 1,0-1 0,0 0 0,-1 0 0,1 0-1,-1 0 1,5-4 0,-8 5 64,-7 36-139,6-34 49,-17 65-20,17-63 21,1 0 0,-1 0 0,1 0 0,0 0 0,0 0 0,0 0 0,1 0 0,-1 0-1,1 0 1,0 0 0,-1 0 0,1 0 0,1 0 0,-1 0 0,0-1 0,1 1 0,-1 0 0,1-1 0,3 4 0,-3-3 39,0-1 0,0 0 0,0 0 0,0 1 0,0-1 0,-1 1-1,1 0 1,-1-1 0,1 1 0,-1 0 0,0 0 0,0 0 0,-1 0 0,1 0 0,0 0 0,-1 0 0,0 0-1,0 0 1,0 0 0,0 0 0,0 0 0,-1 0 0,1 0 0,-1 0 0,0 0 0,0 0 0,0 0 0,-2 4 0,0-3 32,0 1 1,0 0 0,0-1-1,0 0 1,-1 0-1,0 0 1,0 0 0,0-1-1,0 1 1,-1-1 0,1 0-1,-1 0 1,0-1 0,0 1-1,-7 1 1,11-3-129,1-1 0,-1 0 0,1 1 0,-1-1-1,1 0 1,-1 0 0,0 0 0,1 0 0,-1 1 0,1-1 0,-1 0 0,0 0 0,1 0 0,-1 0-1,1 0 1,-1 0 0,0-1 0,1 1 0,-1 0 0,1 0 0,-1 0 0,1 0 0,-1-1-1,0 1 1,1 0 0,-1-1 0,1 1 0,-1 0 0,1-1 0,0 1 0,-1-1 0,1 1-1,-1 0 1,1-1 0,0 1 0,-1-1 0,1 1 0,0-1 0,-1 0 0,1 1 0,0-1 0,0 1-1,-1-2 1,2-28-6639,0 27 5910,3-15-10453</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33.155"/>
    </inkml:context>
    <inkml:brush xml:id="br0">
      <inkml:brushProperty name="width" value="0.025" units="cm"/>
      <inkml:brushProperty name="height" value="0.025" units="cm"/>
    </inkml:brush>
  </inkml:definitions>
  <inkml:trace contextRef="#ctx0" brushRef="#br0">8 60 20820,'-5'4'3523,"3"-3"193,14-1-3172,17 0 353,9-8 801,9-3-674,4-2-735,-3 0-225,-2 2-32,-10 5-513,-10 4-1056,-10 2-1025,-10 0-1218,-6 5-608,-12 6-32,-11 2-4901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4.522"/>
    </inkml:context>
    <inkml:brush xml:id="br0">
      <inkml:brushProperty name="width" value="0.025" units="cm"/>
      <inkml:brushProperty name="height" value="0.025" units="cm"/>
    </inkml:brush>
  </inkml:definitions>
  <inkml:trace contextRef="#ctx0" brushRef="#br0">26 42 11307,'0'0'4244,"1"-9"-1458,3-22-111,-5 30-520,-4 25-1443,-9 89 583,5 1 1,8 143-1,1-142 803,10-192 324,-1 14-2388,-3-126-1545,-6 188 1497,0 1 1,0 0 0,0 0-1,0-1 1,0 1 0,0 0-1,0-1 1,0 1 0,0 0 0,0 0-1,1-1 1,-1 1 0,0 0-1,0 0 1,0-1 0,0 1-1,0 0 1,1 0 0,-1 0-1,0-1 1,0 1 0,0 0-1,1 0 1,-1 0 0,0 0-1,0 0 1,1-1 0,-1 1-1,0 0 1,0 0 0,1 0-1,-1 0 1,0 0 0,1 0-1,-1 0 1,0 0 0,0 0-1,1 0 1,-1 0 0,0 0-1,0 0 1,1 0 0,-1 0-1,0 0 1,0 0 0,1 0-1,-1 1 1,0-1 0,0 0-1,1 0 1,-1 0 0,0 0-1,0 0 1,1 1 0,-1-1-1,0 0 1,19 13-572,-14-10 649,0 0-82,1 1 1,0-2-1,0 1 1,0 0 0,0-1-1,0 0 1,0-1-1,1 0 1,-1 0 0,1 0-1,-1 0 1,1-1-1,-1 0 1,1-1 0,-1 1-1,0-1 1,1-1-1,-1 1 1,0-1 0,1 0-1,-1 0 1,0-1-1,-1 0 1,1 0 0,0 0-1,-1-1 1,6-4-1,-3 2 91,-1-1-1,0 0 0,0 0 1,0-1-1,-1 0 0,0 0 1,0-1-1,-1 1 0,-1-1 1,1 0-1,-1 0 0,-1-1 0,0 1 1,0-1-1,-1 0 0,3-19 1,-5 20 17,0 1 0,0-1 0,-1 1 0,0 0 1,-1-1-1,1 1 0,-6-13 0,7 20-87,-1-1-1,1 0 1,-1 1-1,0-1 0,0 1 1,0-1-1,0 1 1,0-1-1,0 1 1,0-1-1,0 1 1,0 0-1,-1 0 1,1-1-1,-1 1 1,1 0-1,-1 0 1,1 1-1,-1-1 0,1 0 1,-1 0-1,0 1 1,1-1-1,-1 1 1,0 0-1,0-1 1,1 1-1,-1 0 1,0 0-1,0 0 1,0 0-1,1 0 0,-1 0 1,0 1-1,0-1 1,1 1-1,-1-1 1,0 1-1,1 0 1,-1-1-1,0 1 1,-2 2-1,-2 2 4,0-1 0,1 1-1,-1 0 1,1 1 0,0-1-1,1 1 1,-1 0 0,1 0 0,0 1-1,1-1 1,-4 9 0,-2 5 26,0 1 0,-7 31 1,14-47-32,1-1 0,0 1 1,0-1-1,0 1 0,1 0 1,-1-1-1,1 1 1,0-1-1,1 1 0,-1 0 1,3 7-1,-2-10 5,0 0 0,0-1 0,0 1 0,1 0 1,-1-1-1,0 1 0,1-1 0,0 0 0,-1 1 0,1-1 0,0 0 0,0 0 0,-1 0 1,1 0-1,0 0 0,0 0 0,0-1 0,0 1 0,0-1 0,0 1 0,1-1 0,-1 0 1,0 0-1,0 0 0,0 0 0,3 0 0,13-1 76,1-1-1,-1 0 1,21-6-1,-21 4-61,1 0-1,34-1 0,-53 5-27,1 0 0,0 1 0,-1-1 0,1 0 0,0 0 0,-1 0 0,1 0 0,0 1 0,-1-1 0,1 0 0,0 0-1,-1 1 1,1-1 0,-1 1 0,1-1 0,-1 0 0,1 1 0,-1-1 0,1 1 0,-1-1 0,1 1 0,-1 0 0,0-1 0,1 1-1,-1-1 1,0 1 0,1 0 0,-1-1 0,0 2 0,2 28 13,-15 25 142,12-52-213,-1 2-67,1 0 0,-1 0-1,1 0 1,-1 1 0,1-1-1,1 0 1,-1 0 0,1 1-1,0-1 1,1 8 0,-1-12-82,1-1-1,-1 1 1,1-1 0,0 1 0,-1 0 0,1-1 0,-1 0 0,1 1 0,0-1 0,-1 1 0,1-1 0,0 0 0,0 1 0,-1-1-1,1 0 1,0 0 0,0 0 0,-1 0 0,1 1 0,0-1 0,0 0 0,-1 0 0,1 0 0,0-1 0,0 1 0,0 0 0,-1 0-1,1 0 1,0-1 0,-1 1 0,1 0 0,0 0 0,1-2 0,23-11-7746,-7-4-2358</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33.484"/>
    </inkml:context>
    <inkml:brush xml:id="br0">
      <inkml:brushProperty name="width" value="0.025" units="cm"/>
      <inkml:brushProperty name="height" value="0.025" units="cm"/>
    </inkml:brush>
  </inkml:definitions>
  <inkml:trace contextRef="#ctx0" brushRef="#br0">22 10 11627,'0'0'10218,"-22"54"-8297,41-46-95,10-4 128,13-4-513,6 0-512,10-9-512,3-7-289,-4 0-769,-7-2-3747,-8 2-4100</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34.339"/>
    </inkml:context>
    <inkml:brush xml:id="br0">
      <inkml:brushProperty name="width" value="0.025" units="cm"/>
      <inkml:brushProperty name="height" value="0.025" units="cm"/>
    </inkml:brush>
  </inkml:definitions>
  <inkml:trace contextRef="#ctx0" brushRef="#br0">297 81 2851,'0'0'13169,"3"-9"-8471,9-29-2007,-11 37-2613,-1 0 0,0 0 0,0 0 0,0 0 0,0-1 1,0 1-1,0 0 0,0 0 0,0 0 0,0-1 0,-1 1 0,1 0 1,0 0-1,-1 0 0,1 0 0,-1 0 0,1 0 0,-1 0 0,0 0 1,1 0-1,-1 0 0,0 0 0,0 0 0,0 0 0,0 1 0,1-1 0,-1 0 1,0 1-1,0-1 0,0 0 0,-1 1 0,1-1 0,0 1 0,0 0 1,0-1-1,0 1 0,0 0 0,0 0 0,-1-1 0,1 1 0,0 0 0,0 0 1,0 0-1,-1 1 0,-1-1 0,-54 6-21,38-1 21,0 1 1,0 1-1,1 0 0,0 2 0,0 0 0,1 1 0,0 1 0,1 0 0,0 2 1,-16 15-1,31-27-79,0 0 0,0 0 0,0 0 0,0 0 0,0 0 0,1 0 0,-1 0 0,0 0 0,0 1 0,1-1 0,-1 0 1,1 1-1,-1-1 0,1 0 0,0 1 0,-1-1 0,1 0 0,0 1 0,0-1 0,0 2 0,0-2 6,1 0 0,-1 0 0,1 0 0,-1 0 0,1 0 0,0-1 0,-1 1 0,1 0 0,0 0 0,0-1 0,-1 1 0,1 0 0,0-1 0,0 1 0,0-1 0,0 1 0,0-1 0,0 0 0,0 1 0,2 0 0,7 1 53,1 0 0,0-1 0,1 0 0,11 0 0,-6-1-17,-6 1-53,-1 0-1,0 1 1,0 0 0,0 0-1,0 1 1,-1 1-1,1 0 1,-1 0-1,0 0 1,11 8 0,-17-9 0,1 0 1,-1 0 0,0 0 0,0 0 0,0 1 0,0-1-1,0 1 1,-1 0 0,0-1 0,0 1 0,0 1 0,0-1-1,0 0 1,-1 0 0,0 0 0,0 1 0,0-1-1,-1 1 1,1-1 0,-1 1 0,0-1 0,0 1 0,0-1-1,-1 1 1,-2 7 0,2-9 98,0 0-1,0 0 0,0 0 1,-1 0-1,1 0 1,-1 0-1,0 0 1,0-1-1,0 1 1,0-1-1,0 1 1,-1-1-1,1 0 1,-1 0-1,0 0 1,1 0-1,-1 0 1,0-1-1,0 1 0,0-1 1,0 0-1,0 0 1,-1 0-1,1 0 1,0-1-1,-4 1 1,-12 2 520,-1-1 0,1-1 1,-26-2-1,19 1-620,40-3-10400,10 0 5708,5-3-2107</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34.820"/>
    </inkml:context>
    <inkml:brush xml:id="br0">
      <inkml:brushProperty name="width" value="0.025" units="cm"/>
      <inkml:brushProperty name="height" value="0.025" units="cm"/>
    </inkml:brush>
  </inkml:definitions>
  <inkml:trace contextRef="#ctx0" brushRef="#br0">56 31 12684,'0'0'13511,"-1"11"-13099,-24 180 1060,13-126-954,-5 117 1,17-180-354,1-24 1068,10-43-796,3 1-1,3 0 0,31-78 1,-42 125-441,-2 4-20,1 1 0,0 0 1,0 0-1,1 0 0,1 0 0,11-15 0,-17 26 18,0 0 0,-1 1 0,1-1-1,0 0 1,0 1 0,-1-1 0,1 1 0,0-1 0,0 1 0,0 0 0,0-1-1,-1 1 1,1 0 0,0 0 0,0-1 0,0 1 0,0 0 0,0 0-1,0 0 1,0 0 0,0 0 0,0 0 0,0 0 0,0 0 0,-1 1-1,1-1 1,2 1 0,22 19-320,8 34-132,-31-51 488,0 0-1,-1-1 0,1 1 0,-1 0 0,0 0 0,0 0 1,0 1-1,0-1 0,-1 0 0,1 0 0,-1 0 1,0 1-1,0-1 0,0 0 0,0 0 0,0 0 0,-1 1 1,1-1-1,-1 0 0,0 0 0,0 0 0,0 0 0,-1 0 1,1 0-1,-1 0 0,1 0 0,-5 4 0,1-3 26,0 0-1,0 0 1,0-1-1,0 0 0,0 0 1,-1 0-1,0-1 1,1 0-1,-1 0 1,0 0-1,0-1 1,0 0-1,0 0 1,-7 0-1,-24-1-3695,36-1 3529,1 1 0,-1 0 0,0 0 1,1 0-1,-1 0 0,1 0 0,-1-1 0,1 1 0,-1 0 0,0-1 0,1 1 0,-1 0 0,1-1 0,0 1 0,-1 0 0,1-1 1,-1 1-1,1-1 0,0 1 0,-1-1 0,1 1 0,0-1 0,-1 1 0,1-1 0,0 1 0,0-1 0,-1 0 0,1 1 0,0-1 1,0 1-1,0-1 0,0 0 0,0 1 0,0-1 0,0 1 0,0-1 0,0 0 0,0 1 0,0-1 0,0 1 0,1-1 0,-1 0 1,0 1-1,0-1 0,1 1 0,-1-1 0,0 1 0,1-1 0,-1 1 0,0-1 0,1 1 0,-1-1 0,1 1 0,-1 0 0,1-1 1,-1 1-1,2-1 0,13-13-6433,5-2-1954</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35.257"/>
    </inkml:context>
    <inkml:brush xml:id="br0">
      <inkml:brushProperty name="width" value="0.025" units="cm"/>
      <inkml:brushProperty name="height" value="0.025" units="cm"/>
    </inkml:brush>
  </inkml:definitions>
  <inkml:trace contextRef="#ctx0" brushRef="#br0">174 45 15118,'0'0'15044,"-10"-2"-14927,7 1-111,-1 1 0,0-1 0,0 1-1,0 0 1,0 0 0,0 0-1,0 1 1,0 0 0,0-1 0,0 1-1,0 0 1,0 1 0,1-1 0,-1 1-1,0 0 1,1 0 0,-1 0 0,1 0-1,0 0 1,0 1 0,0 0-1,0-1 1,0 1 0,1 0 0,-1 1-1,-3 5 1,-1-1 25,0 0 1,1 0-1,0 1 0,0 0 1,1 0-1,0 0 0,1 1 1,0-1-1,0 1 0,1 0 1,0 0-1,1 1 0,0-1 1,0 12-1,2-21-32,1 0 0,-1 0 0,0 0 0,1 0 0,-1 0 0,1 1 0,0-1 0,-1 0 0,1 0 0,0-1 0,-1 1 0,1 0 0,0 0 0,0 0 0,0 0 0,0-1 0,0 1 0,0 0 0,0-1 0,0 1 0,0-1 0,0 1 0,0-1 0,0 0 0,1 1 0,-1-1 0,0 0 0,0 0 0,0 0 0,1 0 0,-1 0 0,0 0 0,0 0 0,0 0 0,0 0 0,1-1 0,1 0 0,2 1 15,1-1 1,0-1 0,-1 1-1,1-1 1,-1 0-1,10-5 1,3-6 11,-1-2-1,0 1 1,-1-2-1,-1 0 1,-1-1-1,0 0 1,18-33-1,30-34 107,-73 118-1061,-6 2 884,-18 41 155,33-70-16,0-1 0,0 1 0,0-1 0,1 1-1,0 0 1,0-1 0,1 1 0,0 0 0,1 11 0,-1-18-82,1 1 0,0 0 0,-1 0 0,1 0 0,0-1 0,0 1-1,-1 0 1,1-1 0,0 1 0,0-1 0,0 1 0,0-1 0,0 1 0,0-1 0,0 1 0,0-1 0,0 0 0,0 0 0,0 1 0,0-1-1,0 0 1,0 0 0,0 0 0,0 0 0,0 0 0,0 0 0,0-1 0,1 1 0,32-8-38,-30 6-374,0 0 0,0-1 0,0 0 0,0 0 0,-1 0 0,1 0-1,-1-1 1,0 0 0,4-6 0,11-23-10637,-12 15-3478</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35.601"/>
    </inkml:context>
    <inkml:brush xml:id="br0">
      <inkml:brushProperty name="width" value="0.025" units="cm"/>
      <inkml:brushProperty name="height" value="0.025" units="cm"/>
    </inkml:brush>
  </inkml:definitions>
  <inkml:trace contextRef="#ctx0" brushRef="#br0">19 1 13549,'0'0'15406,"1"10"-15251,-1 0-18,0 1 0,0 0 0,-1 0-1,-1 0 1,0 0 0,0-1 0,-5 13 0,6-22-95,0 1 1,1-1 0,-1 1-1,1-1 1,-1 0 0,1 1-1,-1-1 1,1 1 0,0-1-1,0 1 1,-1-1 0,1 1-1,0-1 1,1 1 0,-1 0-1,0-1 1,0 1 0,1-1-1,-1 0 1,1 3 0,0-4-20,0 1 1,0-1 0,0 0-1,0 1 1,0-1 0,-1 0 0,1 0-1,0 0 1,0 0 0,0 0-1,0 0 1,0 0 0,0 0-1,0 0 1,0 0 0,0 0-1,0 0 1,-1-1 0,1 1-1,0 0 1,0-1 0,0 1-1,1-1 1,12-7 124,0 0 1,21-17-1,-28 20-130,24-20-13,-22 17-40,1 0-1,0 0 0,0 1 1,0 0-1,1 1 1,0 0-1,0 1 0,23-8 1,-33 13 20,0 0 0,-1 0 1,1 0-1,0 0 0,-1 0 0,1 0 1,0 0-1,-1 0 0,1 0 0,0 0 1,-1 0-1,1 1 0,-1-1 1,1 0-1,0 0 0,-1 1 0,1-1 1,-1 0-1,1 1 0,0-1 0,-1 1 1,1-1-1,-1 0 0,0 1 1,1-1-1,-1 1 0,1-1 0,-1 1 1,0 0-1,1-1 0,-1 1 0,1 0 1,1 28-150,-15 31-89,12-56 179,-8 34-2184,10-14-3759</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2.598"/>
    </inkml:context>
    <inkml:brush xml:id="br0">
      <inkml:brushProperty name="width" value="0.025" units="cm"/>
      <inkml:brushProperty name="height" value="0.025" units="cm"/>
    </inkml:brush>
  </inkml:definitions>
  <inkml:trace contextRef="#ctx0" brushRef="#br0">0 225 4805,'10'3'6810,"22"-2"-6809,-27-1 832,185-5 3197,4 1-3448,1275-97 2862,-889-1 645,-577 100-4402,-14 0-608,-30-2-2608,14 1-137,-29-3-6029</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3.019"/>
    </inkml:context>
    <inkml:brush xml:id="br0">
      <inkml:brushProperty name="width" value="0.025" units="cm"/>
      <inkml:brushProperty name="height" value="0.025" units="cm"/>
    </inkml:brush>
  </inkml:definitions>
  <inkml:trace contextRef="#ctx0" brushRef="#br0">647 0 8680,'0'0'7447,"-9"2"-6529,-9 2-611,0 2-1,0 0 0,1 1 1,-25 13-1,-76 50 401,51-30 7,12-9 141,-90 55 1302,126-73-1817,1 1 1,0 1 0,1 0-1,0 1 1,-15 20-1,30-34-331,1 0 0,-1 0-1,0 0 1,1 0 0,-1 0 0,1 0 0,0 0-1,0 1 1,0-1 0,0 0 0,0 1 0,0-1-1,1 1 1,-1-1 0,1 1 0,0-1 0,0 1-1,0 0 1,0-1 0,1 5 0,0-5-4,0 0 0,0 0-1,0 0 1,1 0 0,-1 0 0,1-1 0,-1 1 0,1-1 0,0 1 0,0-1-1,-1 0 1,1 1 0,0-1 0,0 0 0,0 0 0,0 0 0,1-1 0,3 2 0,13 2 37,0 0 1,1-2-1,0 0 1,25-2-1,-30 0 29,332-3 338,-251-2-3240,154-31 0,-141 11-3373</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8.650"/>
    </inkml:context>
    <inkml:brush xml:id="br0">
      <inkml:brushProperty name="width" value="0.025" units="cm"/>
      <inkml:brushProperty name="height" value="0.025" units="cm"/>
    </inkml:brush>
  </inkml:definitions>
  <inkml:trace contextRef="#ctx0" brushRef="#br0">13 1 9929,'0'0'12380,"0"9"-10501,-6 75 919,2-51-2363,2 0 0,1-1 0,5 46 0,-3-71-413,1 0 0,0 0 0,0 1 0,1-1 0,4 7 0,5 3-4238</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8.981"/>
    </inkml:context>
    <inkml:brush xml:id="br0">
      <inkml:brushProperty name="width" value="0.025" units="cm"/>
      <inkml:brushProperty name="height" value="0.025" units="cm"/>
    </inkml:brush>
  </inkml:definitions>
  <inkml:trace contextRef="#ctx0" brushRef="#br0">0 0 15246,'0'0'10186,"67"28"-8136,-26-28-609,7 0-384,1 0-288,0-2-481,-4-2-127,-8 1-129,-3 1-64,-9 2-801,-7 0-865,-5 0-1441,-8-2-1697</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9.342"/>
    </inkml:context>
    <inkml:brush xml:id="br0">
      <inkml:brushProperty name="width" value="0.025" units="cm"/>
      <inkml:brushProperty name="height" value="0.025" units="cm"/>
    </inkml:brush>
  </inkml:definitions>
  <inkml:trace contextRef="#ctx0" brushRef="#br0">0 0 19282,'0'0'10271,"3"11"-8701,1 11-1169,-2-7-181,0-1 0,1 1-1,10 26 1,-12-38-206,0 0 0,1-1 0,-1 1 0,1 0 0,-1 0 0,1-1 0,0 1 0,0-1 0,0 0 0,0 1 0,0-1 0,0 0 0,1 0 0,-1 0 0,1-1 0,0 1 0,-1 0 0,1-1 0,0 0 0,0 0 0,0 0 0,0 0 0,0 0 0,0 0 0,5-1 0,1 0-14,1 0 0,-1-1 0,0-1 0,0 0 0,1 0 0,-1 0 0,-1-1 0,1-1 0,8-4 0,9-6 0,36-27 0,-6 4 0,-56 37 0,1 0 0,-1-1 0,0 1 0,1 0 0,-1-1 0,1 1 0,-1 0 0,1 0 0,-1-1 0,1 1 0,-1 0 0,1 0 0,-1 0 0,1 0 0,-1 0 0,1 0 0,-1-1 0,1 1 0,0 0 0,-1 1 0,1-1 0,-1 0 0,1 0 0,-1 0 0,1 0 0,-1 0 0,1 1 0,-1-1 0,1 0 0,-1 0 0,1 1 0,-1-1 0,0 0 0,1 1 0,-1-1 0,1 0 0,-1 1 0,0-1 0,1 1 0,4 28 0,-13 45 0,6-64 0,3 16-791,-1-25 683,1-1 1,-1 1 0,0-1 0,1 1 0,-1-1 0,1 1 0,-1-1-1,1 1 1,-1-1 0,1 0 0,-1 1 0,1-1 0,-1 0 0,1 1-1,-1-1 1,1 0 0,0 0 0,-1 0 0,1 1 0,0-1 0,-1 0-1,1 0 1,-1 0 0,1 0 0,0 0 0,-1 0 0,1 0 0,0 0-1,-1 0 1,1 0 0,0-1 0,-1 1 0,1 0 0,-1 0 0,1-1-1,-1 1 1,1 0 0,0-1 0,13-8-8472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2.121"/>
    </inkml:context>
    <inkml:brush xml:id="br0">
      <inkml:brushProperty name="width" value="0.025" units="cm"/>
      <inkml:brushProperty name="height" value="0.025" units="cm"/>
    </inkml:brush>
  </inkml:definitions>
  <inkml:trace contextRef="#ctx0" brushRef="#br0">25 0 10954,'0'0'18578,"1"12"-17932,1 20-104,-2 1 1,-2 0 0,-9 57-1,-3 64-230,14-151-436,0 8 247,0 1 0,1 0 0,0-1 1,4 18-1,-4-26-201,0-1-1,0 1 0,0 0 1,1-1-1,-1 1 1,0-1-1,1 1 1,0-1-1,0 0 1,2 3-1,-3-4-210,1 0 0,0 1-1,0-1 1,-1 0-1,1 0 1,0 0 0,0 0-1,0-1 1,0 1-1,0-1 1,0 1 0,0-1-1,0 1 1,0-1 0,4 0-1,-3-5-5704,-8-18-167,-9 4 619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5.424"/>
    </inkml:context>
    <inkml:brush xml:id="br0">
      <inkml:brushProperty name="width" value="0.025" units="cm"/>
      <inkml:brushProperty name="height" value="0.025" units="cm"/>
    </inkml:brush>
  </inkml:definitions>
  <inkml:trace contextRef="#ctx0" brushRef="#br0">35 1 14990,'0'0'2872,"0"11"-1014,0 99 1903,-21 157 0,19-249-3410,-3 12 1070,-1 47-1,6-76-987,27-14 1467,-24 9-1975,25-33-4848,-27 35 4587,-1 0 0,1 0-1,0 0 1,-1 0 0,1 0 0,-1 0-1,1 0 1,-1 0 0,0 0 0,0 0-1,0-1 1,0 1 0,0 0-1,-1 0 1,1 0 0,-1 0 0,1 0-1,-1 0 1,0 0 0,-1-3 0,-11-12-6375</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56.875"/>
    </inkml:context>
    <inkml:brush xml:id="br0">
      <inkml:brushProperty name="width" value="0.025" units="cm"/>
      <inkml:brushProperty name="height" value="0.025" units="cm"/>
    </inkml:brush>
  </inkml:definitions>
  <inkml:trace contextRef="#ctx0" brushRef="#br0">1 0 13997,'0'0'194,"0"1"0,0-1 0,0 0 0,0 0 0,0 0 0,0 1 0,0-1 0,0 0 0,0 0 0,0 0 0,0 0 1,0 1-1,0-1 0,0 0 0,0 0 0,0 0 0,0 1 0,0-1 0,0 0 0,0 0 0,0 0 0,0 0 0,0 1 0,1-1 0,-1 0 0,0 0 0,0 0 0,0 0 0,0 0 0,0 0 0,0 1 0,1-1 0,-1 0 0,0 0 0,0 0 0,0 0 0,0 0 0,1 0 0,-1 0 0,0 0 0,0 0 0,0 0 0,0 0 0,1 0 0,-1 0 0,0 0 0,0 0 0,19 3 3199,27-2-2919,-36-1 760,149-3 920,1 0-3288,-212 2-8859,-24 0 3285,-3 7 6018,65-4 1443,0 0-1,0 1 1,0 1-1,1 0 1,-1 1-1,1 0 1,0 1-1,1 1 1,-15 9-1,25-15-545,1 0-1,-1 0 1,0 0 0,1 0-1,0 0 1,-1 0-1,1 1 1,0-1 0,-1 0-1,1 1 1,0-1-1,0 1 1,0-1 0,0 1-1,0 0 1,1-1-1,-1 1 1,1 0 0,-1 0-1,0 2 1,2-3-81,-1 0-1,0 0 1,1 1 0,-1-1 0,1 0 0,-1 0-1,1 0 1,0 0 0,-1 1 0,1-1 0,0 0-1,0 0 1,0-1 0,0 1 0,0 0 0,0 0-1,0 0 1,0-1 0,0 1 0,1 0 0,0 0-1,10 4 329,1 0-1,0-1 0,-1-1 0,17 3 1,-19-4-341,-3-1-84,-1 1 0,1-1-1,0 1 1,-1 1-1,0-1 1,1 1 0,6 4-1,-12-6-25,1 1-1,-1-1 1,1 0 0,-1 1-1,0-1 1,0 1-1,0 0 1,1-1 0,-2 1-1,1 0 1,0 0-1,0-1 1,0 1 0,-1 0-1,1 0 1,-1 0 0,0 0-1,1 0 1,-1 0-1,0 0 1,0 0 0,0 0-1,0 0 1,-1 0-1,1 0 1,-1 0 0,1-1-1,-1 1 1,1 0-1,-2 2 1,-7 14 142,-1-1 1,0 0-1,-2 0 0,1-1 1,-2-1-1,0 0 0,-26 22 1,-5 9 389,39-41-426,2-2-20,1-1 1,-1 1-1,1-1 0,-1 1 1,1 0-1,0 0 1,0 0-1,1 1 1,-1-1-1,1 0 1,-1 1-1,1-1 1,-1 5-1,2-7-82,1-1-1,-1 1 1,0 0-1,1-1 1,-1 1-1,0-1 1,1 1-1,-1-1 1,1 1-1,-1-1 1,1 1-1,-1-1 1,1 0 0,-1 1-1,1-1 1,0 0-1,-1 1 1,1-1-1,-1 0 1,1 0-1,0 1 1,-1-1-1,1 0 1,0 0-1,-1 0 1,1 0 0,0 0-1,-1 0 1,1 0-1,1 0 1,28 0 125,-22 0-120,42-5-984,0-3 1,0-1-1,-1-3 0,75-27 1,-111 35 565,26-10-6256,-7 1-3481</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57.640"/>
    </inkml:context>
    <inkml:brush xml:id="br0">
      <inkml:brushProperty name="width" value="0.025" units="cm"/>
      <inkml:brushProperty name="height" value="0.025" units="cm"/>
    </inkml:brush>
  </inkml:definitions>
  <inkml:trace contextRef="#ctx0" brushRef="#br0">234 3 15375,'0'-2'12837,"-13"12"-10650,-17 18-3161,-43 67 1407,41-53-927,-50 55 0,79-110-8868,3 12 8506,0-20-6649</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57.983"/>
    </inkml:context>
    <inkml:brush xml:id="br0">
      <inkml:brushProperty name="width" value="0.025" units="cm"/>
      <inkml:brushProperty name="height" value="0.025" units="cm"/>
    </inkml:brush>
  </inkml:definitions>
  <inkml:trace contextRef="#ctx0" brushRef="#br0">1 1 16656,'0'0'8200,"31"61"-6631,-13-43-512,7 0-448,6-2-385,5-5-96,0 1-673,3-6-2754,-5-3-3075,-4-3-8840</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58.340"/>
    </inkml:context>
    <inkml:brush xml:id="br0">
      <inkml:brushProperty name="width" value="0.025" units="cm"/>
      <inkml:brushProperty name="height" value="0.025" units="cm"/>
    </inkml:brush>
  </inkml:definitions>
  <inkml:trace contextRef="#ctx0" brushRef="#br0">1 172 19282,'0'0'11243,"1"69"-10731,-1-46-351,0 1-161,0-3-129,0-3-1248,0-3-1602,0-8-896</inkml:trace>
  <inkml:trace contextRef="#ctx0" brushRef="#br0" timeOffset="1">1 0 19571,'0'0'9288,"25"13"-18064,-12-13-2627</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58.683"/>
    </inkml:context>
    <inkml:brush xml:id="br0">
      <inkml:brushProperty name="width" value="0.025" units="cm"/>
      <inkml:brushProperty name="height" value="0.025" units="cm"/>
    </inkml:brush>
  </inkml:definitions>
  <inkml:trace contextRef="#ctx0" brushRef="#br0">1 2 18001,'0'0'14125,"77"32"-13932,-37-32-129,5-6-417,-5-1-2145,-4-2-2403,-5-3-3491</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59.057"/>
    </inkml:context>
    <inkml:brush xml:id="br0">
      <inkml:brushProperty name="width" value="0.025" units="cm"/>
      <inkml:brushProperty name="height" value="0.025" units="cm"/>
    </inkml:brush>
  </inkml:definitions>
  <inkml:trace contextRef="#ctx0" brushRef="#br0">228 0 13004,'0'0'15765,"-7"10"-15045,-22 27-181,-103 143-272,124-172-2306,8-8 1797,-1 0 0,1 0 0,-1 0-1,1 0 1,0 0 0,-1 0 0,1 0 0,0 0-1,-1 0 1,1 0 0,0 0 0,-1 0-1,1 0 1,0 0 0,-1-1 0,1 1 0,0 0-1,-1 0 1,1 0 0,0-1 0,-1 1 0,1 0-1,0 0 1,0-1 0,-1 1 0,1 0-1,0 0 1,0-1 0,0 1 0,-1 0 0,1-1-1,0 1 1,0 0 0,0-1 0,0 1-1,0-1 1,0 1 0,0 0 0,-1-1 0,1 1-1,0 0 1,1-1 0,-6-17-7862</inkml:trace>
  <inkml:trace contextRef="#ctx0" brushRef="#br0" timeOffset="1">0 27 9385,'0'0'17681,"58"55"-16560,-32-39-545,6-1-352,1-1-127,-2 0-130,-2-3-1728,-7-3-2403,-2-2-2434,-5-2-8008</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59.840"/>
    </inkml:context>
    <inkml:brush xml:id="br0">
      <inkml:brushProperty name="width" value="0.025" units="cm"/>
      <inkml:brushProperty name="height" value="0.025" units="cm"/>
    </inkml:brush>
  </inkml:definitions>
  <inkml:trace contextRef="#ctx0" brushRef="#br0">1 34 13229,'0'0'11146,"60"20"-9448,-20-20-33,7 0-864,5-6-641,-1-3-128,-3-1-1505,-3-3-3524,-12-2-4068</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0.294"/>
    </inkml:context>
    <inkml:brush xml:id="br0">
      <inkml:brushProperty name="width" value="0.025" units="cm"/>
      <inkml:brushProperty name="height" value="0.025" units="cm"/>
    </inkml:brush>
  </inkml:definitions>
  <inkml:trace contextRef="#ctx0" brushRef="#br0">134 1 15855,'0'0'9155,"6"12"-8429,7 11-275,0-2-205,-1 0 1,-1 1 0,-1 1 0,-1 0 0,-1 0 0,10 48-1,-17-55-146,-1 0 0,-1-1-1,-1 1 1,0 0-1,-1-1 1,0 1 0,-2-1-1,0 0 1,0 0-1,-1-1 1,-13 22 0,8-18-401,0-1 1,-1-1-1,-19 20 1,17-21-1191,0-1 1,-1-1 0,-22 14-1,-2-5-5401</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0.979"/>
    </inkml:context>
    <inkml:brush xml:id="br0">
      <inkml:brushProperty name="width" value="0.025" units="cm"/>
      <inkml:brushProperty name="height" value="0.025" units="cm"/>
    </inkml:brush>
  </inkml:definitions>
  <inkml:trace contextRef="#ctx0" brushRef="#br0">132 1 10090,'0'0'14477,"-9"11"-13532,-7 9-693,2 0-1,0 1 1,1 0-1,1 1 1,1 0-1,2 1 1,0 1-1,-10 40 1,17-51-218,0 0 1,1 0 0,1 0-1,0 0 1,1 0 0,0 0-1,1 0 1,1 0 0,0 0-1,0 0 1,8 17 0,-7-23-140,0 0 1,0 0 0,1 0-1,0-1 1,0 1 0,0-1 0,1 0-1,7 5 1,-6-5-440,1-1 0,0 0 0,0 0 0,0-1 0,1 0 0,-1 0 1,18 4-1,32 1-6076,6-7-6331</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1.632"/>
    </inkml:context>
    <inkml:brush xml:id="br0">
      <inkml:brushProperty name="width" value="0.025" units="cm"/>
      <inkml:brushProperty name="height" value="0.025" units="cm"/>
    </inkml:brush>
  </inkml:definitions>
  <inkml:trace contextRef="#ctx0" brushRef="#br0">38 75 10954,'0'0'9311,"-7"-9"-7192,-19-26 187,26 34-2229,0 1 0,-1 0 0,1-1 1,0 1-1,-1-1 0,1 1 0,0-1 0,-1 1 0,1-1 0,0 1 0,0 0 1,0-1-1,-1 1 0,1-1 0,0 0 0,0 1 0,0-1 0,0 1 0,0-1 1,0 1-1,0-1 0,0 1 0,0-1 0,0 1 0,0-1 0,0 1 0,0-1 1,1 1-1,-1-1 0,0 1 0,0-1 0,1 1 0,-1-1 0,0 1 0,1-1 1,-1 1-1,0 0 0,1-1 0,-1 1 0,0 0 0,1-1 0,0 1 0,19-5 534,-17 5-427,21-3 305,-1 1 1,41 1 0,-54 2-348,0-1 0,1 2 1,-1 0-1,0 0 0,0 1 0,0 0 0,-1 0 1,16 9-1,-23-11-134,0 0 0,0 0 0,0 1 0,0-1-1,0 1 1,0-1 0,0 1 0,0 0 0,-1 0 0,1 0 0,-1 0 0,0 0 0,1 0 0,-1 0 0,0 0 0,0 1 0,0-1 0,-1 0-1,1 1 1,0-1 0,-1 0 0,0 1 0,1-1 0,-1 1 0,0-1 0,0 1 0,0-1 0,-1 1 0,1-1 0,-1 0 0,1 1 0,-1-1 0,0 0-1,0 1 1,0-1 0,0 0 0,0 0 0,0 0 0,-1 0 0,-1 2 0,-7 11 48,-2-1 0,1-1 1,-2 0-1,-19 17 0,17-16 5,12-12-62,1 0-1,0 0 0,0 0 1,0 0-1,1 0 1,-1 1-1,1-1 0,-1 1 1,1 0-1,0-1 0,0 1 1,0 0-1,-1 4 1,2-6-27,0 0 0,0 0 0,0 0 0,0 0 1,1 0-1,-1 0 0,0 0 0,1 0 1,-1 0-1,1 0 0,-1 0 0,1 0 0,0 0 1,-1 0-1,1-1 0,0 1 0,-1 0 1,1 0-1,0-1 0,0 1 0,0 0 0,0-1 1,0 1-1,0-1 0,0 1 0,0-1 0,0 0 1,0 1-1,0-1 0,0 0 0,0 0 1,0 0-1,0 1 0,0-1 0,0 0 0,0 0 1,2-1-1,71 2-6613,-29-6-1201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5.770"/>
    </inkml:context>
    <inkml:brush xml:id="br0">
      <inkml:brushProperty name="width" value="0.025" units="cm"/>
      <inkml:brushProperty name="height" value="0.025" units="cm"/>
    </inkml:brush>
  </inkml:definitions>
  <inkml:trace contextRef="#ctx0" brushRef="#br0">1 98 16239,'0'0'10955,"79"-21"-9290,-30 12-768,7 1-609,3-4-256,-2 0-1057,-9-3-3715,-7-5-5029</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4.890"/>
    </inkml:context>
    <inkml:brush xml:id="br0">
      <inkml:brushProperty name="width" value="0.025" units="cm"/>
      <inkml:brushProperty name="height" value="0.025" units="cm"/>
    </inkml:brush>
  </inkml:definitions>
  <inkml:trace contextRef="#ctx0" brushRef="#br0">1 1 15310,'0'0'14884,"2"5"-14521,1 10-227,1 0 1,-2 0-1,0 1 0,-1-1 1,0 0-1,-3 28 0,1 36 58,2-76-188,-1 0 1,1 0 0,-1 0 0,1-1 0,0 1 0,0 0-1,0-1 1,0 1 0,1-1 0,-1 1 0,1-1-1,2 4 1,8 7-2418,-2-1-3365</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5.220"/>
    </inkml:context>
    <inkml:brush xml:id="br0">
      <inkml:brushProperty name="width" value="0.025" units="cm"/>
      <inkml:brushProperty name="height" value="0.025" units="cm"/>
    </inkml:brush>
  </inkml:definitions>
  <inkml:trace contextRef="#ctx0" brushRef="#br0">1 82 15407,'0'0'9224,"75"19"-6629,-18-22-609,10-12-1122,5 0-543,1-1-257,-8 0-32,-8 1-128,-11 5-545,-13 5-1153,-6 1-1312,-11 3-802,-10 0-1890</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5.608"/>
    </inkml:context>
    <inkml:brush xml:id="br0">
      <inkml:brushProperty name="width" value="0.025" units="cm"/>
      <inkml:brushProperty name="height" value="0.025" units="cm"/>
    </inkml:brush>
  </inkml:definitions>
  <inkml:trace contextRef="#ctx0" brushRef="#br0">3 1 14189,'0'0'12391,"0"12"-10768,-1 13-822,0 72 761,1-91-1506,0 0-1,1 0 0,0 0 0,0 0 0,1 0 0,-1 0 0,1 0 0,0 0 0,1 0 1,0-1-1,0 1 0,6 8 0,-7-12-23,0 0-1,0-1 1,1 0-1,-1 1 1,0-1 0,0 0-1,1 0 1,-1-1-1,1 1 1,-1 0 0,1-1-1,-1 1 1,1-1-1,-1 0 1,1 0 0,0 0-1,-1 0 1,1 0-1,-1-1 1,1 1 0,-1-1-1,1 1 1,-1-1-1,3-1 1,4-2 84,-1 1-1,1-1 1,-1-1 0,0 0-1,10-7 1,12-14-116,0-1 0,37-46 0,-67 73 0,0 0 0,0-1 0,0 1 0,1 0 0,-1-1 0,0 1 0,0 0 0,1-1 0,-1 1 0,0 0 0,1-1 0,-1 1 0,0 0 0,1 0 0,-1 0 0,1-1 0,-1 1 0,0 0 0,1 0 0,-1 0 0,1 0 0,-1 0 0,0 0 0,1 0 0,-1-1 0,1 1 0,-1 1 0,1-1 0,-1 0 0,0 0 0,1 0 0,-1 0 0,1 0 0,-1 0 0,0 0 0,1 0 0,-1 1 0,1-1 0,-1 0 0,0 0 0,1 1 0,-1-1 0,0 0 0,1 0 0,-1 1 0,0-1 0,0 0 0,1 1 0,-1-1 0,0 1 0,0-1 0,0 0 0,1 1 0,-1-1 0,0 0 0,0 1 0,0-1 0,0 1 0,0-1 0,0 1 0,0-1 0,0 0 0,0 1 0,0 0 0,7 43 0,-4-18 0,-2-23-120,0 0 0,0 0 0,0 0 0,1 0 0,-1 0 0,1-1 0,-1 1 0,1 0 0,0-1 0,0 1 0,0-1 0,1 0 0,-1 1 0,0-1 0,5 3 0,-4-4-361,0 1 0,0-1 0,-1 0 0,1 0 0,0 0 0,0 0 1,0-1-1,0 1 0,1-1 0,-1 0 0,0 0 0,0 0 0,0 0 1,0 0-1,0-1 0,5-1 0,13-6-16073</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6.467"/>
    </inkml:context>
    <inkml:brush xml:id="br0">
      <inkml:brushProperty name="width" value="0.025" units="cm"/>
      <inkml:brushProperty name="height" value="0.025" units="cm"/>
    </inkml:brush>
  </inkml:definitions>
  <inkml:trace contextRef="#ctx0" brushRef="#br0">0 73 9673,'0'0'17126,"10"1"-15888,72 0 374,111-13-1,-141 5-4303,82-22-1,-128 28 1960,-3 0 162,-1 1 0,1-1 0,-1 0 0,1 1-1,-1-1 1,1 0 0,-1-1 0,0 1 0,0 0 0,1-1 0,-1 1 0,3-4 0,-3-4-6065</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6.841"/>
    </inkml:context>
    <inkml:brush xml:id="br0">
      <inkml:brushProperty name="width" value="0.025" units="cm"/>
      <inkml:brushProperty name="height" value="0.025" units="cm"/>
    </inkml:brush>
  </inkml:definitions>
  <inkml:trace contextRef="#ctx0" brushRef="#br0">0 1 12172,'0'0'10660,"14"4"-8866,14 2-837,0 0 0,0-2 0,50 1 0,-59-5-628,-10-1-224,0 0 1,0 1-1,0 0 1,-1 1-1,1 0 1,0 0-1,-1 1 1,1 0-1,-1 1 1,13 5-1,-20-7-96,0 0 1,0 0-1,1 0 0,-1 0 1,0 0-1,0 1 0,0-1 1,-1 0-1,1 1 1,0-1-1,0 0 0,-1 1 1,1-1-1,-1 1 0,1-1 1,-1 1-1,0-1 0,0 1 1,1-1-1,-1 1 0,0 0 1,0-1-1,-1 1 1,1-1-1,0 1 0,0-1 1,-1 1-1,1-1 0,-1 1 1,1-1-1,-1 1 0,0-1 1,0 0-1,1 1 0,-3 1 1,-2 6 95,-1-1 1,0 0 0,0-1-1,-9 9 1,-12 8 357,-35 24 0,39-31-118,0 1-1,-37 39 0,59-56-344,0-1 0,1 1 0,-1-1 0,1 1 0,-1-1 0,1 1 0,0-1 0,-1 1 0,1-1 0,-1 1 0,1 0 0,0-1 0,0 1 0,-1 0 0,1-1 0,0 1 0,0 0 0,0-1 0,0 1 0,0 0 0,0-1 0,0 1 0,0 0 0,0-1 0,0 1 0,0 0 0,0 0 0,0-1 0,1 1 0,-1 1 0,1-1 0,0 0 0,1-1 0,-1 1 0,0 0 0,0 0 0,1 0 0,-1-1 0,1 1 0,-1-1 0,0 1 0,1-1 0,-1 0 0,1 1 0,1-1 0,65 1 0,-53-1 0,135-2-1787,-93-1-696,-1-2 0,59-13 1,-76 7-6700</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8.461"/>
    </inkml:context>
    <inkml:brush xml:id="br0">
      <inkml:brushProperty name="width" value="0.025" units="cm"/>
      <inkml:brushProperty name="height" value="0.025" units="cm"/>
    </inkml:brush>
  </inkml:definitions>
  <inkml:trace contextRef="#ctx0" brushRef="#br0">293 1 17360,'0'0'10645,"-9"11"-10042,-39 48-168,-169 220 951,217-278-1487,0-1 0,0 0-1,0 0 1,-1 1 0,1-1 0,0 0 0,0 0 0,0 0 0,0 1 0,0-1 0,0 0 0,0 0 0,0 0-1,0 1 1,0-1 0,-1 0 0,1 0 0,0 0 0,0 0 0,0 1 0,0-1 0,-1 0 0,1 0-1,0 0 1,0 0 0,0 0 0,0 0 0,-1 0 0,1 0 0,0 1 0,0-1 0,-1 0 0,1 0-1,0 0 1,0 0 0,0 0 0,-1 0 0,1 0 0,0 0 0,0 0 0,0 0 0,-1 0 0,1-1 0,0 1-1,0 0 1,-1 0 0,1 0 0,0 0 0,0 0 0,0 0 0,0 0 0,-1 0 0,1-1 0,0 1-1,0 0 1,0 0 0,0 0 0,0 0 0,-1-1 0,1 1 0,0 0 0,0 0 0,0 0 0,0-1-1,-3-16-6352,2 13 4628,-4-20-11541</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8.802"/>
    </inkml:context>
    <inkml:brush xml:id="br0">
      <inkml:brushProperty name="width" value="0.025" units="cm"/>
      <inkml:brushProperty name="height" value="0.025" units="cm"/>
    </inkml:brush>
  </inkml:definitions>
  <inkml:trace contextRef="#ctx0" brushRef="#br0">1 1 15054,'0'0'11819,"59"38"-10057,-32-18-577,3 0-512,3-2-449,1-3-160,1-1-64,-2-5-1473,-2-5-2467,-4-4-3235</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9.302"/>
    </inkml:context>
    <inkml:brush xml:id="br0">
      <inkml:brushProperty name="width" value="0.025" units="cm"/>
      <inkml:brushProperty name="height" value="0.025" units="cm"/>
    </inkml:brush>
  </inkml:definitions>
  <inkml:trace contextRef="#ctx0" brushRef="#br0">1 43 1153,'0'0'25272,"72"-2"-23670,-40 2-738,4 0-511,7-6-257,-1-3-673,-1-1-3523,-5-5-3619</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9.996"/>
    </inkml:context>
    <inkml:brush xml:id="br0">
      <inkml:brushProperty name="width" value="0.025" units="cm"/>
      <inkml:brushProperty name="height" value="0.025" units="cm"/>
    </inkml:brush>
  </inkml:definitions>
  <inkml:trace contextRef="#ctx0" brushRef="#br0">10 1 14478,'0'0'12588,"-9"55"-12396,9-38-96,0-3-64,0-3-96,2-1-1313,2-8-1378,-1-2-1473</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0.369"/>
    </inkml:context>
    <inkml:brush xml:id="br0">
      <inkml:brushProperty name="width" value="0.025" units="cm"/>
      <inkml:brushProperty name="height" value="0.025" units="cm"/>
    </inkml:brush>
  </inkml:definitions>
  <inkml:trace contextRef="#ctx0" brushRef="#br0">0 0 20339,'0'0'5093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6.596"/>
    </inkml:context>
    <inkml:brush xml:id="br0">
      <inkml:brushProperty name="width" value="0.025" units="cm"/>
      <inkml:brushProperty name="height" value="0.025" units="cm"/>
    </inkml:brush>
  </inkml:definitions>
  <inkml:trace contextRef="#ctx0" brushRef="#br0">113 0 14318,'0'0'2060,"1"9"-1681,2 10-163,-1 1 0,-1 0-1,0 0 1,-2 0 0,-4 31 0,-28 111 1241,7-41-589,-2 87-180,8 0 1,13 336 0,16-401-443,7-2 1,6 0-1,7-1 1,74 223 0,-87-308-3025,-9-21-1849,-6-10-4085</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0.697"/>
    </inkml:context>
    <inkml:brush xml:id="br0">
      <inkml:brushProperty name="width" value="0.025" units="cm"/>
      <inkml:brushProperty name="height" value="0.025" units="cm"/>
    </inkml:brush>
  </inkml:definitions>
  <inkml:trace contextRef="#ctx0" brushRef="#br0">269 1 18738,'0'0'9411,"-11"13"-8701,-69 85-90,-91 114-1400,171-211 888,-4 4-1859,1-12-7822,3-11-799</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1.071"/>
    </inkml:context>
    <inkml:brush xml:id="br0">
      <inkml:brushProperty name="width" value="0.025" units="cm"/>
      <inkml:brushProperty name="height" value="0.025" units="cm"/>
    </inkml:brush>
  </inkml:definitions>
  <inkml:trace contextRef="#ctx0" brushRef="#br0">1 1 16207,'0'0'8488,"15"58"-6758,7-36-289,6-3-832,2 2-417,5-4-96,-1-6-1057,1-2-2178,-6-4-1889,-5-2-4870</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1.414"/>
    </inkml:context>
    <inkml:brush xml:id="br0">
      <inkml:brushProperty name="width" value="0.025" units="cm"/>
      <inkml:brushProperty name="height" value="0.025" units="cm"/>
    </inkml:brush>
  </inkml:definitions>
  <inkml:trace contextRef="#ctx0" brushRef="#br0">0 60 13100,'0'0'12684,"58"-18"-11082,-26 17-513,8-1-801,4-1-192,4 0-64,1-2-576,-3-1-1730,-8-4-1698,-5-1-3523</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1.945"/>
    </inkml:context>
    <inkml:brush xml:id="br0">
      <inkml:brushProperty name="width" value="0.025" units="cm"/>
      <inkml:brushProperty name="height" value="0.025" units="cm"/>
    </inkml:brush>
  </inkml:definitions>
  <inkml:trace contextRef="#ctx0" brushRef="#br0">1 0 15182,'0'0'10763,"39"56"-8746,-26-24-607,1 2-513,-2 5-225,-1 1-255,-1 3-193,-4-1-96,-1-5-192,-4-2-737,-1-3-736,0-7-1891,0-10-2561,0-7-5446</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2.693"/>
    </inkml:context>
    <inkml:brush xml:id="br0">
      <inkml:brushProperty name="width" value="0.025" units="cm"/>
      <inkml:brushProperty name="height" value="0.025" units="cm"/>
    </inkml:brush>
  </inkml:definitions>
  <inkml:trace contextRef="#ctx0" brushRef="#br0">0 1 16528,'0'0'9000,"47"75"-7366,-37-32-449,0 7-448,-1 4-321,-1 5-288,1 2-96,0-5-993,-2-2-1569,1-6-2563,4-10-5317</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2.270"/>
    </inkml:context>
    <inkml:brush xml:id="br0">
      <inkml:brushProperty name="width" value="0.025" units="cm"/>
      <inkml:brushProperty name="height" value="0.025" units="cm"/>
    </inkml:brush>
  </inkml:definitions>
  <inkml:trace contextRef="#ctx0" brushRef="#br0">1 1 15567,'0'0'10281,"21"60"-9960,-14-42-257,-2-1-128,3-3-1121,-3 0-1025,-2-9-545</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2.613"/>
    </inkml:context>
    <inkml:brush xml:id="br0">
      <inkml:brushProperty name="width" value="0.025" units="cm"/>
      <inkml:brushProperty name="height" value="0.025" units="cm"/>
    </inkml:brush>
  </inkml:definitions>
  <inkml:trace contextRef="#ctx0" brushRef="#br0">0 0 18481,'0'0'7047,"34"9"-10602,-17-9-1474,-2 0-6246</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2.985"/>
    </inkml:context>
    <inkml:brush xml:id="br0">
      <inkml:brushProperty name="width" value="0.025" units="cm"/>
      <inkml:brushProperty name="height" value="0.025" units="cm"/>
    </inkml:brush>
  </inkml:definitions>
  <inkml:trace contextRef="#ctx0" brushRef="#br0">0 36 10954,'0'0'15503,"61"-4"-16240,-45-6-1825,0-2-1506,-9 2-1890</inkml:trace>
  <inkml:trace contextRef="#ctx0" brushRef="#br0" timeOffset="1">2 95 13004,'0'0'9193,"67"-2"-11147,-46-10-2146,0-1-3651</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3.327"/>
    </inkml:context>
    <inkml:brush xml:id="br0">
      <inkml:brushProperty name="width" value="0.025" units="cm"/>
      <inkml:brushProperty name="height" value="0.025" units="cm"/>
    </inkml:brush>
  </inkml:definitions>
  <inkml:trace contextRef="#ctx0" brushRef="#br0">0 155 10666,'0'0'9358,"9"-5"-7852,8-9-1159,-1 0 1,0-1 0,0 0 0,-2-2-1,0 0 1,22-34 0,-31 45 1522,-4 9-589,-4 24-133,-4 27-1500,6-51 284,1-1-1,0 1 0,0 0 0,0 0 0,0 0 1,0-1-1,1 1 0,-1 0 0,1-1 0,0 1 1,0 0-1,0-1 0,2 5 0,-3-7-243,1 1 0,-1-1 0,1 0 1,-1 1-1,1-1 0,-1 1 0,1-1 0,-1 0 0,1 1 0,-1-1 0,1 0 0,-1 0 0,1 0 0,-1 1 0,1-1 1,0 0-1,-1 0 0,1 0 0,-1 0 0,1 0 0,0 0 0,-1 0 0,1 0 0,0 0 0,-1 0 0,1-1 0,0 1 1,8-7-10473</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3.701"/>
    </inkml:context>
    <inkml:brush xml:id="br0">
      <inkml:brushProperty name="width" value="0.025" units="cm"/>
      <inkml:brushProperty name="height" value="0.025" units="cm"/>
    </inkml:brush>
  </inkml:definitions>
  <inkml:trace contextRef="#ctx0" brushRef="#br0">0 1 12780,'0'0'12129,"5"9"-11360,17 31-401,-21-38-344,0-1-1,0 1 1,0 0 0,1-1-1,-1 0 1,0 1 0,1-1-1,-1 0 1,1 0 0,-1 1-1,1-1 1,-1 0 0,1-1 0,0 1-1,-1 0 1,1 0 0,0-1-1,0 1 1,0-1 0,0 0-1,-1 1 1,1-1 0,0 0-1,0 0 1,0 0 0,0 0-1,0 0 1,0-1 0,-1 1-1,1-1 1,0 1 0,0-1-1,1 0 1,3-2 64,0 0 0,0 0 0,0-1-1,-1 0 1,1 0 0,7-8 0,12-6-53,-24 18-40,-1-1 1,1 1-1,-1 0 1,0 0-1,1 0 0,-1 0 1,1 0-1,-1 0 1,1 0-1,-1 0 1,1 0-1,-1 0 1,1 0-1,-1 0 1,1 0-1,-1 0 0,0 0 1,1 0-1,-1 1 1,1-1-1,-1 0 1,1 0-1,-1 1 1,0-1-1,1 0 1,-1 0-1,0 1 0,1-1 1,-1 0-1,1 1 1,1 4 28,-1 0 1,0 0-1,1 0 1,-1 0-1,-1 0 0,1 0 1,-1 0-1,0 5 1,0-6 32,1 14 63,-2-6-153,1 1 0,1-1 0,0 1 0,1-1 0,1 0 0,0 0 0,0 0 1,10 22-1,-1-21-3074,0-9-3054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7.300"/>
    </inkml:context>
    <inkml:brush xml:id="br0">
      <inkml:brushProperty name="width" value="0.025" units="cm"/>
      <inkml:brushProperty name="height" value="0.025" units="cm"/>
    </inkml:brush>
  </inkml:definitions>
  <inkml:trace contextRef="#ctx0" brushRef="#br0">0 0 8872,'0'0'1436,"15"1"-987,519 50 5262,139 11-5278,913-34 1464,-698-26 1337,-257 9-2079,929 10 754,-635-7-897,-529-1-7090,-351-12 1252,-4-1-1762</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5.766"/>
    </inkml:context>
    <inkml:brush xml:id="br0">
      <inkml:brushProperty name="width" value="0.025" units="cm"/>
      <inkml:brushProperty name="height" value="0.025" units="cm"/>
    </inkml:brush>
  </inkml:definitions>
  <inkml:trace contextRef="#ctx0" brushRef="#br0">1 0 18546,'0'0'4809,"3"9"-2396,-2-3-2269,1-1-1,0 1 0,0-1 0,0 0 0,1 0 0,-1 0 1,1 0-1,0-1 0,1 1 0,-1-1 0,1 0 1,0 0-1,0 0 0,0 0 0,1-1 0,-1 1 0,1-1 1,0-1-1,0 1 0,0 0 0,0-1 0,0 0 1,0 0-1,1-1 0,-1 0 0,1 0 0,7 1 1,-8-2-184,0-1 0,1 1 0,-1-1 0,0 0 0,1-1 1,-1 1-1,0-1 0,0 0 0,0-1 0,-1 1 1,1-1-1,0 0 0,-1 0 0,0 0 0,1 0 1,-1-1-1,-1 0 0,1 0 0,3-5 0,19-16-471,-22 61-285,-5-8 154,2 49 1855,9-41-3892,10-9-5468,-5-18-5556</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8.696"/>
    </inkml:context>
    <inkml:brush xml:id="br0">
      <inkml:brushProperty name="width" value="0.025" units="cm"/>
      <inkml:brushProperty name="height" value="0.025" units="cm"/>
    </inkml:brush>
  </inkml:definitions>
  <inkml:trace contextRef="#ctx0" brushRef="#br0">9 274 13421,'0'1'343,"-1"-1"0,0 0 1,1 1-1,-1-1 0,1 1 1,-1-1-1,1 1 0,-1-1 1,1 1-1,-1-1 0,1 1 1,-1 0-1,1-1 0,0 1 1,0-1-1,-1 1 0,1 0 1,0-1-1,0 1 1,-1 0-1,1 0 0,0-1 1,0 1-1,0 1 0,15-2 3487,25-16-1899,-10 0-1705,-2-2 0,1-1-1,-2-1 1,-1-2 0,-1 0 0,0-2 0,-2-1-1,-1 0 1,38-58 0,-76 121-146,3 1 0,1 1 0,-8 48 0,15-61-113,-2 53-1,6-34-9289</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9.050"/>
    </inkml:context>
    <inkml:brush xml:id="br0">
      <inkml:brushProperty name="width" value="0.025" units="cm"/>
      <inkml:brushProperty name="height" value="0.025" units="cm"/>
    </inkml:brush>
  </inkml:definitions>
  <inkml:trace contextRef="#ctx0" brushRef="#br0">0 173 16624,'0'0'5722,"16"5"-3864,-1 0-1422,1-1 0,0-1-1,-1 0 1,1-1 0,0-1 0,0 0-1,32-3 1,318-65 1861,-50 7-1855,-192 39-735,122-16-493,-83 27-9223</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9.609"/>
    </inkml:context>
    <inkml:brush xml:id="br0">
      <inkml:brushProperty name="width" value="0.025" units="cm"/>
      <inkml:brushProperty name="height" value="0.025" units="cm"/>
    </inkml:brush>
  </inkml:definitions>
  <inkml:trace contextRef="#ctx0" brushRef="#br0">0 57 6470,'0'0'7250,"7"-9"-2649,0-2-3192,7-9 354,2 4 2187,-16 24 550,-2 29-3630,1-33-783,-6 23 206,2 0-1,0 1 0,2-1 0,0 34 0,2-61-288,1 1-1,0 0 0,0 0 0,0 0 0,1 0 1,-1-1-1,0 1 0,0 0 0,0 0 1,0 0-1,1-1 0,-1 1 0,0 0 0,1 0 1,-1-1-1,1 1 0,-1 0 0,1-1 1,-1 1-1,1 0 0,0-1 0,-1 1 1,1-1-1,-1 1 0,1-1 0,0 1 0,1 0 1,0-1 6,0 0 1,-1 1-1,1-1 1,0 0-1,0 0 1,0 0-1,-1-1 1,1 1-1,0 0 1,0-1-1,-1 1 1,4-2-1,2-1 26,1-1 0,-1 1-1,0-2 1,12-8 0,7-11-36,40-45 0,15-16 0,-80 85 0,-1 0 0,0 0 0,1 0 0,-1 0 0,0 1 0,1-1 0,-1 0 0,0 0 0,0 1 0,1-1 0,-1 0 0,0 0 0,0 1 0,0-1 0,1 0 0,-1 1 0,0-1 0,0 0 0,0 0 0,0 1 0,0-1 0,1 0 0,-1 1 0,0-1 0,0 1 0,0-1 0,0 0 0,0 1 0,0-1 0,0 0 0,0 1 0,0-1 0,0 0 0,-1 1 0,1-1 0,0 0 0,0 1 0,0-1 0,0 0 0,0 0 0,-1 1 0,-1 18 0,-11 26 0,9-34 0,1-1 0,0 1 0,0 0 0,1-1 0,0 1 0,1 0 0,0 0 0,2 19 0,-1-29-32,1-1-1,-1 1 1,1-1-1,-1 1 1,1 0-1,-1-1 1,1 1-1,0-1 1,-1 1-1,1-1 1,-1 0-1,1 1 1,0-1-1,0 0 1,-1 1-1,1-1 1,0 0-1,0 0 1,-1 0-1,1 0 1,0 0-1,0 0 1,-1 0-1,1 0 1,0 0-1,0 0 1,0 0-1,-1 0 1,1 0-1,0 0 1,-1-1-1,1 1 1,0 0-1,0-1 1,28-11-3604,-8-8-3367,-1-6-3995</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9.950"/>
    </inkml:context>
    <inkml:brush xml:id="br0">
      <inkml:brushProperty name="width" value="0.025" units="cm"/>
      <inkml:brushProperty name="height" value="0.025" units="cm"/>
    </inkml:brush>
  </inkml:definitions>
  <inkml:trace contextRef="#ctx0" brushRef="#br0">0 21 19058,'0'0'13709,"62"20"-13709,-25-23 0,3-5 0,-1 0 0,-6 0-1858,-7 3-960,-3 4-1507,-6-2 33,-5-2-3459</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0.293"/>
    </inkml:context>
    <inkml:brush xml:id="br0">
      <inkml:brushProperty name="width" value="0.025" units="cm"/>
      <inkml:brushProperty name="height" value="0.025" units="cm"/>
    </inkml:brush>
  </inkml:definitions>
  <inkml:trace contextRef="#ctx0" brushRef="#br0">0 197 12620,'0'0'19207,"12"-4"-18390,12-7-801,0 0-1,-1-2 0,-1-1 1,0-1-1,-1-1 0,0-1 1,18-20-1,12-22-15,-49 61 0,-2 10 0,-4 12 0,-3 4-37,2 1-1,0-1 1,2 1 0,2 49-1,1-76-45,2 8-1989,4-7-3748,5-3-5172</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0.947"/>
    </inkml:context>
    <inkml:brush xml:id="br0">
      <inkml:brushProperty name="width" value="0.025" units="cm"/>
      <inkml:brushProperty name="height" value="0.025" units="cm"/>
    </inkml:brush>
  </inkml:definitions>
  <inkml:trace contextRef="#ctx0" brushRef="#br0">0 149 13261,'0'0'8391,"62"-59"-5988,-32 46 31,5 3-384,8-1-961,8 3-384,2 1-353,4 3-224,-3-1-96,-4 2-384,-9-1-1090,-11 1-1376,-12-3-1314,-14-1-2018,-4-2-4196</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1.320"/>
    </inkml:context>
    <inkml:brush xml:id="br0">
      <inkml:brushProperty name="width" value="0.025" units="cm"/>
      <inkml:brushProperty name="height" value="0.025" units="cm"/>
    </inkml:brush>
  </inkml:definitions>
  <inkml:trace contextRef="#ctx0" brushRef="#br0">0 1 15503,'0'0'7361,"13"2"-6122,146 10 1168,-157-12-2376,0 0-1,0 0 1,0 0 0,0 0-1,0 1 1,-1-1-1,1 0 1,0 1-1,0 0 1,0-1-1,-1 1 1,1 0-1,0 0 1,-1 0-1,1 0 1,-1 0-1,1 0 1,-1 0-1,1 0 1,-1 1-1,0-1 1,0 1-1,0-1 1,0 1-1,0-1 1,0 1 0,0 0-1,0-1 1,0 1-1,-1 0 1,1 0-1,-1-1 1,1 1-1,-1 0 1,0 0-1,0 0 1,0 0-1,0 0 1,0-1-1,0 1 1,0 0-1,-1 0 1,1 0-1,-1 0 1,1-1-1,-2 4 1,-2 5 100,0-1 1,-1 0-1,0 0 1,0 0-1,-1 0 0,-13 15 1,-123 116 2462,140-139-2556,1 0-1,0 1 1,-1-1-1,1 1 1,0-1-1,0 1 0,0 0 1,0-1-1,0 1 1,0 0-1,1 0 1,-1 0-1,1 0 1,-1-1-1,1 1 1,0 0-1,-1 3 1,2-4-28,-1 0 0,0 0 0,1 0 0,-1 0 0,1-1 0,-1 1 0,1 0 0,0 0 0,-1-1 0,1 1 0,0 0 0,-1-1 0,1 1 0,0 0 0,0-1 0,0 1 0,0-1 0,0 1 1,-1-1-1,1 0 0,0 1 0,0-1 0,0 0 0,1 0 0,11 2-2,-1-1 1,1 0-1,-1-1 1,18-2 0,-9 1 90,157-13-307,20-1-2857,-177 15 2035,13 0-2526,-11-3-3084,-6-2-3348</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1.666"/>
    </inkml:context>
    <inkml:brush xml:id="br0">
      <inkml:brushProperty name="width" value="0.025" units="cm"/>
      <inkml:brushProperty name="height" value="0.025" units="cm"/>
    </inkml:brush>
  </inkml:definitions>
  <inkml:trace contextRef="#ctx0" brushRef="#br0">18 0 17392,'0'0'13645,"-15"53"-13132,14-31-353,-1-4-128,2-1-64,0-3-737,0-7-864,0-5-1154,2-10-7238,-2-13-5991</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2.024"/>
    </inkml:context>
    <inkml:brush xml:id="br0">
      <inkml:brushProperty name="width" value="0.025" units="cm"/>
      <inkml:brushProperty name="height" value="0.025" units="cm"/>
    </inkml:brush>
  </inkml:definitions>
  <inkml:trace contextRef="#ctx0" brushRef="#br0">0 1 7847,'0'0'18066,"36"39"-22839,-20-34-1217</inkml:trace>
  <inkml:trace contextRef="#ctx0" brushRef="#br0" timeOffset="1">219 127 18449,'0'0'12396,"51"-1"-12172,-29-2-224,-1-2-416,-3 0-1506,0 0-2050,-8 2-2145,-3 2-5254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7.692"/>
    </inkml:context>
    <inkml:brush xml:id="br0">
      <inkml:brushProperty name="width" value="0.025" units="cm"/>
      <inkml:brushProperty name="height" value="0.025" units="cm"/>
    </inkml:brush>
  </inkml:definitions>
  <inkml:trace contextRef="#ctx0" brushRef="#br0">1 25 3940,'0'0'11290,"9"-3"-9160,13-3-1655,0 1 0,0 1 0,0 1 0,0 1 0,0 1-1,1 1 1,-1 1 0,43 6 0,-23 1-294,0 1-1,0 2 1,77 32 0,-103-36-177,-1 0 0,0 1 0,0 1 0,-1 0 0,0 1 0,-1 1 0,19 18 0,-29-26 22,-1 0 0,1 0 0,-1 0 0,0 0 0,0 0 1,0 1-1,0-1 0,-1 1 0,1-1 0,-1 1 0,0-1 0,0 1 0,0 0 0,-1 0 0,1-1 0,-1 1 0,0 0 0,0 0 0,0 0 0,0-1 0,-1 1 0,1 0 0,-1 0 0,0-1 0,-1 1 0,1 0 0,0-1 0,-1 0 0,0 1 0,0-1 0,0 0 0,0 0 0,0 0 0,-1 0 0,1 0 0,-1 0 0,0-1 0,0 1 0,-4 2 0,-32 25 418,-2-1 1,0-2-1,-2-2 0,-59 25 1,-19 13-927,108-56-411,-1 1-877,3-5-4994</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2.368"/>
    </inkml:context>
    <inkml:brush xml:id="br0">
      <inkml:brushProperty name="width" value="0.025" units="cm"/>
      <inkml:brushProperty name="height" value="0.025" units="cm"/>
    </inkml:brush>
  </inkml:definitions>
  <inkml:trace contextRef="#ctx0" brushRef="#br0">0 46 16528,'0'0'9609,"60"-5"-9481,-34-4-416,1-3-2659,0 2-1569,-3 1-2179</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2.723"/>
    </inkml:context>
    <inkml:brush xml:id="br0">
      <inkml:brushProperty name="width" value="0.025" units="cm"/>
      <inkml:brushProperty name="height" value="0.025" units="cm"/>
    </inkml:brush>
  </inkml:definitions>
  <inkml:trace contextRef="#ctx0" brushRef="#br0">1 182 12236,'0'0'15513,"9"-5"-14456,27-21-475,-1-2 0,-1-1 0,32-38 0,-39 40 709,-29 51-949,-6-2-403,2 1 1,0 0-1,1 0 1,2 0-1,-2 39 1,5-60-658,1 5-269,11-7-16419</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3.366"/>
    </inkml:context>
    <inkml:brush xml:id="br0">
      <inkml:brushProperty name="width" value="0.025" units="cm"/>
      <inkml:brushProperty name="height" value="0.025" units="cm"/>
    </inkml:brush>
  </inkml:definitions>
  <inkml:trace contextRef="#ctx0" brushRef="#br0">0 0 15919,'0'0'13437,"11"4"-13170,7 2-129,-1-1 1,1-1-1,26 2 0,-35-5-88,0 0-1,0-1 0,0 0 0,0-1 0,0 0 0,0 0 0,0-1 1,0 0-1,0-1 0,13-5 0,-22 8-43,1-1 0,-1 1 0,0 0 1,1 0-1,-1-1 0,1 1 0,-1 0 0,1 0 0,-1 0 0,1 0 0,-1-1 1,0 1-1,1 0 0,-1 0 0,1 0 0,-1 0 0,1 0 0,-1 0 0,1 0 1,-1 1-1,1-1 0,-1 0 0,1 0 0,-1 0 0,1 0 0,-1 1 0,1-1 1,-1 0-1,0 0 0,1 1 0,-1-1 0,0 0 0,1 1 0,-1-1 1,1 1-1,3 21 487,-13 47 598,5-40-846,3-25-382,1 0 1,0 0-1,0 0 0,0-1 0,0 1 1,1 0-1,0 0 0,1 6 0,-1-9 30,0 0 0,-1 0 0,1 0-1,-1 0 1,1 0 0,0-1 0,0 1-1,0 0 1,-1 0 0,1-1 0,0 1-1,0-1 1,0 1 0,0-1-1,0 1 1,0-1 0,0 0 0,0 1-1,0-1 1,0 0 0,0 0 0,0 0-1,0 1 1,0-1 0,0 0-1,1-1 1,-1 1 0,0 0 0,0 0-1,0 0 1,0-1 0,0 1 0,0 0-1,0-1 1,0 1 0,1-1-1,17-10-6928</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4.095"/>
    </inkml:context>
    <inkml:brush xml:id="br0">
      <inkml:brushProperty name="width" value="0.025" units="cm"/>
      <inkml:brushProperty name="height" value="0.025" units="cm"/>
    </inkml:brush>
  </inkml:definitions>
  <inkml:trace contextRef="#ctx0" brushRef="#br0">137 1 13741,'0'0'11152,"-10"12"-9775,-7 15-887,1 0-1,1 1 0,1 0 1,1 1-1,-12 45 0,18-48-340,1 1 1,1-1-1,1 1 0,0 39 0,4-59-136,0 0 0,0 0 0,1 0 0,0-1 0,1 1 0,-1 0 0,1 0 0,0-1 1,1 1-1,0-1 0,0 0 0,0 0 0,1 0 0,0 0 0,0 0 0,0-1 0,1 0 0,-1 0 0,1 0 0,1 0 0,-1-1 1,9 6-1,-4-5-449,1 0 0,-1 0 0,1-1 0,0 0 0,17 3 0,31-2-7401,-26-7-752</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4.623"/>
    </inkml:context>
    <inkml:brush xml:id="br0">
      <inkml:brushProperty name="width" value="0.025" units="cm"/>
      <inkml:brushProperty name="height" value="0.025" units="cm"/>
    </inkml:brush>
  </inkml:definitions>
  <inkml:trace contextRef="#ctx0" brushRef="#br0">202 1 13613,'0'0'15412,"-7"12"-14868,-177 309-282,176-312-1677,5-20-13676</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4.951"/>
    </inkml:context>
    <inkml:brush xml:id="br0">
      <inkml:brushProperty name="width" value="0.025" units="cm"/>
      <inkml:brushProperty name="height" value="0.025" units="cm"/>
    </inkml:brush>
  </inkml:definitions>
  <inkml:trace contextRef="#ctx0" brushRef="#br0">1 1 18578,'0'0'12075,"70"65"-11659,-45-46-287,4 2-65,-2-2-128,1 3-1154,-5-3-1376,-2-2-2179,-6-1-1921</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5.311"/>
    </inkml:context>
    <inkml:brush xml:id="br0">
      <inkml:brushProperty name="width" value="0.025" units="cm"/>
      <inkml:brushProperty name="height" value="0.025" units="cm"/>
    </inkml:brush>
  </inkml:definitions>
  <inkml:trace contextRef="#ctx0" brushRef="#br0">27 131 22389,'0'0'5830,"-26"69"-5638,25-43-64,1-2-128,0 2 64,4-7-192,3-2-929,1-5-1409,-2-9-545,-2-3-865,-3-8-2978</inkml:trace>
  <inkml:trace contextRef="#ctx0" brushRef="#br0" timeOffset="1">19 1 19410,'0'0'7944,"33"14"-28540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5.636"/>
    </inkml:context>
    <inkml:brush xml:id="br0">
      <inkml:brushProperty name="width" value="0.025" units="cm"/>
      <inkml:brushProperty name="height" value="0.025" units="cm"/>
    </inkml:brush>
  </inkml:definitions>
  <inkml:trace contextRef="#ctx0" brushRef="#br0">1 191 16624,'0'0'10121,"63"0"-9608,-34-5-289,5 1-160,4-2-1089,-2 0-2082,2-2-1633,-1-3-5126</inkml:trace>
  <inkml:trace contextRef="#ctx0" brushRef="#br0" timeOffset="1">608 0 18610,'0'0'9352,"-52"46"-8679,27-15-160,1 2-353,0 2-128,2-2 32,1-2-64,6-5 0,4-7-96,1-5-961,6-10-1474</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5.965"/>
    </inkml:context>
    <inkml:brush xml:id="br0">
      <inkml:brushProperty name="width" value="0.025" units="cm"/>
      <inkml:brushProperty name="height" value="0.025" units="cm"/>
    </inkml:brush>
  </inkml:definitions>
  <inkml:trace contextRef="#ctx0" brushRef="#br0">1 0 7783,'0'0'20115,"20"50"-18801,12-37-129,5-1-513,5-2-511,3-2-193,-5-1-1025,-6 1-1602,-7-2-1665,-9 0-256,-7-1-3524</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6.323"/>
    </inkml:context>
    <inkml:brush xml:id="br0">
      <inkml:brushProperty name="width" value="0.025" units="cm"/>
      <inkml:brushProperty name="height" value="0.025" units="cm"/>
    </inkml:brush>
  </inkml:definitions>
  <inkml:trace contextRef="#ctx0" brushRef="#br0">0 51 19731,'0'0'9192,"76"-46"-8775,-28 42-321,6 4-96,-2 0-417,-1 1-1440,-7 4-2499,-4 3-2179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8.500"/>
    </inkml:context>
    <inkml:brush xml:id="br0">
      <inkml:brushProperty name="width" value="0.025" units="cm"/>
      <inkml:brushProperty name="height" value="0.025" units="cm"/>
    </inkml:brush>
  </inkml:definitions>
  <inkml:trace contextRef="#ctx0" brushRef="#br0">83 788 15919,'-9'5'1265,"3"-2"-942,1-1-51,-1 0 1,1 0-1,-1 1 1,1 0-1,0 0 1,0 0-1,1 1 1,-1 0-1,1 0 1,-1 0-1,1 0 1,-4 7-1,23-14 769,9-13-450,0-2-1,0 0 0,-2-2 1,-1 0-1,20-24 1,8-6-183,514-573 109,-540 594-463,-23 29-53,0 0-1,0 0 1,0 0 0,0-1-1,1 1 1,-1 0 0,0 0 0,0 0-1,0-1 1,0 1 0,0 0 0,0 0-1,0 0 1,1 0 0,-1-1 0,0 1-1,0 0 1,0 0 0,0 0-1,1 0 1,-1 0 0,0 0 0,0 0-1,0-1 1,0 1 0,1 0 0,-1 0-1,0 0 1,0 0 0,1 0-1,-1 0 1,0 0 0,0 0 0,0 0-1,1 0 1,-1 0 0,0 0 0,0 0-1,0 0 1,1 0 0,-1 1 0,0-1-1,0 0 1,0 0 0,1 0-1,-1 0 1,0 0 0,0 0 0,0 0-1,0 1 1,0-1 0,1 0 0,-1 0-1,0 0 1,0 0 0,0 1-1,0-1 1,0 0 0,0 0 0,0 0-1,1 0 1,-1 1 0,0-1 0,-1 17-74,1-16 61,-18 119-35,-5 39 415,21-131-342,1 0 1,2 0-1,0 0 0,10 46 1,-8-62-136,0 0 1,1 0-1,1-1 0,0 1 1,0-1-1,1 0 1,1-1-1,-1 0 1,2 0-1,0 0 1,0-1-1,0 0 0,11 9 1,-6-8-633,0-1 0,0 1 0,1-2 0,17 8 0,66 20-5494</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6.666"/>
    </inkml:context>
    <inkml:brush xml:id="br0">
      <inkml:brushProperty name="width" value="0.025" units="cm"/>
      <inkml:brushProperty name="height" value="0.025" units="cm"/>
    </inkml:brush>
  </inkml:definitions>
  <inkml:trace contextRef="#ctx0" brushRef="#br0">103 1 13805,'0'0'10485,"4"9"-8937,11 26 151,25 41 0,-23-48-1341,-2 1-1,-1 1 1,20 60 0,-32-80-309,0-1 1,0 1-1,-1-1 1,0 1 0,-1 0-1,0-1 1,0 1-1,-1 0 1,0-1-1,-1 1 1,0-1 0,-1 1-1,0-1 1,0 0-1,-1 0 1,0 0-1,0-1 1,-6 9 0,-1-1 178,-1-1 0,0 0 0,-1-1 0,-20 18 1,-20 2-2174,48-31 546,-1-1-1,-1 1 0,1-1 0,0-1 0,0 1 0,-14 0 1,-2-1-14387</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7.038"/>
    </inkml:context>
    <inkml:brush xml:id="br0">
      <inkml:brushProperty name="width" value="0.025" units="cm"/>
      <inkml:brushProperty name="height" value="0.025" units="cm"/>
    </inkml:brush>
  </inkml:definitions>
  <inkml:trace contextRef="#ctx0" brushRef="#br0">0 74 15503,'0'0'5253,"5"-8"-2066,-2 3-2879,1 0 0,-1 0 0,1 1 0,0-1 1,0 1-1,1 0 0,-1 0 0,1 1 0,0-1 0,0 1 1,0 0-1,0 1 0,0-1 0,1 1 0,-1 0 0,1 0 1,0 1-1,0-1 0,-1 1 0,1 0 0,10 1 0,-9-1-206,-1 1-1,1 1 1,-1-1-1,0 1 1,1 0-1,-1 0 1,0 1-1,0 0 1,0 0-1,0 0 0,0 1 1,9 5-1,-13-6-94,0 0 0,1 0 0,-1 0 0,0 0 0,0 1 0,0-1 0,0 1 0,-1-1 0,1 1 0,0 0 0,-1-1 0,0 1 0,0 0 0,0 0 0,0 0 0,0 0 0,-1 0 0,1 0 0,-1 0 0,0 0 0,0 0 0,0 0 0,0 0 0,0 0 0,-1 1 0,0-1 0,1 0 0,-3 4 0,1-1 24,-1-1 1,0 1-1,0 0 0,0-1 1,-1 0-1,0 0 1,0 0-1,-6 6 0,6-7-11,0 0 0,0 0 1,0 1-1,1 0 0,0-1 0,0 1 0,0 0 0,0 0 0,1 1 0,0-1 0,-3 10 0,5-14-20,0 1 0,0-1 0,1 0 0,-1 0 0,0 1 0,1-1 0,-1 0 0,0 0 0,1 1 0,0-1 0,-1 0 0,1 0 0,0 0 0,-1 0 0,1 0 0,0 0 0,0 0 0,0 0 0,0 0 0,0 0 0,0-1 0,0 1 0,0 0 0,0-1 0,0 1 0,1 0 0,-1-1 0,0 0 0,0 1 0,1-1 0,-1 0 0,3 1 0,50 6 0,-45-6 0,81 3-1138,2-5-3452,-27 0-4160</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8.407"/>
    </inkml:context>
    <inkml:brush xml:id="br0">
      <inkml:brushProperty name="width" value="0.025" units="cm"/>
      <inkml:brushProperty name="height" value="0.025" units="cm"/>
    </inkml:brush>
  </inkml:definitions>
  <inkml:trace contextRef="#ctx0" brushRef="#br0">52 0 10346,'0'0'1238,"-7"9"284,2-5-1309,1 1 0,0 0 1,0 1-1,0-1 0,1 1 0,0-1 1,0 1-1,0 0 0,1 0 1,0 0-1,0 1 0,0-1 0,1 0 1,0 1-1,0-1 0,1 1 1,0 0-1,0-1 0,0 1 0,3 11 1,0-7-56,1-1 0,1 1 0,-1-1-1,2 1 1,-1-2 0,1 1 0,1 0 0,0-1 0,0-1 0,1 1 0,0-1 0,0 0 0,1-1 0,0 0 0,0 0 0,12 6 0,1-1-29,0 0 0,0-2 0,1 0-1,0-2 1,1 0 0,36 6 0,8-5-46,0-2-1,0-4 1,1-2 0,-1-4-1,1-2 1,79-17 0,396-122-126,-208 47-41,-229 71 104,126-14-1,-105 27 503,0 5-1,174 11 0,-279-1-365,-1 0 0,1 1 0,-1 1-1,0 2 1,0 0 0,-1 1 0,0 1 0,0 1-1,0 1 1,20 14 0,-37-21-99,-1 0 0,1 1-1,-1 0 1,0 0 0,-1 0 0,1 0-1,-1 0 1,3 8 0,-1 12-1344,-4-24 1051,0 1-1,-1 0 0,1 0 1,0-1-1,0 1 1,-1 0-1,1-1 0,-1 1 1,1 0-1,-1-1 1,1 1-1,-1-1 0,1 1 1,-1-1-1,1 1 0,-1-1 1,1 1-1,-1-1 1,0 1-1,1-1 0,-1 0 1,0 1-1,0-1 1,1 0-1,-1 0 0,-1 1 1,-6-1-6779</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8.779"/>
    </inkml:context>
    <inkml:brush xml:id="br0">
      <inkml:brushProperty name="width" value="0.025" units="cm"/>
      <inkml:brushProperty name="height" value="0.025" units="cm"/>
    </inkml:brush>
  </inkml:definitions>
  <inkml:trace contextRef="#ctx0" brushRef="#br0">1 440 16400,'0'0'4489,"14"-7"-3966,170-82 1009,376-123 0,-525 201-1520,0 1 0,1 2-1,0 2 1,1 1-1,51 0 1,-83 5 8,-1 0-1,1 0 1,-1 1 0,0-1-1,1 1 1,-1 1 0,0-1-1,1 0 1,-1 1 0,0 0-1,0 0 1,0 0 0,0 0-1,-1 1 1,7 5 0,-4-1 258,0 0 0,-1 1 0,0-1 0,0 1 1,6 15-1,16 25 1688,-22-42-1832,0 0 0,1 0 0,0-1-1,0 0 1,0 0 0,0-1 0,1 1-1,0-1 1,0-1 0,0 1 0,0-1-1,1 0 1,-1-1 0,1 0 0,-1 0-1,1-1 1,15 2 0,10-1 487,0-2 0,62-6 0,-61 1-681,0 0 0,0-3 0,49-16 0,-64 16-102,1 0-1,-1 0 1,-1-2 0,1-1 0,-2 0 0,1-1 0,14-14 0,-25 20-520,-1 0 0,-1-1-1,1 0 1,-1 1 0,8-15 0,2-22-6036,-11-12-8512</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0.354"/>
    </inkml:context>
    <inkml:brush xml:id="br0">
      <inkml:brushProperty name="width" value="0.025" units="cm"/>
      <inkml:brushProperty name="height" value="0.025" units="cm"/>
    </inkml:brush>
  </inkml:definitions>
  <inkml:trace contextRef="#ctx0" brushRef="#br0">0 277 16271,'0'0'4848,"13"4"-3455,-7-2-1203,-2-1-40,1 1-1,-1-1 1,1 1-1,0-1 1,0 0-1,0-1 1,-1 1 0,1-1-1,0 0 1,0 0-1,0-1 1,0 0 0,0 1-1,-1-2 1,1 1-1,0 0 1,-1-1-1,1 0 1,4-3 0,7-5 180,-1-1 1,0-1-1,-1 0 1,0-1-1,-1 0 1,16-22-1,-22 26-199,-1 1 0,0-2 0,-1 1 0,1 0 0,-2-1-1,0 0 1,0 0 0,-1-1 0,0 1 0,0-1-1,-1 1 1,0-17 0,-1 26-128,-1 0 0,0 0 0,0 0 0,0 0 0,0 1 1,0-1-1,0 0 0,0 0 0,0 0 0,0 0 0,0 0 0,0 1 0,-1-1 0,1 0 0,0 0 0,-1 0 0,1 1 0,0-1 0,-1 0 1,1 0-1,-1 1 0,1-1 0,-1 0 0,0 1 0,1-1 0,-1 1 0,0-1 0,1 0 0,-1 1 0,0 0 0,1-1 0,-1 1 0,0-1 1,0 1-1,0 0 0,0 0 0,1-1 0,-1 1 0,0 0 0,0 0 0,0 0 0,0 0 0,0 0 0,1 0 0,-1 0 0,0 0 0,0 0 0,0 1 1,0-1-1,1 0 0,-1 0 0,0 1 0,0-1 0,0 1 0,1-1 0,-1 0 0,0 1 0,1 0 0,-1-1 0,0 1 0,0 0 0,-5 3-31,0 0 1,1 0-1,-1 1 0,1 0 0,0 0 0,-6 8 0,-1 6 2,2-1 1,1 1-1,-11 28 1,17-38 15,0 0-1,0 0 1,1 0 0,0 0 0,1 0 0,0 1 0,1-1 0,-1 0-1,2 0 1,1 12 0,-2-19 7,1-1 1,0 1-1,0-1 0,0 1 0,0-1 1,0 0-1,0 1 0,0-1 0,0 0 0,0 0 1,1 0-1,-1 0 0,0 0 0,1 0 1,-1 0-1,1-1 0,-1 1 0,1 0 1,-1-1-1,1 1 0,0-1 0,-1 0 0,1 1 1,0-1-1,-1 0 0,1 0 0,0 0 1,-1 0-1,3-1 0,52-7 124,22-23-44,-67 25-77,0 0 0,1 1-1,0 1 1,0-1 0,1 2-1,-1 0 1,1 0 0,-1 1 0,25-1-1,-36 4-2,1-1 0,-1 1-1,1 0 1,-1-1 0,0 1-1,0 0 1,1 0 0,-1 0-1,0 0 1,0 0 0,0 0 0,0 0-1,0 1 1,0-1 0,0 0-1,-1 0 1,1 1 0,0-1-1,-1 1 1,1-1 0,-1 0-1,1 1 1,-1-1 0,0 1-1,0-1 1,1 1 0,-1-1-1,-1 3 1,2 55 127,-2-44-61,0 7 27,0-16-15,0 0-1,1-1 0,-1 1 0,2 0 0,-1 0 1,1 0-1,-1-1 0,3 8 0,-2-13-42,-1 1-1,1-1 0,-1 0 1,1 1-1,-1-1 0,1 0 1,-1 1-1,1-1 1,0 0-1,-1 0 0,1 1 1,0-1-1,-1 0 0,1 0 1,-1 0-1,1 0 1,0 0-1,-1 0 0,1 0 1,0 0-1,-1 0 1,1 0-1,0 0 0,-1-1 1,1 1-1,0 0 0,-1 0 1,1-1-1,-1 1 1,1 0-1,-1-1 0,1 1 1,0 0-1,-1-1 0,0 1 1,1-1-1,-1 1 1,1-1-1,-1 1 0,1-2 1,18-21 998,-10 4-1030,-2 0 0,0 0 0,-1 0 0,-1-1 0,-1 0 0,-1 0 0,0-1 0,-2 1 0,-1-40 0,2 59 0,0 0 0,1 0 0,-1 0 0,0 1 0,1-1 0,-1 1 0,1-1 0,-1 1 0,1 0 0,-1 0 0,1 0 0,0 0 0,2 1 0,-3-1 0,27-1 0,-18 0 0,-1 0 0,0 1 0,1 1 0,-1-1 0,15 4 0,-23-3 0,0-1 0,0 1 0,0 0 0,0 0 0,0 0 0,-1 0 0,1 0 0,0 0 0,0 0 0,-1 1 0,1-1 0,0 1 0,-1-1 0,0 1 0,1-1 0,-1 1 0,0 0 0,0 0 0,0 0 0,0 0 0,0 0 0,0 0 0,-1 0 0,1 0 0,0 0 0,-1 0 0,0 0 0,0 0 0,1 0 0,-1 0 0,-1 3 0,1 65 0,0-70 0,0 0 0,0 0 0,0 1 0,0-1 0,0 0 0,0 0 0,0 1 0,1-1 0,-1 0 0,0 0 0,0 1 0,0-1 0,0 0 0,0 0 0,0 0 0,0 1 0,1-1 0,-1 0 0,0 0 0,0 0 0,0 1 0,1-1 0,-1 0 0,0 0 0,0 0 0,0 0 0,1 0 0,-1 1 0,0-1 0,0 0 0,1 0 0,-1 0 0,0 0 0,0 0 0,1 0 0,-1 0 0,0 0 0,0 0 0,1 0 0,-1 0 0,0 0 0,0 0 0,1 0 0,-1 0 0,0 0 0,0 0 0,1 0 0,-1-1 0,0 1 0,0 0 0,0 0 0,1 0 0,9-6 0,4-6 0,-2 0 0,1-1 0,-2-1 0,0 1 0,15-26 0,-23 41-11,-3 10-15,-3 14-44,1-16 56,-1 0 0,2 0 0,0 1 0,0 14 0,1-24 18,0 1 0,0-1 0,0 1 0,0 0 0,0-1-1,1 1 1,-1-1 0,0 1 0,1-1 0,-1 1 0,1-1 0,0 0 0,-1 1 0,1-1 0,0 0 0,0 1 0,0-1 0,0 0 0,0 0 0,0 0 0,0 0 0,0 0 0,1 0 0,-1 0 0,0 0 0,1 0 0,-1-1 0,0 1 0,1-1 0,-1 1 0,1-1 0,-1 1-1,1-1 1,-1 0 0,1 1 0,-1-1 0,3 0 0,5-1-1,0-1 0,0 1 0,0-2-1,0 1 1,-1-1 0,1 0 0,-1-1 0,0 0-1,1 0 1,-2-1 0,12-9 0,-12 9-4,0 0 1,-1 0-1,0-1 1,0 1-1,0-1 1,-1-1-1,0 1 1,0-1-1,0 0 1,-1 0-1,0-1 1,-1 1-1,3-9 1,-5 14 0,-1 0 0,0 0 0,0 0 0,0 0 0,-1 0 0,1 0 0,0 0 0,-1 0 0,1 0 0,-1 0 0,0 0 0,0 0 0,1 0 0,-1 1 0,-1-1 0,1 0 0,0 0 0,0 1 0,-1-1 0,1 1 0,0-1 0,-1 1 0,0 0 0,-2-3 0,-1 1 0,0 0 0,1 0 0,-1 1 0,0-1 0,0 1 0,0 0 0,-11-3 0,16 6-13,-1-1-1,1 0 1,0 0-1,0 0 1,0 0-1,-1 0 1,1 0 0,0 0-1,0 0 1,0 0-1,0 1 1,-1-1-1,1 0 1,0 0-1,0 0 1,0 0 0,0 1-1,0-1 1,0 0-1,-1 0 1,1 0-1,0 1 1,0-1 0,0 0-1,0 0 1,0 0-1,0 1 1,0-1-1,0 0 1,0 0-1,0 0 1,0 1 0,0-1-1,0 0 1,0 0-1,0 0 1,0 1-1,0-1 1,0 0 0,1 0-1,-1 0 1,0 1-1,0-1 1,0 0-1,0 0 1,0 0-1,0 0 1,1 1 0,-1-1-1,0 0 1,0 0-1,0 0 1,0 0-1,1 0 1,-1 0 0,0 1-1,0-1 1,1 0-1,6 11-2332,-2-7 786,0 0 0,0-1 0,0 0 0,0 1 0,1-2 0,0 1 0,-1-1 0,10 3 0,7 0-6917</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0.774"/>
    </inkml:context>
    <inkml:brush xml:id="br0">
      <inkml:brushProperty name="width" value="0.025" units="cm"/>
      <inkml:brushProperty name="height" value="0.025" units="cm"/>
    </inkml:brush>
  </inkml:definitions>
  <inkml:trace contextRef="#ctx0" brushRef="#br0">154 63 11211,'0'0'11616,"-8"-5"-9385,4 2-2106,-33-22 2195,36 24-2246,-1 0 1,1 0-1,-1 0 1,0 1-1,0-1 1,1 1 0,-1-1-1,0 1 1,0 0-1,1 0 1,-1-1-1,0 1 1,0 1-1,0-1 1,0 0 0,1 0-1,-1 1 1,0-1-1,0 1 1,1-1-1,-1 1 1,0 0 0,1 0-1,-1-1 1,-2 3-1,-2 3 25,1-1 0,-1 1 1,1 0-1,1 0 0,-1 1 0,1 0 0,0-1 0,1 1 0,0 0 1,0 1-1,0-1 0,1 0 0,-2 11 0,4-17-95,0-1 0,0 1 0,0 0 0,0-1 0,0 1 0,0-1 1,0 1-1,1-1 0,-1 1 0,0 0 0,0-1 0,0 1 0,1-1 0,-1 1 0,0-1 0,1 1 0,-1-1 0,0 0 0,1 1 0,-1-1 0,1 1 0,-1-1 0,1 0 0,-1 1 0,0-1 1,1 0-1,-1 1 0,1-1 0,0 0 0,-1 0 0,1 0 0,-1 0 0,2 1 0,26-1 164,27-16 33,-3-15-525,-41 23 209,0 1 0,0 1 0,1 0 0,-1 0 0,1 1 0,1 0 0,16-3 0,-28 8 110,0 0 0,0 0 0,-1 0 0,1 0 0,0 1 0,-1-1 0,1 0 0,0 1 0,-1-1 0,1 0-1,-1 1 1,1-1 0,0 1 0,-1-1 0,1 1 0,-1-1 0,1 1 0,-1-1 0,0 1 0,1 0-1,-1-1 1,0 1 0,1-1 0,-1 1 0,0 0 0,0 0 0,1-1 0,-1 1 0,0 0 0,0-1 0,0 1-1,0 0 1,0 0 0,0-1 0,0 2 0,0 35 99,-1-27-53,-4 64 189,25-95 272,27-46-2818,1-4-6974,-27 39 2163</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1.617"/>
    </inkml:context>
    <inkml:brush xml:id="br0">
      <inkml:brushProperty name="width" value="0.025" units="cm"/>
      <inkml:brushProperty name="height" value="0.025" units="cm"/>
    </inkml:brush>
  </inkml:definitions>
  <inkml:trace contextRef="#ctx0" brushRef="#br0">76 0 11627,'0'0'5776,"-9"13"-3075,0 2-1869,0-1 0,1 2-1,1-1 1,0 1-1,1 0 1,1 0 0,0 1-1,-5 33 1,10 138 502,0-187-1520,2-17-1993,8-49-660,-6-1 4349,-6 83 694,1-15-2187,1 0 0,0-1 0,-1 1 0,1-1 0,0 1 0,0 0-1,0-1 1,0 1 0,0 0 0,0-1 0,0 1 0,0 0 0,1-1 0,-1 1 0,1-1 0,-1 1-1,1 0 1,0-1 0,0 1 0,-1-1 0,1 0 0,0 1 0,0-1 0,0 0 0,1 1 0,-1-1-1,0 0 1,0 0 0,1 0 0,-1 0 0,0 0 0,1-1 0,-1 1 0,1 0 0,-1 0 0,3 0 0,2 1 4,0 0-1,0 0 1,1 0 0,-1 0 0,1-1 0,-1 0 0,1-1 0,0 1 0,-1-1 0,1-1 0,-1 1 0,1-1 0,0 0 0,8-3 0,3-2 89,-1-2 0,-1 1 0,28-18 0,32-16 684,-76 41-768,1-1 1,-1 1 0,1-1 0,0 1 0,-1-1-1,1 1 1,0 0 0,0-1 0,-1 1 0,1 0-1,0 0 1,0-1 0,-1 1 0,1 0 0,0 0-1,0 0 1,0 0 0,-1 0 0,1 0-1,0 0 1,0 0 0,-1 0 0,1 0 0,0 1-1,0-1 1,0 0 0,-1 0 0,1 1 0,0-1-1,-1 0 1,1 1 0,0-1 0,-1 1 0,1-1-1,0 1 1,-1-1 0,1 1 0,-1 0-1,1-1 1,-1 1 0,1 0 0,-1-1 0,0 1-1,1 0 1,-1 0 0,0-1 0,0 1 0,1 0-1,-1 0 1,0-1 0,0 1 0,0 0 0,0 0-1,0 0 1,0-1 0,0 1 0,0 0-1,0 0 1,0 0 0,-1 0 0,1 1-11,0-1 0,0 1 0,0-1 0,0 1 0,0 0 0,0-1 0,0 1 0,1-1 0,-1 1 0,1-1 0,-1 1 0,1-1 0,-1 0 0,1 1 0,0-1 0,0 0 0,0 1 0,0-1 0,0 0 0,0 0 0,0 0 0,0 0 0,0 0 0,0 0 0,1 0 0,-1 0 0,0 0 0,1 0 0,-1-1 0,0 1 0,1-1 0,2 1 0,5 1 15,0-1 1,0 0-1,0-1 1,0 0-1,0 0 1,0-1-1,0 0 1,-1-1-1,12-3 1,3-3-102,44-22 0,-44 19-626,0 0 1,28-8 0,-68 75-112,16-33 541,2 0-1,0 0 0,1 0 0,2 0 0,0-1 1,10 28-1,-7-24-36,0 1 0,-2 0-1,3 50 1,-9-67 681,1 0-1,-2-1 1,1 1-1,-1-1 1,-4 11-1,6-18-246,0-1 0,-1 1 0,1 0 0,-1 0 0,0-1 1,1 1-1,-1 0 0,0 0 0,0-1 0,0 1 0,0-1 0,0 1 0,0-1 0,-1 0 0,1 1 0,0-1 0,-1 0 0,1 0 0,-1 0 0,1 0 0,-1 0 1,0 0-1,1 0 0,-1 0 0,0-1 0,0 1 0,0-1 0,1 1 0,-1-1 0,0 0 0,0 0 0,0 0 0,-3 0 0,4-1-126,-1 0-1,1 0 1,0 0-1,0 0 0,-1 0 1,1 0-1,0 0 1,0-1-1,0 1 0,0 0 1,1-1-1,-1 1 1,0-1-1,1 1 1,-1-1-1,0 1 0,1-1 1,0 1-1,-1-1 1,1-1-1,-7-40-20,7 37 14,-4-24-1083,1-1-1,2 1 1,3-41 0,-1 62 675,0 0 1,0 1-1,1-1 1,1 1 0,-1-1-1,1 1 1,1 0-1,-1 0 1,1 0-1,1 0 1,-1 1 0,2 0-1,-1 0 1,0 0-1,1 0 1,8-6 0,10-4-6163,3 0-3133</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1.945"/>
    </inkml:context>
    <inkml:brush xml:id="br0">
      <inkml:brushProperty name="width" value="0.025" units="cm"/>
      <inkml:brushProperty name="height" value="0.025" units="cm"/>
    </inkml:brush>
  </inkml:definitions>
  <inkml:trace contextRef="#ctx0" brushRef="#br0">98 1 17649,'0'0'7228,"-9"-1"-5344,7 1-1835,-46 4 1136,46-4-1156,0 1 0,0-1-1,1 0 1,-1 1 0,0-1 0,1 1-1,-1-1 1,0 1 0,1 0 0,-1 0-1,1 0 1,-1 0 0,1 0 0,-1 0-1,1 0 1,0 0 0,0 0-1,0 1 1,-1-1 0,1 0 0,0 1-1,1-1 1,-1 1 0,0 0 0,0-1-1,1 1 1,-1-1 0,1 1 0,-1 0-1,0 2 1,2-4-45,-1 1 0,0 0 0,1 0 0,-1-1 0,1 1 0,-1 0 0,1 0 0,-1-1 0,1 1 0,0-1 0,-1 1 0,1-1 0,0 1 0,-1-1 0,1 1 0,0-1 0,0 1 0,-1-1 0,1 0 0,0 1 0,0-1 0,0 0 0,-1 0 0,1 0 0,1 1 0,31 4-870,-19-2 218,36 7-1291,-32-7 1675,-1 1 0,1 0 0,-1 1 0,22 10 0,-38-15 397,0 0 0,0 1 0,-1-1 0,1 0 0,0 1 0,0-1 0,0 1 0,0-1 0,0 1 1,-1-1-1,1 1 0,0 0 0,0-1 0,-1 1 0,1 0 0,0 0 0,-1-1 0,1 1 0,-1 0 0,1 0 0,-1 0 0,1 0 0,-1 0 0,0 0 0,1-1 1,-1 1-1,0 0 0,0 0 0,0 0 0,0 0 0,0 0 0,0 0 0,0 0 0,0 0 0,0 0 0,0 0 0,0 0 0,-1 0 0,1 0 0,0 0 1,-1 0-1,1 0 0,-1 0 0,1-1 0,-1 1 0,1 0 0,-1 0 0,0 0 0,1-1 0,-1 1 0,0 0 0,0-1 0,1 1 0,-1-1 0,0 1 0,0-1 1,0 1-1,-1 0 0,-9 6 471,0-1 1,0 0-1,-17 6 1,23-10-658,-9 4-360,0 0-1,0-1 1,-1-1-1,-25 5 1,38-9-206,-2 0-2290,3-4-1772,3-9-3147</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2.865"/>
    </inkml:context>
    <inkml:brush xml:id="br0">
      <inkml:brushProperty name="width" value="0.025" units="cm"/>
      <inkml:brushProperty name="height" value="0.025" units="cm"/>
    </inkml:brush>
  </inkml:definitions>
  <inkml:trace contextRef="#ctx0" brushRef="#br0">80 0 20147,'0'0'5477,"-8"12"-3352,-1 2-1575,0 1 0,1 0-1,0 1 1,2 0 0,0 0 0,-6 24 0,6 1-162,1 0 1,2 71-1,3-102-384,0-10-4,1 0 0,-1 0 0,0 0 0,0 0 0,0-1 0,0 1 0,0 0 0,0 0 0,1 0 0,-1 0 0,0 0 0,0-1 0,0 1 0,0 0 0,1 0 0,-1 0 0,0 0 0,0 0 0,0 0 0,1 0 0,-1 0 0,0 0 0,0 0 0,0 0 0,1 0 0,-1 0 0,0 0 0,0 0 0,0 0 0,1 0 0,-1 0 0,0 0 0,0 0 0,0 0 0,1 0 0,-1 0 0,0 0 0,0 0 0,0 1 0,0-1 0,1 0 0,-1 0 0,0 0 0,0 0 0,0 0 0,0 1 0,0-1 0,1 0 0,-1 0 0,0 0 0,0 0 0,0 1 0,0-1 0,0 0 0,0 0 0,0 0 0,0 1 0,0-1 0,0 0 0,0 0 0,0 0 0,0 1 0,0-1 0,0 0 0,0 0 0,0 1 0,11-16 0,-7 4 0,-1-1 0,0 0 0,0 0 0,-1 0 0,-1 0 0,0 0 0,-1 0 0,0-1 0,-1 1 0,-2-16 0,3 28 0,0 0 0,0 1 0,0-1 0,-1 1 0,1-1 0,0 1 0,0-1 0,0 1 0,0-1 0,0 1 0,-1-1 0,1 0 0,0 1 0,0-1 0,-1 1 0,1-1 0,0 0 0,0 1 0,-1-1 0,1 0 0,0 1 0,-1-1 0,1 0 0,-1 0 0,1 1 0,0-1 0,-1 0 0,1 0 0,-1 0 0,1 0 0,-1 1 0,1-1 0,-1 0 0,1 0 0,0 0 0,-1 0 0,1 0 0,-1 0 0,1 0 0,-1 0 0,1 0 0,-1 0 0,1-1 0,-1 1 0,1 0 0,0 0 0,-1 0 0,1 0 0,-1-1 0,1 1 0,0 0 0,-1-1 0,1 1 0,-1 0 0,1 0 0,0-1 0,0 1 0,-1-1 0,1 1 0,0 0 0,-1-1 0,1 1 0,0-1 0,0 1 0,0 0 0,0-1 0,-1 1 0,1-1 0,0 0 0,0 3 0,0 0 0,-1 1 0,1-1 0,0 0 0,1 1 0,-1-1 0,0 0 0,1 0 0,-1 1 0,1-1 0,-1 0 0,1 0 0,0 0 0,0 0 0,0 0 0,0 0 0,1 0 0,-1 0 0,0 0 0,1 0 0,3 2 0,-2-1 0,0-1 0,1 0 0,0 0 0,-1-1 0,1 1 0,0-1 0,0 0 0,0 1 0,0-2 0,0 1 0,7 0 0,-2 0 0,0-1 0,0-1 0,0 1 0,-1-1 0,1-1 0,0 0 0,0 0 0,-1-1 0,1 0 0,-1 0 0,9-5 0,41-38 0,-55 43 0,1-1 0,-1 0 0,0 1 0,0-1 0,0 0 0,-1-1 0,1 1 0,-1 0 0,0-1 0,0 1 0,0-1 0,1-6 0,-4 10 0,0 1 0,0 0 0,1 0 0,-1 0 0,0 0 0,0 0 0,0 0 0,1 0 0,-1 0 0,0 0 0,0 0 0,1 0 0,-1 0 0,0 0 0,0 1 0,1-1 0,-1 0 0,0 1 0,1-1 0,-1 0 0,0 1 0,1-1 0,-1 1 0,1-1 0,-2 2 0,-4 4 0,1 0 0,-1 0 0,1 1 0,0 0 0,0 0 0,1 0 0,0 0 0,1 1 0,-1 0 0,1 0 0,1 0 0,0 0 0,0 0 0,0 0 0,1 0 0,0 1 0,1-1 0,1 15 0,-1-22 0,1 0 0,0 0 0,-1 1 0,1-1 0,0 0 0,0 0 0,0 0 0,0 0 0,0 0 0,0 0 0,0 0 0,1-1 0,-1 1 0,0 0 0,0-1 0,1 1 0,-1 0 0,0-1 0,1 0 0,-1 1 0,0-1 0,1 0 0,-1 0 0,1 1 0,-1-1 0,1 0 0,-1 0 0,0-1 0,1 1 0,-1 0 0,1 0 0,0-1 0,48-12 0,-35 3 0,0 0 0,-1-1 0,-1-1 0,1 0 0,-2-1 0,0-1 0,0 0 0,-1 0 0,11-21 0,-47 87 0,23-48 0,1 1 0,-1 0 0,1-1 0,0 1 0,0 0 0,0 0 0,0 0 0,1 0 0,0 0 0,0 0 0,0 0 0,2 5 0,-1-9 0,0 0 0,0 0 0,0 0 0,0 0 0,0 0 0,0 0 0,0 0 0,0 0 0,0 0 0,1-1 0,-1 1 0,0-1 0,0 1 0,1-1 0,-1 1 0,0-1 0,1 0 0,-1 1 0,1-1 0,-1 0 0,0 0 0,1 0 0,-1 0 0,3-1 0,36-5 0,-26 1 0,0-1 0,-1 0 0,0-1 0,0-1 0,-1 0 0,0 0 0,21-20 0,-24 20 0,0-1 0,-1 0 0,0 0 0,-1-1 0,0 0 0,0 0 0,-1-1 0,-1 1 0,1-1 0,3-12 0,-40 63 0,5 11 0,24-48 0,1 0 0,0-1 0,0 1 0,0 0 0,0 0 0,1 0 0,-1 0 0,1 0 0,0 0 0,0 0 0,0 0 0,0 0 0,0 0 0,1 0 0,-1 0 0,3 5 0,-2-7 0,0 0 0,0 0 0,0-1 0,0 1 0,0 0 0,1-1 0,-1 1 0,0-1 0,1 1 0,-1-1 0,0 1 0,1-1 0,-1 0 0,1 0 0,-1 0 0,0 0 0,1 0 0,-1 0 0,1 0 0,-1 0 0,0-1 0,1 1 0,-1 0 0,0-1 0,1 1 0,-1-1 0,0 0 0,0 1 0,1-1 0,-1 0 0,0 0 0,0 0 0,0 0 0,0 1 0,0-2 0,0 1 0,0 0 0,0 0 0,-1 0 0,1 0 0,0 0 0,-1-1 0,1 1 0,0-3 0,-8 1-7971,4 3 4507,-4 0-6465</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4.350"/>
    </inkml:context>
    <inkml:brush xml:id="br0">
      <inkml:brushProperty name="width" value="0.025" units="cm"/>
      <inkml:brushProperty name="height" value="0.025" units="cm"/>
    </inkml:brush>
  </inkml:definitions>
  <inkml:trace contextRef="#ctx0" brushRef="#br0">24 0 21588,'0'0'5446,"-14"58"-4966,11-40-288,2-2-160,1-2-384,0-5-1025,0 0-513,0-6-512,-5-16-14927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0.256"/>
    </inkml:context>
    <inkml:brush xml:id="br0">
      <inkml:brushProperty name="width" value="0.025" units="cm"/>
      <inkml:brushProperty name="height" value="0.025" units="cm"/>
    </inkml:brush>
  </inkml:definitions>
  <inkml:trace contextRef="#ctx0" brushRef="#br0">0 2612 10666,'0'0'5557,"10"3"-5647,11 3 246,1 0 1,0-2 0,0-1-1,29 1 1,103-4 3,-69-2-94,26 1 62,211-32 0,-247 19-27,-2-3 1,0-4-1,123-52 1,309-185 5070,-459 232-5011,66-37-77,199-150 1,-238 152-228,-1-3 1,-4-3 0,76-96-1,162-280 1088,-32 42-684,-219 331-312,3 2 1,2 3-1,100-84 1,-97 100 3,1 3 0,2 3 1,2 3-1,95-42 0,-113 61 29,0 3 0,1 2 0,1 2 0,0 2-1,1 3 1,0 1 0,69 1 0,-103 7 13,0 1 1,0 0-1,0 2 0,0 0 1,-1 1-1,1 1 0,-1 0 1,0 2-1,-1 0 1,0 1-1,0 0 0,0 2 1,-1 0-1,-1 1 1,1 0-1,-2 1 0,0 1 1,0 0-1,-1 1 1,-1 1-1,16 23 0,-7-4 35,-1 2 0,-1 0-1,16 44 1,33 122 364,-46-131-149,26 81 137,9 35 554,139 306-1,-170-442-929,2 0-1,3-2 0,1-2 1,3 0-1,2-3 0,1-1 1,3-1-1,1-3 0,1-1 1,3-3-1,1-1 0,61 33 1,460 185 874,-491-225-724,2-3 0,1-4 0,132 16 0,251-2 112,-104-12-781,-307-17-2113,1-2-1,89-6 1,-70-11-3833</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4.701"/>
    </inkml:context>
    <inkml:brush xml:id="br0">
      <inkml:brushProperty name="width" value="0.025" units="cm"/>
      <inkml:brushProperty name="height" value="0.025" units="cm"/>
    </inkml:brush>
  </inkml:definitions>
  <inkml:trace contextRef="#ctx0" brushRef="#br0">0 4 17553,'0'0'10409,"29"-3"-15694,-13 3-1537</inkml:trace>
  <inkml:trace contextRef="#ctx0" brushRef="#br0" timeOffset="1">175 123 17521,'0'0'9352,"61"-25"-10024,-41 19-1090,-4 3-480,-5 3-352,-6 0-802,-5 3-960,0 6-5349</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5.059"/>
    </inkml:context>
    <inkml:brush xml:id="br0">
      <inkml:brushProperty name="width" value="0.025" units="cm"/>
      <inkml:brushProperty name="height" value="0.025" units="cm"/>
    </inkml:brush>
  </inkml:definitions>
  <inkml:trace contextRef="#ctx0" brushRef="#br0">0 24 18097,'0'0'10186,"67"-5"-10154,-41-2-961,-6 0-1698,-2 4-1601,-2 2-2498</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5.438"/>
    </inkml:context>
    <inkml:brush xml:id="br0">
      <inkml:brushProperty name="width" value="0.025" units="cm"/>
      <inkml:brushProperty name="height" value="0.025" units="cm"/>
    </inkml:brush>
  </inkml:definitions>
  <inkml:trace contextRef="#ctx0" brushRef="#br0">1 256 18546,'0'0'7980,"5"-11"-7488,23-36-280,36-48 0,6-8 346,-67 108 21,-1 17-321,-4 23-33,-6 46 54,7-73-4420,1 1-4467,0-31-1706</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0.340"/>
    </inkml:context>
    <inkml:brush xml:id="br0">
      <inkml:brushProperty name="width" value="0.025" units="cm"/>
      <inkml:brushProperty name="height" value="0.025" units="cm"/>
    </inkml:brush>
  </inkml:definitions>
  <inkml:trace contextRef="#ctx0" brushRef="#br0">1 1 6342,'0'5'664,"0"0"0,0 1 0,1-1 0,-1 0 0,1 0 0,1 0 0,-1 0 0,1 0 0,-1 0 0,2 0 0,-1-1 0,3 6 0,-1-5-246,1 0 1,-1 0-1,1-1 1,0 1-1,0-1 1,0 0 0,0-1-1,1 1 1,9 3-1,1 0-14,0-1-1,1 0 1,-1-1-1,1-1 0,0-1 1,1-1-1,29 1 1,0-3-158,76-9 1,119-32-136,-149 22-89,2 5 0,129-5-1,-181 19-24,55-1 696,0 4 1,128 21-1,-220-23-576,0 0-1,0 0 1,0 1 0,0 0-1,-1 0 1,1 1-1,-1-1 1,1 1 0,-1 0-1,0 1 1,0-1 0,5 6-1,-10-9-100,6-24-11301,-2 7-1212</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0.796"/>
    </inkml:context>
    <inkml:brush xml:id="br0">
      <inkml:brushProperty name="width" value="0.025" units="cm"/>
      <inkml:brushProperty name="height" value="0.025" units="cm"/>
    </inkml:brush>
  </inkml:definitions>
  <inkml:trace contextRef="#ctx0" brushRef="#br0">1 530 12364,'0'0'5034,"9"-7"-4324,393-222 4177,-311 186-4356,1 5 0,168-46 1,-231 77-298,0 2 1,1 1 0,58 0 0,-85 5-221,-1-1 0,1 1 0,0-1 1,0 1-1,0 0 0,0 0 0,-1 0 0,1 0 0,-1 1 0,1-1 0,-1 1 1,1-1-1,-1 1 0,0 0 0,1 0 0,-1 0 0,0 0 0,-1 1 0,1-1 0,0 0 1,-1 1-1,1-1 0,-1 1 0,0 0 0,0-1 0,0 1 0,0 0 0,1 4 0,-1-4 92,0 1 0,0-1-1,0 1 1,1-1-1,-1 0 1,1 0 0,0 0-1,0 0 1,0 0-1,1 0 1,-1 0-1,1-1 1,-1 1 0,1-1-1,0 0 1,0 0-1,0 0 1,0 0-1,0 0 1,4 1 0,8 0 126,0-1 1,-1 0 0,1-1 0,0-1 0,0-1 0,0 0-1,0 0 1,-1-2 0,1 0 0,-1 0 0,1-2-1,26-11 1,-13 4-186,-1-2-1,0-1 0,-1-2 1,0 0-1,29-26 0,-53 41-92,32-32 191,-33 33-210,0 0 1,0 0-1,0 0 1,0 0 0,0 0-1,0 0 1,0 0 0,0-1-1,-1 1 1,1 0 0,0-1-1,-1 1 1,1 0 0,-1-1-1,0 1 1,1-1-1,-1 1 1,0-1 0,0 1-1,0-1 1,0 1 0,0 0-1,0-1 1,-1 1 0,0-4-1,0 5-248,0-1 0,0 0 0,0 1-1,-1-1 1,1 0 0,0 1 0,0-1-1,-1 1 1,1 0 0,0 0 0,-1-1-1,1 1 1,-1 0 0,1 0 0,0 0-1,-3 1 1,0-2-1120,-18 1-4845</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1.853"/>
    </inkml:context>
    <inkml:brush xml:id="br0">
      <inkml:brushProperty name="width" value="0.025" units="cm"/>
      <inkml:brushProperty name="height" value="0.025" units="cm"/>
    </inkml:brush>
  </inkml:definitions>
  <inkml:trace contextRef="#ctx0" brushRef="#br0">1 1 18001,'0'0'4714,"0"10"-3956,0 12-347,-1-6-158,1 0 0,1 0 0,0 0-1,1 0 1,0 0 0,1 0 0,7 18 0,-10-33-191,1 0-1,-1 0 0,1-1 1,-1 1-1,0 0 1,1-1-1,-1 1 1,1-1-1,-1 1 0,1 0 1,0-1-1,-1 1 1,1-1-1,0 1 0,-1-1 1,1 0-1,0 1 1,-1-1-1,1 0 1,0 0-1,0 1 0,-1-1 1,1 0-1,0 0 1,0 0-1,0 0 1,-1 0-1,2 0 0,21-13 1136,15-35-256,-33 41-952,13-22 131,-16 23-65,1 0 0,0 0-1,1 1 1,-1 0 0,1 0-1,0 0 1,0 0 0,1 0-1,5-4 1,-10 9-52,1 0 1,-1 0-1,1 0 0,-1 0 0,1 1 0,-1-1 0,1 0 1,-1 0-1,0 0 0,1 0 0,-1 1 0,1-1 0,-1 0 1,1 0-1,-1 1 0,0-1 0,1 0 0,-1 1 0,0-1 1,1 0-1,-1 1 0,0-1 0,0 0 0,1 1 0,-1-1 1,0 1-1,0-1 0,0 1 0,1-1 0,-1 0 0,0 1 1,0-1-1,0 1 0,0-1 0,0 1 0,0-1 0,0 1 1,0-1-1,0 2 0,4 29 102,-3-22-38,2 10-29,-2-11-8,0 0 0,0 0 0,1-1 0,0 1 0,4 8 0,-5-14-9,-1 0 0,1 0 1,0-1-1,1 1 1,-1 0-1,0-1 0,0 1 1,1-1-1,-1 0 1,1 1-1,-1-1 0,1 0 1,-1 0-1,1 0 1,0 0-1,0 0 0,-1-1 1,1 1-1,0 0 1,0-1-1,0 1 0,0-1 1,0 0-1,0 1 1,0-1-1,2 0 1,41-7-512,-30-1-9073</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2.243"/>
    </inkml:context>
    <inkml:brush xml:id="br0">
      <inkml:brushProperty name="width" value="0.025" units="cm"/>
      <inkml:brushProperty name="height" value="0.025" units="cm"/>
    </inkml:brush>
  </inkml:definitions>
  <inkml:trace contextRef="#ctx0" brushRef="#br0">1 1 19410,'0'0'7784,"8"23"-16881</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2.583"/>
    </inkml:context>
    <inkml:brush xml:id="br0">
      <inkml:brushProperty name="width" value="0.025" units="cm"/>
      <inkml:brushProperty name="height" value="0.025" units="cm"/>
    </inkml:brush>
  </inkml:definitions>
  <inkml:trace contextRef="#ctx0" brushRef="#br0">56 225 15471,'0'0'12267,"-8"11"-12139,1-2-63,0 0 1,1 1-1,-9 16 0,13-22 1,0 1 0,0 0 0,1-1 0,0 1-1,-1 0 1,1 0 0,1 0 0,-1 0 0,1 0 0,0 0 0,0 0 0,0 0 0,1 0 0,2 9 0,-2-12-53,0 0 0,0 0 0,0 0 1,1 0-1,-1 0 0,1-1 1,-1 1-1,1 0 0,0-1 0,-1 1 1,1-1-1,0 0 0,0 0 1,0 1-1,0-1 0,0 0 0,0-1 1,0 1-1,1 0 0,-1-1 1,0 1-1,0-1 0,0 0 0,1 1 1,-1-1-1,0 0 0,1-1 1,-1 1-1,0 0 0,4-1 0,2 0 27,0-1 0,-1 1 0,1-1 0,0-1 0,0 1 0,-1-1 0,10-6 0,-2-1-5,-1 0 1,-1-1 0,1-1-1,-2 0 1,0-1-1,0 0 1,-1-1 0,-1 0-1,14-24 1,-18 26-13,-1 1 1,0 0 0,0-1-1,-1 0 1,0 0-1,-1 0 1,-1-1 0,0 1-1,0 0 1,-2-1-1,1 0 1,-2 1 0,1-1-1,-4-14 1,4 26-24,-1-1 1,1 0-1,-1 1 0,1-1 1,-1 0-1,0 1 0,0-1 1,0 1-1,0-1 0,0 1 1,0-1-1,0 1 0,0 0 1,0-1-1,-1 1 0,1 0 0,0 0 1,-1 0-1,1 0 0,-1 0 1,0 1-1,1-1 0,-1 0 1,0 1-1,1-1 0,-1 1 1,0-1-1,1 1 0,-1 0 1,0 0-1,0 0 0,0 0 1,1 0-1,-1 0 0,0 0 1,0 1-1,1-1 0,-1 0 1,0 1-1,-2 1 0,-5 1-7,1 0 0,0 0 0,0 1-1,0 0 1,1 1 0,-14 9 0,17-11 27,-1 1 0,0-1 1,1 1-1,0 0 1,0 0-1,0 1 0,0-1 1,1 1-1,0 0 1,0 0-1,0 0 0,0 0 1,1 0-1,0 0 1,0 1-1,-2 9 1,5-14-23,0 0 1,0-1-1,-1 1 1,1-1 0,0 1-1,0 0 1,0-1-1,0 0 1,0 1 0,-1-1-1,1 1 1,0-1-1,0 0 1,0 0 0,0 0-1,0 0 1,0 1-1,0-1 1,0 0 0,0-1-1,2 1 1,34 0 81,-27 0-92,18-2-355,-17 1 241,0 1 0,0 0-1,0 0 1,18 3-1,-27-2 119,0-1 1,0 1-1,1 0 0,-1 0 0,0-1 0,0 2 0,0-1 0,0 0 0,0 0 0,0 0 0,0 1 1,-1-1-1,1 1 0,0 0 0,-1-1 0,1 1 0,-1 0 0,0 0 0,1 0 0,-1 0 0,0 0 1,0 0-1,0 0 0,-1 0 0,1 1 0,0 3 0,2 18 188,-1 0-1,-3 44 1,0-22-4312,7-55-5802,3-9-754</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2.959"/>
    </inkml:context>
    <inkml:brush xml:id="br0">
      <inkml:brushProperty name="width" value="0.025" units="cm"/>
      <inkml:brushProperty name="height" value="0.025" units="cm"/>
    </inkml:brush>
  </inkml:definitions>
  <inkml:trace contextRef="#ctx0" brushRef="#br0">41 1 13997,'0'0'10047,"-3"11"-9081,-2 6-776,1 1-1,0 0 1,1 1-1,1-1 1,1 0-1,1 1 1,0-1-1,2 1 1,0-1-1,1 0 1,0 0-1,2 0 1,12 32 0,-14-43-6871,-16-30-8336,-3-7 11535,5 6 7409,9 18-1961,0 1 286,0 0 0,0 0 0,0-1 0,1 1 0,0 0-1,0-8 1,9 12 988,15 1-3399,-21 0 404,15 0-109,35-1-2489,-1-6-8071,-22-1 1108</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4.074"/>
    </inkml:context>
    <inkml:brush xml:id="br0">
      <inkml:brushProperty name="width" value="0.025" units="cm"/>
      <inkml:brushProperty name="height" value="0.025" units="cm"/>
    </inkml:brush>
  </inkml:definitions>
  <inkml:trace contextRef="#ctx0" brushRef="#br0">0 235 10890,'0'0'6657,"8"1"-4116,-4 0-2268,-1-1 0,0 1 0,1-1 0,-1 0 0,1 1 0,-1-2 0,0 1 1,1 0-1,-1-1 0,0 1 0,1-1 0,-1 0 0,0 0 0,0 0 0,1-1 0,-1 1 0,0-1 0,-1 0 0,1 0 0,0 0 0,0 0 0,-1 0 0,1 0 0,-1-1 0,0 1 0,0-1 0,3-4 0,-1 1-88,0 1 0,0-1 0,-1 0 0,0 0 0,0-1 0,-1 1 0,0 0 0,0-1 0,0 0-1,-1 1 1,0-1 0,0 0 0,-1 0 0,0 1 0,0-1 0,-1-9 0,0 15-173,1 0 0,-1 0-1,1 1 1,-1-1 0,1 0-1,-1 1 1,0-1 0,1 1-1,-1-1 1,0 1 0,1-1-1,-1 1 1,0 0 0,0-1 0,1 1-1,-1 0 1,0-1 0,0 1-1,0 0 1,1 0 0,-1 0-1,0 0 1,0 0 0,0 0-1,0 0 1,1 0 0,-1 0 0,0 0-1,0 0 1,0 0 0,0 1-1,1-1 1,-1 0 0,0 1-1,0-1 1,1 0 0,-1 1-1,0-1 1,0 1 0,1-1-1,-1 1 1,0 0 0,-28 23-18,25-19 2,0 0 0,0 1 0,1-1 0,0 1 0,0 0 0,1 0 0,-1 0 0,1 0 0,0 0 1,1 0-1,0 1 0,0-1 0,0 0 0,1 8 0,0-13 4,0 0 0,1 0 0,-1 0 0,0 0 0,1 0 0,-1 0 0,1 0 0,0 0 0,-1 0 0,1 0 0,0-1 0,-1 1 0,1 0 0,0-1 0,0 1 0,0 0 0,-1-1 0,1 1 0,0-1 0,0 1 0,0-1 0,0 1 0,0-1 0,0 0 0,0 0 0,0 1 0,0-1 0,0 0 0,0 0 0,1 0 0,1 0 0,43-1 31,-34 1-137,48-8-1014,-48 6 1009,-1 0 0,1 0 0,0 1-1,19 1 1,-26 11 1355,-1 0-76,-3-11-1151,-1 0-1,0 0 1,0 0 0,1 0 0,-1 0 0,0 0 0,0 0 0,0 0-1,1 0 1,-1 0 0,0 0 0,0 0 0,1 0 0,-1 0 0,0 0-1,0-1 1,0 1 0,1 0 0,-1 0 0,0 0 0,0 0-1,0 0 1,1 0 0,-1-1 0,0 1 0,0 0 0,0 0 0,0 0-1,1 0 1,-1-1 0,0 1 0,0 0 0,0 0 0,0-1 0,0 1-1,0 0 1,0 0 0,0 0 0,0-1 0,0 1 0,0 0 0,0 0-1,0-1 1,0 1 0,0 0 0,4-12-15,-1 1 0,-1-1 1,0 0-1,0 0 0,-1 0 0,-1 0 1,-2-23-1,1 0-4,33 33 2,19 1-929,-30-1 137,0 2 1,-1 0 0,26 4-1,-45-3 768,0-1 0,0 1-1,0 0 1,0 0 0,0 0-1,0 0 1,0 0-1,0 0 1,-1 0 0,1 1-1,0-1 1,-1 0 0,1 0-1,-1 0 1,1 1 0,-1-1-1,0 0 1,1 1-1,-1-1 1,0 0 0,0 1-1,0-1 1,0 0 0,0 1-1,0-1 1,-1 0-1,1 3 1,-7 43 1446,7-44-1259,-1-1-142,0-1 0,1 1 1,0-1-1,-1 1 0,1-1 1,0 1-1,-1-1 0,1 1 1,0-1-1,0 1 0,1-1 1,-1 1-1,0-1 1,0 1-1,1-1 0,-1 1 1,1-1-1,-1 1 0,1-1 1,0 0-1,-1 1 0,1-1 1,0 0-1,0 1 0,0-1 1,0 0-1,0 0 0,0 0 1,0 0-1,1 0 0,-1 0 1,0 0-1,0 0 1,1-1-1,-1 1 0,1 0 1,1 0-1,0-1 0,1 0 1,-1 0-1,1 0 0,-1 0 1,1-1-1,-1 1 0,1-1 1,-1 0-1,1 0 1,-1 0-1,0 0 0,0-1 1,0 1-1,1-1 0,-2 0 1,5-3-1,5-3 28,-1-2-1,-1 1 1,1-1-1,-2 0 1,1-1-1,-1-1 1,-1 1-1,0-1 1,-1 0-1,8-17 1,-23 49 145,5-12-148,0 0-1,0 1 1,0-1-1,1 1 0,1-1 1,-2 15-1,3-20-38,0 0-1,0-1 1,0 1-1,0-1 1,1 1-1,-1 0 0,1-1 1,-1 1-1,1-1 1,0 1-1,0-1 1,0 1-1,1-1 0,-1 0 1,0 1-1,1-1 1,0 0-1,-1 0 1,1 0-1,3 2 0,-2-2 11,-1-1-1,1 0 1,0 1 0,1-1-1,-1 0 1,0-1-1,0 1 1,0-1-1,0 1 1,1-1-1,-1 0 1,0 0-1,0 0 1,1 0-1,-1-1 1,0 1-1,4-2 1,-1 0 1,0-1 1,0 1 0,-1-1-1,0 0 1,1-1-1,-1 1 1,0-1 0,0 0-1,-1 0 1,1 0-1,-1-1 1,0 0 0,0 0-1,-1 0 1,0 0-1,1 0 1,-2-1-1,1 1 1,0-1 0,-1 0-1,0 0 1,-1 0-1,1 0 1,-1 0 0,0 0-1,-1 0 1,0 0-1,0-12 1,-3 14-19,1 0 0,-1 0 0,0 0 0,-1 0 0,1 0 0,-1 1 0,1 0 0,-1-1 0,0 2 0,0-1 0,0 0 0,-1 1 0,-6-4 0,28 12-2152,30-1-9768,-23-5 3635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1.146"/>
    </inkml:context>
    <inkml:brush xml:id="br0">
      <inkml:brushProperty name="width" value="0.025" units="cm"/>
      <inkml:brushProperty name="height" value="0.025" units="cm"/>
    </inkml:brush>
  </inkml:definitions>
  <inkml:trace contextRef="#ctx0" brushRef="#br0">219 319 7527,'25'-29'2040,"-1"-1"0,30-49-1,-46 67-1490,-2 0 0,1-1 0,-2 0-1,0 0 1,0-1 0,-1 1 0,-1-1-1,-1 0 1,1 0 0,-1-14 0,-2 27-515,0 1 1,0-1-1,1 0 1,-1 1 0,0-1-1,0 1 1,0-1 0,0 0-1,0 1 1,0-1-1,0 0 1,0 1 0,0-1-1,-1 1 1,1-1 0,0 0-1,0 1 1,0-1-1,-1 1 1,1-1 0,0 1-1,-1-1 1,1 1-1,0-1 1,-1 1 0,1-1-1,-1 1 1,1-1 0,-1 1-1,1-1 1,-1 1-1,1 0 1,-1-1 0,1 1-1,-1 0 1,1 0-1,-1 0 1,0-1 0,1 1-1,-1 0 1,1 0 0,-1 0-1,0 0 1,1 0-1,-1 0 1,0 0 0,1 0-1,-1 0 1,1 0 0,-1 0-1,0 0 1,0 1-1,-2 0-19,0 1 1,0 0-1,0-1 0,0 1 0,1 0 0,-1 0 0,0 1 0,1-1 0,-3 4 1,-11 14 91,2 2 0,0 0 1,1 0-1,2 1 0,0 1 1,1 0-1,2 0 0,-7 28 1,7-16 141,1 2-1,2-1 1,2 0 0,2 75 0,3-97-236,1 1 0,0-1 0,1 0 0,1-1 0,0 1 0,10 20 0,13 34 173,-27-68-247,-1 0 0,1 0 0,-1 0 0,0-1 0,1 1 0,-1 0 0,0 0 0,1 0 0,-1 0 0,0 0 0,0 0 0,0 0 0,0 0 0,0-1 0,0 1 0,0 0 0,0 0 0,0 0 0,0 0 0,0 0 0,-1 0 0,1 0 0,0 0 0,-1-1 0,1 1 0,-1 0-1,1 0 1,-1 0 0,1-1 0,-1 1 0,1 0 0,-1 0 0,0-1 0,1 1 0,-1-1 0,0 1 0,0-1 0,1 1 0,-1-1 0,0 1 0,0-1 0,0 0 0,0 1 0,0-1 0,1 0 0,-1 0 0,0 1 0,0-1 0,0 0 0,0 0 0,0 0 0,0 0 0,-1-1 0,-3 1-551,-1-1 0,1 0 0,0-1 0,-1 1 0,1-1 0,0 0 0,0 0 0,-6-4 0,-3-4-487,1 0 0,-1-1-1,2 0 1,-1-1 0,2-1 0,-1 0-1,-10-17 1,-7-15 1971,4 0 3602,23 43-4124,0-1 0,1 0 0,0 0 1,-1 0-1,1 0 0,0 0 0,0-1 0,1 1 1,-1 0-1,1 0 0,-1-1 0,1 1 1,0 0-1,0-1 0,1 1 0,0-5 1,0 6-224,0 0 0,1 0 1,-1 1-1,1-1 1,-1 0-1,1 0 0,-1 1 1,1-1-1,0 1 0,0-1 1,0 1-1,0 0 1,0 0-1,0 0 0,0 0 1,0 0-1,1 0 0,-1 0 1,0 1-1,1-1 1,-1 1-1,0 0 0,4 0 1,28-4 197,52 3 1,-11 0-1979,-1-8-4040,-23-5-2410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4.449"/>
    </inkml:context>
    <inkml:brush xml:id="br0">
      <inkml:brushProperty name="width" value="0.025" units="cm"/>
      <inkml:brushProperty name="height" value="0.025" units="cm"/>
    </inkml:brush>
  </inkml:definitions>
  <inkml:trace contextRef="#ctx0" brushRef="#br0">92 153 11018,'-1'0'1121,"-14"0"8210,2 1-3416,-9 3-1361,19-3-4510,1 1 1,0-1-1,-1 1 1,1-1-1,0 1 1,0-1-1,0 1 1,0 0-1,1 0 1,-1 0 0,0 0-1,1 1 1,-1-1-1,1 0 1,0 0-1,0 1 1,-1 2-1,1-4-45,0 1 1,0-1-1,0 1 0,1-1 0,-1 1 0,0-1 1,1 1-1,0-1 0,-1 1 0,1 0 0,0-1 0,0 1 1,-1 0-1,1-1 0,1 1 0,-1 0 0,0-1 0,0 1 1,1 0-1,-1-1 0,0 1 0,1-1 0,1 3 0,-1-3 7,0-1-1,0 1 1,1 0-1,-1-1 1,0 1-1,1-1 1,-1 1-1,0-1 1,1 0-1,-1 0 1,1 1-1,-1-1 1,1 0-1,-1 0 1,0 0-1,1-1 1,-1 1-1,1 0 1,-1-1-1,2 0 1,9-2-329,-1-1 1,0 0 0,-1-1 0,21-12-1,-17 6-484,-12 8 752,1 1-1,0-1 1,0 1-1,0 0 1,0 0 0,0 0-1,0 0 1,1 0-1,5-1 1,-11 37 882,1 3-732,10-27-222,11-19-145,-11 1-409,-1 0-1,0-1 1,0 1 0,-1-2 0,0 1-1,0-1 1,6-15 0,1-3-3900,16-47 1,-13 22-1874</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5.027"/>
    </inkml:context>
    <inkml:brush xml:id="br0">
      <inkml:brushProperty name="width" value="0.025" units="cm"/>
      <inkml:brushProperty name="height" value="0.025" units="cm"/>
    </inkml:brush>
  </inkml:definitions>
  <inkml:trace contextRef="#ctx0" brushRef="#br0">47 1 15759,'0'0'3347,"-4"8"-496,-3 6-2211,0 0-1,1 0 1,1 1 0,1-1-1,0 1 1,0 0 0,2 0 0,-2 19-1,4-21-593,0 0-1,1 0 0,0-1 1,1 1-1,1-1 0,7 24 1,17 30-3564,-26-127 3198,-4 33 947,3 28-533,0-1 1,-1 0 0,1 0 0,0 0 0,0 0 0,-1 1 0,1-1 0,0 0 0,-1 0 0,1 1 0,-1-1 0,1 0 0,-1 1 0,0-1 0,1 0 0,-1 1 0,1-1 0,-1 1-1,0-1 1,0 1 0,1-1 0,-1 1 0,0 0 0,0-1 0,1 1 0,-1 0 0,0 0 0,0-1 0,-1 1 0,2 0-70,0 1-1,-1-1 1,1 0 0,0 0 0,0 0-1,0 1 1,-1-1 0,1 0 0,0 0 0,0 1-1,0-1 1,0 0 0,-1 0 0,1 1-1,0-1 1,0 0 0,0 1 0,0-1-1,0 0 1,0 0 0,0 1 0,0-1-1,0 0 1,0 1 0,0-1 0,0 0 0,0 1-1,0-1 1,0 0 0,1 0 0,-1 1-1,0-1 1,0 0 0,0 0 0,0 1-1,0-1 1,1 0 0,-1 0 0,0 1 0,0-1-1,0 0 1,1 0 0,-1 1 0,10 12 107,-6-11-127,0 0 0,0 0-1,1 0 1,-1-1 0,0 0-1,1 0 1,-1 0 0,1 0 0,-1 0-1,1-1 1,-1 0 0,1 0-1,-1 0 1,1-1 0,-1 0-1,1 1 1,-1-2 0,1 1-1,-1 0 1,0-1 0,7-3 0,2-3 8,-1 0 1,0-1 0,0 0 0,-1-1 0,11-12 0,-28 74 878,5-50-844,0 0 0,1 0 0,0 0 0,-1 0-1,1 0 1,0 0 0,0 0 0,0 0 0,0 0 0,0 0 0,1 0 0,-1 0 0,0 0 0,1 0 0,0-1 0,-1 1 0,1 0 0,0 0 0,0 0 0,0-1 0,0 1 0,0 0 0,0-1 0,1 1 0,-1-1 0,0 0 0,1 1 0,-1-1 0,1 0-1,2 2 1,-1-3 21,1 1 0,-1-1 0,0 1 0,1-1 0,-1 0 0,0 0 0,1-1 0,-1 1 0,0-1 0,1 1 0,-1-1 0,0 0 0,0 0 0,0-1 0,0 1 0,0-1 0,0 1 0,3-4 0,24-14-134,-2-1-1,0-1 1,28-29-1,-56 54-455,-1-1 0,1 1 0,0 0-1,0-1 1,1 1 0,-1 0-1,1-1 1,0 1 0,0-1 0,0 1-1,0-1 1,1 1 0,-1-1 0,1 0-1,0 1 1,2 2 0,-1-4-428,-1-1 1,1 0-1,-1 0 1,1 0-1,0 0 1,0 0-1,-1 0 1,1-1-1,0 1 1,5-1-1,-1 1-1792,11 1-3980</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5.351"/>
    </inkml:context>
    <inkml:brush xml:id="br0">
      <inkml:brushProperty name="width" value="0.025" units="cm"/>
      <inkml:brushProperty name="height" value="0.025" units="cm"/>
    </inkml:brush>
  </inkml:definitions>
  <inkml:trace contextRef="#ctx0" brushRef="#br0">137 127 11691,'0'9'4260,"0"12"-1722,-2 1 0,-8 40 0,9-56-2166,0 0-1,0 0 0,-1 0 1,0 0-1,0 0 1,-1 0-1,0-1 0,0 1 1,0-1-1,0 0 1,-1 0-1,0 0 0,0 0 1,0-1-1,-1 1 1,-7 5-1,10-9-345,1 0 0,0-1 0,-1 1 0,1 0 0,0-1 0,-1 1 0,1 0 0,-1-1 0,1 0 0,-1 1 0,0-1 0,1 0 0,-1 0 0,1 0 0,-1 0 0,1 0 0,-1 0 0,0-1 0,1 1 0,-1 0 0,1-1 0,-1 1 0,1-1 0,-1 1 0,1-1 0,0 0 0,-1 0 0,1 0 0,-2-1 0,1 0 48,0-1-1,0 0 1,0 0-1,0-1 1,1 1-1,-1 0 1,1-1-1,0 1 1,0 0 0,0-1-1,0 0 1,0-4-1,0-2 42,0 1 1,1-1-1,0 1 0,0-1 0,1 0 0,1 1 0,-1 0 1,1-1-1,6-13 0,25-28-2712,-10 24-4192,50-44 0,-62 60 5817,11-9-5391</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5.711"/>
    </inkml:context>
    <inkml:brush xml:id="br0">
      <inkml:brushProperty name="width" value="0.025" units="cm"/>
      <inkml:brushProperty name="height" value="0.025" units="cm"/>
    </inkml:brush>
  </inkml:definitions>
  <inkml:trace contextRef="#ctx0" brushRef="#br0">91 12 12780,'0'0'18161,"-11"-3"-17280,10 2-843,-43-7 357,43 8-393,-1 0 1,1 0-1,0 0 0,-1 0 1,1 0-1,0 0 0,-1 1 1,1-1-1,0 0 0,0 1 1,-1-1-1,1 1 0,0-1 0,0 1 1,-1 0-1,1-1 0,0 1 1,0 0-1,0 0 0,0 0 1,0 0-1,0 0 0,1 0 1,-1 0-1,0 0 0,0 0 1,1 0-1,-1 1 0,1-1 0,-1 0 1,1 0-1,-1 1 0,1-1 1,0 0-1,-1 1 0,1-1 1,0 0-1,0 3 0,1-2-64,-1 0-1,1-1 1,0 1-1,0-1 0,0 1 1,0 0-1,0-1 1,0 0-1,0 1 1,0-1-1,1 0 0,-1 1 1,0-1-1,1 0 1,-1 0-1,1 0 1,0 0-1,-1-1 1,1 1-1,-1 0 0,1-1 1,0 1-1,2 0 1,49 14-1912,-43-13 1264,-7-2 653,0 1-1,1 0 1,-1 0 0,0 1 0,1-1-1,-1 1 1,0-1 0,0 1 0,0 0-1,0 0 1,3 3 0,-6-4 118,1-1 1,-1 1 0,0 0-1,1-1 1,-1 1-1,0-1 1,1 1 0,-1 0-1,0-1 1,0 1-1,0 0 1,0-1 0,1 1-1,-1 0 1,0-1-1,0 1 1,0 0 0,0-1-1,0 1 1,-1 0 0,1-1-1,0 1 1,0 1-1,-1 0 23,-1-1-1,1 1 1,0 0-1,0-1 1,-1 1 0,1-1-1,-1 1 1,1-1-1,-1 1 1,0-1-1,-3 2 1,0 0-133,0-1 0,0 1 0,0-1 0,-1 0 0,1 0 0,-12 1 0,-17 0-7306,17-4-5196</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6.787"/>
    </inkml:context>
    <inkml:brush xml:id="br0">
      <inkml:brushProperty name="width" value="0.025" units="cm"/>
      <inkml:brushProperty name="height" value="0.025" units="cm"/>
    </inkml:brush>
  </inkml:definitions>
  <inkml:trace contextRef="#ctx0" brushRef="#br0">0 0 13325,'0'0'15791,"5"10"-15001,0 4-620,0 0 0,-1 0 0,-1 1 1,0 0-1,-1-1 0,1 21 1,-3 107 1196,-2-64-1065,0-55-302,2-17 0,-1 0 0,1-1 0,-1 1 0,2 0 0,-1 0 0,0-1 0,1 1 0,3 9 0,-4-15 0,0 0 0,1 0 0,-1 0 0,0 1 0,0-1 0,0 0 0,1 0 0,-1 0 0,0 0 0,0 0 0,1 0 0,-1 0 0,0 0 0,0 0 0,1 0 0,-1 0 0,0 0 0,0 0 0,1 0 0,-1 0 0,0-1 0,0 1 0,1 0 0,-1 0 0,0 0 0,0 0 0,0 0 0,1 0 0,-1-1 0,0 1 0,0 0 0,0 0 0,0 0 0,1-1 0,-1 1 0,0 0 0,0 0 0,0 0 0,0-1 0,0 1 0,0 0 0,0 0 0,1-1 0,-1 1 0,0 0 0,0 0 0,0-1 0,0 1 0,0 0 0,0-1 0,6-13 0,-1-8 0,0 0 0,-2-1 0,0 1 0,-1-1 0,-2 0 0,-3-43 0,3 66 0,0-1 0,0 0 0,0 0 0,0 1 0,0-1 0,0 0 0,0 0 0,0 1 0,0-1 0,0 0 0,0 0 0,0 1 0,-1-1 0,1 0 0,0 1 0,0-1 0,-1 0 0,1 1 0,-1-1 0,1 0 0,0 1 0,-1-1 0,1 1 0,-1-1 0,0 1 0,1-1 0,-1 1 0,1-1 0,-1 1 0,0-1 0,1 1 0,-1 0 0,0 0 0,1-1 0,-1 1 0,0 0 0,0 0 0,1 0 0,-2-1 0,1 2 0,0 0 0,-1 0 0,1-1 0,0 1 0,1 0 0,-1 0 0,0 0 0,0 0 0,0 0 0,0 0 0,1 0 0,-1 1 0,0-1 0,1 0 0,-1 0 0,1 0 0,0 1 0,-1-1 0,1 0 0,0 0 0,-1 3 0,1 0 0,-1 1 0,1 0 0,-1-1 0,1 1 0,1-1 0,-1 1 0,1-1 0,-1 1 0,1-1 0,0 1 0,1-1 0,-1 0 0,1 1 0,0-1 0,0 0 0,4 6 0,-3-8 0,-1 0 0,0 0 0,1 0 0,0 0 0,-1 0 0,1 0 0,0-1 0,0 1 0,0-1 0,0 0 0,0 0 0,0 0 0,0 0 0,0 0 0,1-1 0,-1 0 0,0 1 0,0-1 0,1 0 0,-1-1 0,0 1 0,0 0 0,1-1 0,3-1 0,-3 1 0,0-1 0,0 1 0,0-1 0,0 0 0,-1 0 0,1 0 0,-1-1 0,1 1 0,-1-1 0,0 0 0,0 0 0,0 0 0,-1 0 0,1 0 0,-1 0 0,1-1 0,-1 0 0,2-5 0,0 1 0,-1 0 0,0 0 0,0 0 0,-1-1 0,-1 1 0,1 0 0,-1-1 0,0-8 0,-1 17 0,0 0 0,0-1 0,0 1 0,0 0 0,0 0 0,0 0 0,0-1 0,0 1 0,0 0 0,0 0 0,0 0 0,0 0 0,-1-1 0,1 1 0,0 0 0,0 0 0,0 0 0,0 0 0,0-1 0,0 1 0,0 0 0,-1 0 0,1 0 0,0 0 0,0 0 0,0 0 0,0-1 0,-1 1 0,1 0 0,0 0 0,0 0 0,0 0 0,-1 0 0,1 0 0,0 0 0,0 0 0,0 0 0,0 0 0,-1 0 0,1 0 0,0 0 0,0 0 0,0 0 0,-1 0 0,1 0 0,0 0 0,0 0 0,0 0 0,-1 0 0,1 0 0,0 1 0,0-1 0,0 0 0,0 0 0,-1 0 0,1 0 0,0 0 0,0 0 0,0 1 0,0-1 0,0 0 0,0 0 0,-1 1 0,-10 9 0,5 2 0,1 1 0,0-1 0,0 1 0,2 0 0,-1 0 0,1 0 0,1 1 0,1-1 0,-1 19 0,2-31 0,0 0 0,0-1 0,0 1 0,0 0 0,0 0 0,0 0 0,0 0 0,1-1 0,-1 1 0,0 0 0,0 0 0,1-1 0,-1 1 0,0 0 0,1 0 0,-1-1 0,1 1 0,-1 0 0,1-1 0,-1 1 0,1 0 0,0-1 0,-1 1 0,1-1 0,0 1 0,-1-1 0,1 1 0,0-1 0,0 0 0,-1 1 0,2-1 0,1 1 0,-1-1 0,1 0 0,-1 0 0,1 0 0,-1 0 0,1-1 0,0 1 0,-1-1 0,1 1 0,2-2 0,4-1 0,-1-1 0,1 0 0,-1 0 0,-1-1 0,9-5 0,-8 3 0,0 1 0,-1-1 0,0 0 0,-1 0 0,1-1 0,-2 0 0,1 0 0,-1 0 0,0-1 0,-1 0 0,1 0 0,2-10 0,-16 43 0,6-19 0,1 0 0,0 0 0,0 1 0,1-1 0,-1 0 0,1 1 0,0 8 0,0-12 0,1-1 0,0 1 0,0-1 0,0 1 0,0-1 0,1 1 0,-1-1 0,0 1 0,1-1 0,-1 0 0,1 1 0,-1-1 0,1 1 0,0-1 0,-1 0 0,1 1 0,0-1 0,0 0 0,0 0 0,0 0 0,0 0 0,0 0 0,0 0 0,1 0 0,-1 0 0,0 0 0,3 1 0,-1-1 0,-1-1 0,1 0 0,0 1 0,0-1 0,-1 0 0,1-1 0,0 1 0,-1 0 0,1-1 0,0 1 0,-1-1 0,1 0 0,0 0 0,-1 0 0,1 0 0,2-2 0,8-6 0,-1-1 0,0 0 0,0 0 0,-1-2 0,-1 1 0,0-1 0,0-1 0,-1 0 0,-1 0 0,13-28 0,-22 107 0,1-63 0,-1 0 0,1 0 0,0 0 0,0 1 0,1-1 0,-1 0 0,1 0 0,-1 0 0,1 0 0,0 0 0,0 0 0,0 0 0,1-1 0,-1 1 0,1 0 0,-1 0 0,1-1 0,0 1 0,3 2 0,-3-3 0,0-1 0,1 0 0,-1 0 0,0 0 0,0-1 0,1 1 0,-1 0 0,0-1 0,1 1 0,-1-1 0,0 0 0,1 0 0,-1 0 0,1 0 0,-1 0 0,0-1 0,1 1 0,-1-1 0,0 1 0,1-1 0,-1 0 0,0 0 0,0 0 0,0 0 0,0 0 0,3-3 0,28-18 0,-34 43-1036,-9-1-3268,2-8-2239,-3-1-8095</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4.907"/>
    </inkml:context>
    <inkml:brush xml:id="br0">
      <inkml:brushProperty name="width" value="0.025" units="cm"/>
      <inkml:brushProperty name="height" value="0.025" units="cm"/>
    </inkml:brush>
  </inkml:definitions>
  <inkml:trace contextRef="#ctx0" brushRef="#br0">9039 869 10602,'0'0'1895,"-5"12"-117,-13 31-334,-2-1 1,-2-1 0,-2-1-1,-35 45 1,43-67-1123,-1-1-1,0 0 1,-2-1 0,0-1 0,-1-1 0,0-1-1,-1-1 1,-1 0 0,1-2 0,-2 0 0,0-2 0,0 0-1,-43 8 1,-487 71-2590,304-62 2382,0-10 1,-1-12 0,-307-35 0,161-14-41,-490-50 54,151 17-688,-725-174-1,-361-196 102,1537 380 910,-292-88 2008,472 124-1524,-57-22 1045,143 48-1795,1-2-1,0 0 0,0-1 1,0-1-1,1 0 1,-20-20-1,18 14-307,-38-33 994,51 47-981,1 0-1,-1 0 1,0 1-1,0 0 1,1 0-1,-2 0 1,1 0-1,0 1 1,0 0-1,0 0 1,-1 0-1,-4 1 1,16 0-8537,14 0 5890,-18 0 1594,15 0-2734,-1 0-235</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5.266"/>
    </inkml:context>
    <inkml:brush xml:id="br0">
      <inkml:brushProperty name="width" value="0.025" units="cm"/>
      <inkml:brushProperty name="height" value="0.025" units="cm"/>
    </inkml:brush>
  </inkml:definitions>
  <inkml:trace contextRef="#ctx0" brushRef="#br0">86 184 9001,'0'0'1975,"-9"1"-502,8-1-1306,-40 7 1375,39-7-1230,0 0 0,1 1-1,-1-1 1,0 1 0,1-1 0,-1 1-1,1-1 1,-1 1 0,1 0 0,-1 0 0,1 0-1,0 0 1,-1 0 0,1 0 0,0 0-1,0 0 1,0 0 0,0 1 0,0-1 0,0 1-1,0-1 1,0 0 0,0 1 0,1-1-1,-1 1 1,0 3 0,1-5 505,14-39 3192,-10 27-3747,-1-1-1,0 1 1,-1-1-1,-1 0 1,1 0-1,-2 0 1,0 0 0,-1 0-1,0 0 1,-1 0-1,0 1 1,-6-17-1,13 37-314,0 0 0,1 0-1,-1-1 1,1 1-1,1-1 1,-1 0-1,1-1 1,1 0-1,-1 0 1,1-1-1,12 7 1,1 0 7,0-1-1,1-2 1,37 12-1,-26-12-830,1-2 0,67 6 0,-60-10-1890,1-3-1,50-6 1,37-18-8684</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7.229"/>
    </inkml:context>
    <inkml:brush xml:id="br0">
      <inkml:brushProperty name="width" value="0.025" units="cm"/>
      <inkml:brushProperty name="height" value="0.025" units="cm"/>
    </inkml:brush>
  </inkml:definitions>
  <inkml:trace contextRef="#ctx0" brushRef="#br0">14351 570 11147,'0'0'7505,"-1"10"-6602,-2 5-718,0 0 1,-2-1 0,0 1 0,0-1-1,-1 0 1,-1-1 0,0 0 0,-1 0-1,-11 13 1,-4 5 283,-2 0 0,-1-1-1,-2-2 1,-1-1 0,-1-1-1,-1-1 1,-1-2 0,-61 33-1,46-33-350,0-2-1,-2-2 0,0-2 1,-1-3-1,0-2 0,-64 8 1,-1043 91-492,84-78 388,-740 43 260,749-5-419,-2-40-25,159-60 123,0-37-7,729 52 54,-2032-219 5,1656 142-4,387 53 23,-206-75-1,-204-80 2,275 95-12,25-5 125,136 48 196,-156-40 0,281 91-270,-36-8 406,-62-25-1,98 31-331,-1-2 0,1 0 0,1-1 1,-1 0-1,1-2 0,1 1 0,-21-21 0,31 26-151,-161-171 1494,173 173-10874,37 5 812,-26 1 3819</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7.650"/>
    </inkml:context>
    <inkml:brush xml:id="br0">
      <inkml:brushProperty name="width" value="0.025" units="cm"/>
      <inkml:brushProperty name="height" value="0.025" units="cm"/>
    </inkml:brush>
  </inkml:definitions>
  <inkml:trace contextRef="#ctx0" brushRef="#br0">8 340 13229,'-7'14'6986,"24"-33"-3851,1-12-1950,-2 0 0,-1-2-1,17-51 1,-26 65-960,0 1 1,-1-1-1,-1 0 0,0-1 0,-2 1 0,1-23 0,-2 48-240,0 0-1,1-1 0,0 1 0,0 0 1,0-1-1,1 0 0,0 1 0,0-1 0,0 0 1,1-1-1,-1 1 0,1-1 0,1 1 1,-1-1-1,0 0 0,1-1 0,0 1 1,0-1-1,0 0 0,8 4 0,1 0-32,1-1 0,0-1 0,0 0 0,0-1 0,0-1 0,26 3 0,2-2-985,0-3 0,49-4-1,-59-1-1574,54-12-1,25-17-5804</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45.429"/>
    </inkml:context>
    <inkml:brush xml:id="br0">
      <inkml:brushProperty name="width" value="0.025" units="cm"/>
      <inkml:brushProperty name="height" value="0.025" units="cm"/>
    </inkml:brush>
  </inkml:definitions>
  <inkml:trace contextRef="#ctx0" brushRef="#br0">0 76 6887,'27'-13'8569,"-3"1"-5794,23-2-1269,-20 5-1175,0 2 0,0 0 0,0 2-1,53-3 1,-37 7 91,1 3 1,-1 1-1,1 2 1,-1 2-1,-1 2 0,0 1 1,45 19-1,503 217 2103,-272-88-1437,17 7-927,-109-61-87,549 236 7,-359-158-16,212 76-34,-355-171 427,4-12-1,394 55 0,1202 130-62,-1380-204-774,-492-56 288,63 7-2580,-43-1-1441,-2 3-4234</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1.486"/>
    </inkml:context>
    <inkml:brush xml:id="br0">
      <inkml:brushProperty name="width" value="0.025" units="cm"/>
      <inkml:brushProperty name="height" value="0.025" units="cm"/>
    </inkml:brush>
  </inkml:definitions>
  <inkml:trace contextRef="#ctx0" brushRef="#br0">245 1 14221,'0'0'2488,"-12"1"-1522,3 0-828,0 1-1,0 0 0,1 1 0,-1-1 1,1 2-1,-1-1 0,1 1 1,0 0-1,0 1 0,1 0 0,-1 0 1,1 1-1,-11 10 0,5-1 0,1-1 0,0 2 0,2-1 0,-1 2 0,2-1 0,-9 21 0,14-28-96,0 0-1,1 1 1,0-1-1,1 1 1,0-1 0,0 1-1,1 0 1,0 0-1,1 0 1,0 0-1,0 0 1,1 0-1,4 16 1,-4-22-44,1 0 0,0-1-1,1 1 1,-1-1 0,1 1 0,-1-1 0,1 0 0,0 0-1,0 0 1,1 0 0,-1 0 0,0-1 0,1 1-1,0-1 1,-1 0 0,1 0 0,0-1 0,0 1-1,0-1 1,0 0 0,0 0 0,1 0 0,-1 0 0,5-1-1,3 2-596,0-1 0,0-1 0,0 0 1,0-1-1,0 0 0,0-1 0,19-5 0,13-12-3826</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45.925"/>
    </inkml:context>
    <inkml:brush xml:id="br0">
      <inkml:brushProperty name="width" value="0.025" units="cm"/>
      <inkml:brushProperty name="height" value="0.025" units="cm"/>
    </inkml:brush>
  </inkml:definitions>
  <inkml:trace contextRef="#ctx0" brushRef="#br0">4 0 13965,'-4'2'5224,"8"2"-3707,9 3-677,10-1 48,1-1 0,0-2 0,0 0 1,39-2-1,-43-1-791,0 0 1,0 1-1,0 1 1,0 0-1,-1 2 1,1 1-1,33 12 1,-49-16-71,0 1 1,0 0 0,0 0 0,-1 1 0,1-1-1,-1 1 1,1-1 0,-1 1 0,0 0-1,0 0 1,0 1 0,-1-1 0,1 1 0,-1-1-1,0 1 1,0 0 0,0 0 0,0 0-1,-1 0 1,1 0 0,-1 0 0,0 0-1,0 0 1,-1 0 0,1 1 0,-1-1 0,0 0-1,0 1 1,-1-1 0,1 0 0,-1 0-1,0 1 1,0-1 0,-2 6 0,-4 7 80,0-1 1,0 0 0,-2-1 0,0 1-1,0-2 1,-2 1 0,-13 14-1,-30 32-590,-2-3 0,-126 99 0,156-141-3570,9-13-3395</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20.144"/>
    </inkml:context>
    <inkml:brush xml:id="br0">
      <inkml:brushProperty name="width" value="0.025" units="cm"/>
      <inkml:brushProperty name="height" value="0.025" units="cm"/>
    </inkml:brush>
  </inkml:definitions>
  <inkml:trace contextRef="#ctx0" brushRef="#br0">21 428 14990,'0'0'9113,"-4"9"-8595,0 2-312,1 0 0,0 0 0,1 0 0,0 0-1,1 0 1,0 0 0,0 1 0,2-1 0,-1 0 0,1 0 0,4 13 0,82 505 3175,42-7-1252,-119-489-2082,0 1-18,1-1 1,2 0-1,29 54 1,-42-87-30,0 1 0,0-1 0,0 0 0,0 0 0,0 0 0,0 0 0,0 0 0,0 1 0,0-1 0,0 0 0,0 0 0,0 0 0,0 0 0,0 0 0,0 0 0,1 0 0,-1 1 0,0-1 0,0 0 0,0 0 0,0 0 0,0 0 0,0 0 0,0 0 0,1 0 0,-1 0 0,0 0 0,0 0 0,0 0 0,0 0 0,0 0 0,1 0 0,-1 0 0,0 0 0,0 0 0,0 0 0,0 0 0,0 0 0,1 0 0,-1 0 0,0 0 0,0 0 0,0 0 0,0 0 0,0 0 0,0 0 0,1 0 0,-1 0 0,0 0 0,0 0 0,0 0 0,0-1 0,0 1 0,0 0 0,0 0 0,4-12 0,-1-21 0,-2 30 0,10-521 0,-3 71 0,-30-307 0,18 689-128,5 75-368,0 0-1,0 0 1,0 0 0,0 0-1,1 0 1,-1 0 0,5 6 0,8 13-8613,-8-15-1162</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21.533"/>
    </inkml:context>
    <inkml:brush xml:id="br0">
      <inkml:brushProperty name="width" value="0.025" units="cm"/>
      <inkml:brushProperty name="height" value="0.025" units="cm"/>
    </inkml:brush>
  </inkml:definitions>
  <inkml:trace contextRef="#ctx0" brushRef="#br0">0 394 6822,'0'0'7811,"10"0"-6685,24-3-88,-1-1 1,0-2-1,59-18 1,-45 11-65,76-11 0,239-25-331,-180 23-411,292-13-40,-21 4-37,193-8 452,-573 41-531,423-52 1605,-280 24 391,278 9-714,-262 19-997,-221 2-345,-1 0 0,0 0-1,-1-1 0,1 0 1,-1 0-1,1-1 0,-1 0 1,13-5-1,-72 3 1218,47 4-1181,-1-1-1,1 1 1,0 0-1,-1 0 0,1 0 1,0 1-1,-1-1 1,1 1-1,0-1 1,0 1-1,-1 0 0,1 1 1,0-1-1,0 0 1,0 1-1,0 0 1,1 0-1,-1-1 0,0 2 1,1-1-1,-1 0 1,1 0-1,0 1 1,0 0-1,0-1 0,0 1 1,0 0-1,0 0 1,1 0-1,0 0 1,-1 0-1,1 0 0,0 0 1,0 0-1,1 1 1,-1-1-1,1 0 1,0 1-1,-1-1 0,2 4 1,-3 13-31,-31 203 6,32-209-481,1-11-171,0 0 0,0 0 0,0 0 0,0 0 0,-1 0 0,1-1 0,-1 1 0,0 0 0,0 0 0,0-1 0,0 1 0,-2 3 0</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22.848"/>
    </inkml:context>
    <inkml:brush xml:id="br0">
      <inkml:brushProperty name="width" value="0.025" units="cm"/>
      <inkml:brushProperty name="height" value="0.025" units="cm"/>
    </inkml:brush>
  </inkml:definitions>
  <inkml:trace contextRef="#ctx0" brushRef="#br0">86 329 6854,'0'0'11094,"-10"8"-9509,4-4-1394,1-1-104,1 0 1,0 0-1,0 0 0,0 1 1,0 0-1,1 0 1,-1-1-1,1 2 0,0-1 1,0 0-1,1 1 0,-1-1 1,1 1-1,0 0 1,0 0-1,-1 8 0,-4 32 176,2 0 0,3 0 0,1 1 0,2-1 0,3 0 0,1 1 0,13 52 0,102 307 431,-105-361-710,36 102 79,-12-40 789,37 165 0,-70-243-616,3 14 2003,-8-39-1643,-2-5-80,-5-22 87,-8-38-384,4-1 0,-4-69 0,6-129 431,8 196-611,6-723-417,-2 548 313,-4 204 23,4-68 100,-3 95-120,0 0 0,1-1 0,0 1 1,0 0-1,1 0 0,1 0 1,-1 1-1,8-12 0,0 12-1966,4 8-4179,-9 0 2121,0 0-1925</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24.331"/>
    </inkml:context>
    <inkml:brush xml:id="br0">
      <inkml:brushProperty name="width" value="0.025" units="cm"/>
      <inkml:brushProperty name="height" value="0.025" units="cm"/>
    </inkml:brush>
  </inkml:definitions>
  <inkml:trace contextRef="#ctx0" brushRef="#br0">73 509 7847,'0'0'54,"-8"-3"-1698,7 3 1883,-39-9 1703,38 8-1341,0 1-1,1-1 1,-1 1 0,0-1 0,0 0-1,1 0 1,-1 0 0,1 0-1,-1 0 1,1 0 0,-1 0 0,1-1-1,-2-1 1,28-1 1481,673-92-22,-34 4-373,306 48-1652,-90 9-5,-599 9 407,647-31 524,-199 42-171,-701 13 1688,57-4-918,-79 6-1549,1-1 0,0-1 0,-1 0 0,1 0 0,-1 0 0,1 0 0,-1-1 0,0 0 0,7-5 0,4-12 141,-16 18-123,0 0 0,0 1 0,1-1 0,-1 0 0,0 1 0,1-1 0,-1 1 0,1-1 1,-1 1-1,1 0 0,0 0 0,0 0 0,-1 0 0,1 0 0,0 0 0,2-1 0,20-4 80,-1 1 0,1 1 0,36-2 0,-30 4-68,49-11 0,-93 51 1240,8-5-1074,0 0 1,2 0-1,2 1 0,1-1 1,7 66-1,0-61-1748,4-1-3468,-6-30-3816</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45.910"/>
    </inkml:context>
    <inkml:brush xml:id="br0">
      <inkml:brushProperty name="width" value="0.025" units="cm"/>
      <inkml:brushProperty name="height" value="0.025" units="cm"/>
    </inkml:brush>
  </inkml:definitions>
  <inkml:trace contextRef="#ctx0" brushRef="#br0">0 35 5701,'0'0'6807,"10"2"-6017,17 2-268,0 0-1,1-2 1,-1-2 0,30-2-1,122-18 1182,-23 1-1215,-14 14-97,0 5-1,0 7 1,-1 6-1,0 6 0,-1 7 1,166 51-1,-171-32-112,178 84-1,113 92-207,-298-144 40,-4 5 0,-3 6 0,180 171 0,-134-92 396,228 297 0,-330-378-489,-5 4 1,-4 2-1,-3 2 1,57 147-1,-79-160 26,-5 2 1,-2 0-1,-5 2 0,-3 0 0,-4 1 0,0 89 1,-10-119 65,-3 0 1,-2 0-1,-3 0 0,-2-1 1,-19 70-1,-5-29 35,-5-2 1,-3-1-1,-5-2 0,-3-2 0,-4-2 0,-4-2 0,-131 150 1,62-103-96,-5-5 0,-5-6 1,-237 162-1,205-173-9,-201 95 0,-195 59 398,-436 167 1003,874-374-576,-15 7-227,-192 60 0,330-123-646,-4 1-45,0-1 0,0 1 0,0-1 0,0 0-1,-1 0 1,1 0 0,0-1 0,-8-1 0,14 1-60,-1-1-1,0 0 1,0 0-1,1 1 1,-1-1-1,0 0 1,1 0-1,-1 0 1,1 0-1,-1 0 1,1 1-1,0-1 1,-1 0-1,1 0 1,0 0 0,0 0-1,-1 0 1,1-1-1,0 1 1,0 0-1,0 0 1,0 0-1,0 0 1,1 0-1,-1 0 1,0 0-1,1-1 1,5-32-2694,20-17-4437,-11 24 458</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46.265"/>
    </inkml:context>
    <inkml:brush xml:id="br0">
      <inkml:brushProperty name="width" value="0.025" units="cm"/>
      <inkml:brushProperty name="height" value="0.025" units="cm"/>
    </inkml:brush>
  </inkml:definitions>
  <inkml:trace contextRef="#ctx0" brushRef="#br0">428 52 14061,'-6'-32'3956,"5"32"-3861,1-1 1,0 1 0,0-1-1,0 0 1,0 1-1,0-1 1,0 0 0,0 1-1,0-1 1,0 1-1,0-1 1,0 0 0,0 1-1,0-1 1,0 0 0,1 1-1,-1-1 1,0 1-1,1-1 1,-1 1 0,0-1-1,1 1 1,-1-1-1,0 1 1,1-1 0,-1 1-1,1-1 1,-1 1 0,1-1-1,-1 1 1,1 0-1,-1-1 1,1 1 0,0 0-1,-1 0 1,1-1-1,-1 1 1,1 0 0,0 0-1,-1 0 1,1 0-1,-1 0 1,2 0 0,-1 3 75,-1 0 1,0 0 0,0 0 0,0 0-1,0 0 1,0 0 0,0 0-1,-1 0 1,0 0 0,1 0 0,-3 3-1,-11 23 208,-2-2 0,-1 0-1,-1-1 1,-1-1 0,-40 41-1,24-27-119,-48 52 759,32-37 774,-50 69-1,99-121-1738,0 1-1,0-1 0,0 1 0,1 0 0,-1 0 0,1-1 1,0 1-1,-1 0 0,1 0 0,1 0 0,-1 1 0,0-1 1,1 0-1,-1 0 0,1 6 0,1-8-47,0 1 0,0-1 0,-1 0 0,1 1 0,1-1 0,-1 0 0,0 1 0,0-1-1,0 0 1,0 0 0,1 0 0,-1 0 0,1 0 0,-1 0 0,1-1 0,-1 1 0,1 0 0,-1-1 0,1 1 0,-1-1-1,1 1 1,0-1 0,-1 0 0,1 0 0,0 0 0,-1 0 0,1 0 0,0 0 0,2-1 0,15 0 19,0 0 0,0-2 0,0 0 0,0-1 0,19-7 0,95-39 165,-71 25-154,115-40-2811,-119 47-598,65-12 0,-72 21-6256</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2.092"/>
    </inkml:context>
    <inkml:brush xml:id="br0">
      <inkml:brushProperty name="width" value="0.025" units="cm"/>
      <inkml:brushProperty name="height" value="0.025" units="cm"/>
    </inkml:brush>
  </inkml:definitions>
  <inkml:trace contextRef="#ctx0" brushRef="#br0">52 46 7431,'0'0'18247,"-6"11"-17895,-1 4-58,1 1 1,0 1-1,1-1 1,1 1 0,-4 32-1,3 1 678,1 50-1,4-96-924,0-1-1,0 1 0,0 0 1,0-1-1,1 1 1,0-1-1,0 1 1,0-1-1,0 1 0,0-1 1,1 0-1,-1 1 1,1-1-1,0 0 0,0 0 1,5 5-1,-5-6-4,0-1 0,1 1 1,-1-1-1,0 0 0,1 0 0,-1 0 0,1 0 0,0 0 0,-1 0 0,1-1 0,0 1 0,-1-1 0,1 0 0,0 0 0,-1 0 1,1 0-1,0 0 0,0 0 0,-1-1 0,1 0 0,0 1 0,-1-1 0,5-2 0,2-1 34,0-1 0,0-1-1,0 1 1,0-1 0,-1-1-1,0 0 1,0 0 0,-1 0 0,0-1-1,7-9 1,10-16 9,24-42 1,9-46 138,-66 192-251,4-46 34,1 1 0,1 0-1,1 1 1,3 47 0,-1-68-8,1-1 1,0 1 0,1 0 0,0-1-1,-1 1 1,2-1 0,-1 1 0,0-1-1,1 0 1,0 0 0,1 0 0,3 5-1,-4-7 1,1-1 0,-1 1 0,1 0 0,-1-1-1,1 1 1,0-1 0,0 0 0,0-1 0,0 1 0,1-1-1,-1 1 1,0-1 0,1-1 0,-1 1 0,0 0 0,1-1-1,-1 0 1,5-1 0,-3 1 0,0 0 0,0-1 0,0 0 0,0-1 0,0 1 0,0-1 0,0 0 0,-1-1 0,1 0 0,-1 1 0,0-1 0,0-1 0,6-4 0,-3 1 0,0-1 0,0 0 0,-1 0 0,0-1 0,-1 1 0,11-19 0,-7 6 0,-1 0 0,0 0 0,-2 0 0,0-1 0,-1-1 0,3-32 0,-7 38 0,4-50 0,-6 62 0,0 1 0,0 0 0,0 0 0,-1 0 0,1 0 0,-1 0 0,0 0 0,-1 0 0,1 0 0,-1 0 0,1 0 0,-4-5 0,4 8-72,0 0 1,0-1-1,-1 1 1,1 0-1,0 0 1,-1-1-1,1 1 0,0 0 1,-1 0-1,1 1 1,-1-1-1,0 0 1,1 0-1,-1 1 0,0-1 1,1 1-1,-1 0 1,0-1-1,0 1 0,1 0 1,-1 0-1,0 0 1,0 0-1,1 0 1,-1 0-1,0 1 0,1-1 1,-1 1-1,0-1 1,1 1-1,-1 0 1,0-1-1,1 1 0,-1 0 1,1 0-1,-1 0 1,-1 2-1,-1 0-509,0 1 1,-1 0-1,1 0 0,1 0 1,-1 0-1,1 0 0,-1 1 1,1 0-1,1 0 0,-4 7 1,1 2-7930</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2.909"/>
    </inkml:context>
    <inkml:brush xml:id="br0">
      <inkml:brushProperty name="width" value="0.025" units="cm"/>
      <inkml:brushProperty name="height" value="0.025" units="cm"/>
    </inkml:brush>
  </inkml:definitions>
  <inkml:trace contextRef="#ctx0" brushRef="#br0">114 29 14958,'0'0'13896,"-9"-3"-12839,7 2-1018,0 0 1,0 0-1,0 0 1,0 1-1,0-1 1,-1 0-1,1 1 1,0-1 0,0 1-1,-1 0 1,1 0-1,0 0 1,-1 0-1,1 0 1,0 1-1,-1-1 1,1 1-1,0-1 1,0 1-1,0 0 1,0 0-1,-1 0 1,1 0-1,0 0 1,0 0-1,1 1 1,-1-1-1,0 0 1,0 1-1,1 0 1,-1-1-1,1 1 1,-1 0-1,1 0 1,0 0-1,0 0 1,0 0-1,0 0 1,-1 3-1,-2 2 52,0-1 0,1 1 1,0 0-1,0-1 0,0 2 0,1-1 0,0 0 0,1 0 0,0 1 0,0-1 1,0 0-1,1 1 0,1 13 0,0-20-91,-1 0 0,1 0 0,-1-1 0,1 1 0,0 0 0,-1 0 0,1-1 0,0 1 0,0 0 0,0-1 0,0 1 0,-1-1 0,1 1 0,0-1 0,0 1 0,0-1 0,0 1 0,0-1 0,0 0 0,0 0 0,0 0 0,0 0 0,0 1 0,0-1 0,1 0 0,-1-1 0,0 1 0,0 0 0,0 0 0,0 0 0,0-1 0,0 1 0,0 0 0,0-1 0,0 1 0,-1-1 0,1 1 0,0-1 0,0 0 0,1 0 0,36-25 0,-26 10 0,-1 0 0,15-30 0,-21 37 0,-6 10 0,-4 12 0,1 1 0,0 0 0,-4 28 0,7-40 0,1 0 0,-1 0 0,1 0 0,0 0 0,0 0 0,0 0 0,0 0 0,0 0 0,0 0 0,0 0 0,1 0 0,-1 0 0,1-1 0,0 1 0,-1 0 0,1 0 0,0 0 0,0 0 0,0-1 0,0 1 0,0-1 0,1 1 0,-1-1 0,0 1 0,1-1 0,-1 1 0,1-1 0,0 0 0,-1 0 0,1 0 0,0 0 0,-1 0 0,1 0 0,0-1 0,0 1 0,0 0 0,0-1 0,3 1 0,6-1 0,0 0 0,0-1 0,1 0 0,-1-1 0,0 0 0,0 0 0,-1-2 0,16-5 0,39-10 0,-64 19 0,-1 0 0,1-1 0,-1 1 0,1 0 0,0 0 0,-1 0 0,1 0 0,0 0 0,-1 0 0,1 0 0,-1 0 0,1 0 0,0 0 0,-1 0 0,1 1 0,0-1 0,-1 0 0,1 0 0,-1 1 0,1-1 0,-1 0 0,1 1 0,-1-1 0,1 0 0,-1 1 0,1-1 0,-1 1 0,1-1 0,-1 1 0,1-1 0,-1 1 0,0-1 0,1 1 0,-1-1 0,0 1 0,1 0 0,-1-1 0,1-15 0,2-17 0,6-88 0,-9 119 0,1 1 0,-1-1 0,0 1 0,1-1 0,-1 1 0,1-1 0,-1 1 0,1 0 0,-1-1 0,1 1 0,-1 0 0,1 0 0,-1-1 0,1 1 0,-1 0 0,1 0 0,-1 0 0,1-1 0,0 1 0,-1 0 0,1 0 0,-1 0 0,1 0 0,0 0 0,-1 0 0,1 0 0,-1 1 0,1-1 0,0 0 0,26 3 0,-21-2 0,58 1-4095,-25-2-3053</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3.984"/>
    </inkml:context>
    <inkml:brush xml:id="br0">
      <inkml:brushProperty name="width" value="0.025" units="cm"/>
      <inkml:brushProperty name="height" value="0.025" units="cm"/>
    </inkml:brush>
  </inkml:definitions>
  <inkml:trace contextRef="#ctx0" brushRef="#br0">50 65 9897,'0'0'6118,"1"-9"-2990,-1-27-314,-6 17 1596,-4 21-1541,-6 23-1393,14-17-1317,-13 71 749,14-73-847,1-1-1,0 1 1,0-1-1,0 1 1,0-1-1,1 1 1,0-1-1,0 1 1,0-1-1,1 0 1,4 10-1,-5-13-54,1 0-1,-1 0 1,1 0-1,0 0 1,0 0-1,-1-1 1,1 1-1,0-1 1,1 1-1,-1-1 1,0 0-1,0 0 0,1 0 1,-1 0-1,0 0 1,1 0-1,-1-1 1,1 1-1,-1-1 1,1 0-1,-1 0 1,1 0-1,-1 0 1,1 0-1,-1 0 1,1-1-1,-1 1 0,1-1 1,-1 0-1,0 0 1,4-1-1,4-2 8,-1 0-1,0-1 0,0 0 1,-1 0-1,1-1 1,10-10-1,-5 3-12,-1-2 0,-1 0 0,13-19 0,18-23 0,-45 102 0,-1-33 0,1-1 0,0 0 0,0 1 0,1-1 0,1 0 0,1 22 0,-1-32 0,0 1 0,0-1 0,1 0 0,-1 0 0,0 0 0,1 0 0,-1 0 0,1-1 0,-1 1 0,1 0 0,0 0 0,-1 0 0,1 0 0,0 0 0,0-1 0,-1 1 0,1 0 0,0-1 0,0 1 0,0-1 0,0 1 0,0-1 0,0 1 0,2 0 0,31 0 0,-24-4 0,1 1 0,-1-1 0,0 0 0,12-7 0,13-11 0,27-14 0,-59 33 0,1 1 0,0-1 0,0 1 0,0-1 0,1 1 0,-1 0 0,0 0 0,0 1 0,0 0 0,1-1 0,-1 1 0,5 1 0,-8 0 0,0-1 0,0 1 0,0 0 0,0 0 0,0 0 0,-1 0 0,1-1 0,0 1 0,0 0 0,-1 1 0,1-1 0,-1 0 0,1 0 0,-1 0 0,1 0 0,-1 0 0,0 0 0,1 1 0,-1-1 0,0 0 0,0 0 0,0 1 0,0 0 0,1 37 0,-1-30 0,0 2 0,0-5 0,0-1 0,0 0 0,0 1 0,1-1 0,0 0 0,2 9 0,-3-13 0,1 0 0,-1-1 0,1 1 0,0 0 0,-1 0 0,1 0 0,0 0 0,-1 0 0,1-1 0,0 1 0,0 0 0,0-1 0,0 1 0,0-1 0,0 1 0,0-1 0,-1 1 0,2-1 0,-1 1 0,0-1 0,0 0 0,0 0 0,0 0 0,0 1 0,0-1 0,0 0 0,0 0 0,0 0 0,0-1 0,0 1 0,0 0 0,0 0 0,0-1 0,0 1 0,0 0 0,0-1 0,0 1 0,0-1 0,1 0 0,9-5 0,-1-1 0,0-1 0,-1 1 0,0-1 0,0-1 0,0 0 0,-1 0 0,8-13 0,8-7 0,-19 23 0,-3 3 0,1 0 0,-1 1 0,0-1 0,1 0 0,0 1 0,-1-1 0,1 1 0,0 0 0,0 0 0,0 0 0,1 0 0,-1 1 0,0-1 0,7-1 0,-9 8 0,0 0 0,0 0 0,0 0 0,-1 0 0,0 1 0,0-1 0,-1 7 0,1-5 0,0 62 0,1-69-60,-1 0 0,1 1-1,-1-1 1,1 1 0,-1-1 0,1 0 0,-1 0-1,1 1 1,0-1 0,-1 0 0,1 0 0,0 0 0,-1 0-1,1 1 1,-1-1 0,1 0 0,0 0 0,-1 0-1,1-1 1,0 1 0,-1 0 0,1 0 0,-1 0-1,2-1 1,9-3-5305,-7-9-8232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1.830"/>
    </inkml:context>
    <inkml:brush xml:id="br0">
      <inkml:brushProperty name="width" value="0.025" units="cm"/>
      <inkml:brushProperty name="height" value="0.025" units="cm"/>
    </inkml:brush>
  </inkml:definitions>
  <inkml:trace contextRef="#ctx0" brushRef="#br0">248 1 2659,'0'0'18321,"-60"74"-17488,34-37-513,-2 1-192,2 0-96,0-4 0,5-3 0,3-8 0,3-5-128,5-11-1057,2-7-1634,2 0-1345,3-17-5156</inkml:trace>
  <inkml:trace contextRef="#ctx0" brushRef="#br0" timeOffset="1">4 82 14574,'0'0'4356,"51"9"-3683,-22 7 223,3 0-511,2-1-321,1 0-64,-1-1-833,-2-6-416,-4-3-128,-6-5 448,-4 0-2947,-5-9-961</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4.731"/>
    </inkml:context>
    <inkml:brush xml:id="br0">
      <inkml:brushProperty name="width" value="0.025" units="cm"/>
      <inkml:brushProperty name="height" value="0.025" units="cm"/>
    </inkml:brush>
  </inkml:definitions>
  <inkml:trace contextRef="#ctx0" brushRef="#br0">22 1 19026,'0'0'3470,"-1"4"-294,-8 57-1757,2 0 0,4 1 0,2-1 0,7 64 0,-6-122-1419,0 1 0,1-1 0,-1 0 0,1 1 0,0-1 0,0 0 0,0 0 0,0 1 0,1-1 0,-1 0 0,1 0 0,0-1 0,0 1 0,0 0 0,0-1 0,3 4 0,-3-5 0,0 0 0,0 1 0,0-1 0,0 0 0,1 0 0,-1 0 0,0-1 0,1 1 0,-1 0 0,1-1 0,-1 0 0,1 1 0,-1-1 0,1 0 0,-1 0 0,1-1 0,2 1 0,4-3 0,1 1 0,-1-2 0,0 1 0,1-1 0,-2 0 0,1-1 0,0 0 0,-1-1 0,10-8 0,15-17 0,-27 24 0,1 0 0,0 0 0,0 1 0,1 0 0,0 1 0,12-8 0,-20 13 0,1 0 0,-1 0 0,1-1 0,-1 1 0,1 0 0,-1 0 0,1 0 0,-1 0 0,1 0 0,-1 0 0,1 0 0,-1 0 0,1 0 0,-1 0 0,1 0 0,-1 0 0,1 0 0,-1 0 0,1 0 0,-1 0 0,1 1 0,-1-1 0,1 0 0,-1 0 0,1 1 0,-1-1 0,0 0 0,1 1 0,-1-1 0,1 0 0,-1 1 0,1 0 0,5 20 0,-7 37 0,1-48 0,-12 74 0,12-84 0,0 0 1,0 0-1,0 1 0,0-1 1,0 0-1,0 0 0,0 1 0,0-1 1,1 0-1,-1 0 0,0 1 1,0-1-1,0 0 0,0 0 1,0 0-1,1 1 0,-1-1 1,0 0-1,0 0 0,0 0 0,1 0 1,-1 1-1,0-1 0,0 0 1,1 0-1,-1 0 0,0 0 1,0 0-1,1 0 0,-1 0 1,0 0-1,0 0 0,1 0 0,-1 0 1,0 0-1,0 0 0,1 0 1,-1 0-1,0 0 0,1 0 1,-1 0-1,0 0 0,0 0 1,1 0-1,-1 0 0,0 0 1,0-1-1,0 1 0,1 0 0,-1 0 1,0 0-1,0 0 0,0-1 1,1 1-1,-1 0 0,0 0 1,0 0-1,0-1 0,0 1 1,0 0-1,1 0 0,-1-1 0,0 1 1,0-1-1,13-11-997,58-64-14303,-46 47 6049</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5.369"/>
    </inkml:context>
    <inkml:brush xml:id="br0">
      <inkml:brushProperty name="width" value="0.025" units="cm"/>
      <inkml:brushProperty name="height" value="0.025" units="cm"/>
    </inkml:brush>
  </inkml:definitions>
  <inkml:trace contextRef="#ctx0" brushRef="#br0">109 341 11723,'0'0'14157,"-11"5"-11685,0 1-1922,1 1-1,-1-1 1,1 2 0,-15 13-1,22-19-489,1 0-1,-1 1 1,1-1-1,0 1 1,0-1-1,0 1 1,0 0-1,0 0 1,0 0-1,1 0 1,0 0-1,-1 0 1,1 0 0,0 0-1,1 0 1,-1 1-1,0-1 1,1 0-1,0 1 1,0-1-1,0 0 1,0 1-1,0-1 1,1 0-1,-1 1 1,1-1-1,2 5 1,-2-6-60,1-1 0,0 1 0,0 0 0,0 0 0,0-1 0,0 1 0,0-1 0,0 0 0,1 1 0,-1-1 0,0 0 0,1 0 0,-1-1 0,1 1 0,-1 0 0,1-1 0,-1 0 0,1 1 0,-1-1 0,1 0 0,-1 0 0,1 0 0,0-1 0,3 0 0,2 0 0,0 0 0,1-1 0,-1 1 0,0-2 0,0 1 0,11-6 0,-8 1 0,0 0 0,-1-1 0,1 0 0,-2-1 0,1 0 0,-1-1 0,-1 0 0,0 0 0,0-1 0,-1 0 0,0 0 0,-1 0 0,8-21 0,-17 41 0,-4 7 0,1 0 0,1 0 0,0 0 0,1 0 0,1 1 0,1 0 0,0 0 0,1 24 0,1-39 0,1 0 0,-1 0 0,1-1 0,-1 1 0,1 0 0,0-1 0,-1 1 0,1 0 0,0-1 0,0 1 0,0-1 0,0 0 0,0 1 0,1-1 0,-1 0 0,0 0 0,1 1 0,-1-1 0,1 0 0,-1 0 0,1-1 0,-1 1 0,1 0 0,0 0 0,-1-1 0,1 1 0,0-1 0,0 0 0,-1 1 0,1-1 0,0 0 0,0 0 0,-1 0 0,1 0 0,3-1 0,1 1 0,-1-1 0,0 0 0,0 0 0,0 0 0,0-1 0,0 0 0,0 0 0,0 0 0,-1 0 0,1-1 0,5-4 0,7-9 0,-1-1 0,-1-1 0,0 0 0,-2-1 0,0 0 0,-1-1 0,-1-1 0,16-42 0,-5 3 0,-4 0 0,12-66 0,-20 73 0,-10 40 0,-9 34 0,0 7 0,2 1 0,0 0 0,2 1 0,2-1 0,0 1 0,3 57 0,1-70 0,1 0 0,0 0 0,1-1 0,1 1 0,1-1 0,0 0 0,1 0 0,0-1 0,2 0 0,0 0 0,0 0 0,1-1 0,19 22 0,-28-36 0,0 0 0,0-1 0,0 1 0,0 0 0,1 0 0,-1-1 0,0 1 0,0 0 0,0-1 0,0 1 0,0 0 0,0 0 0,0 0 0,1-1 0,-1 1 0,0 0 0,0 0 0,0-1 0,0 1 0,1 0 0,-1 0 0,0 0 0,0 0 0,1-1 0,-1 1 0,0 0 0,0 0 0,1 0 0,-1 0 0,0 0 0,0 0 0,1 0 0,-1 0 0,0 0 0,1 0 0,-1 0 0,0 0 0,0 0 0,1 0 0,-1 0 0,0 0 0,0 0 0,1 0 0,-1 0 0,0 0 0,0 0 0,1 0 0,-1 1 0,0-1 0,0 0 0,1 0 0,-1 0 0,0 0 0,1 1 0,-7-25 0,-14-19 0,-3 0 0,-1 1 0,-2 2 0,-58-69 0,40 53 0,27 28 0,17 27 0,-1 1 0,1-1 0,0 1 0,0-1 0,0 1 0,0-1 0,0 0 0,0 1 0,0-1 0,1 1 0,-1-1 0,0 1 0,0-1 0,0 1 0,0-1 0,1 1 0,-1-1 0,0 1 0,0-1 0,1 1 0,-1-1 0,1 1 0,-1 0 0,0-1 0,1 1 0,-1 0 0,1-1 0,-1 1 0,0 0 0,1-1 0,-1 1 0,1 0 0,-1 0 0,1 0 0,0-1 0,-1 1 0,1 0 0,-1 0 0,1 0 0,-1 0 0,1 0 0,-1 0 0,1 0 0,-1 0 0,1 0 0,-1 0 0,1 0 0,0 1 0,0-1 0,164 5-2118,-22 0-3537,-82-5-4605</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6.991"/>
    </inkml:context>
    <inkml:brush xml:id="br0">
      <inkml:brushProperty name="width" value="0.025" units="cm"/>
      <inkml:brushProperty name="height" value="0.025" units="cm"/>
    </inkml:brush>
  </inkml:definitions>
  <inkml:trace contextRef="#ctx0" brushRef="#br0">1 454 3235,'0'0'3112,"10"-6"54,-1 1-2467,-1-1 1,1 0-1,-1-1 0,-1 0 1,1 0-1,-1-1 0,0 0 1,-1 0-1,0 0 0,0-1 1,-1 0-1,0 0 0,7-19 1,-7 14 109,0-2 1,-1 1 0,-1 0-1,-1-1 1,0 1 0,-1-1-1,0 0 1,-4-26-1,4 41-760,-1 0 0,0 1 0,0-1-1,0 0 1,-1 1 0,1-1-1,0 0 1,0 1 0,0-1-1,0 0 1,-1 1 0,1-1-1,0 1 1,-1-1 0,1 0-1,0 1 1,-1-1 0,1 1-1,-1-1 1,1 1 0,-1-1-1,1 1 1,-1-1 0,1 1-1,-1 0 1,1-1 0,-1 1-1,0 0 1,1-1 0,-1 1-1,1 0 1,-1 0 0,0 0-1,1 0 1,-1-1 0,0 1-1,1 0 1,-1 0 0,0 0-1,1 0 1,-1 0 0,0 1-1,1-1 1,-1 0 0,0 0 0,1 0-1,-1 1 1,0-1 0,1 0-1,-1 0 1,1 1 0,-1-1-1,0 1 1,-3 2 29,1-1 0,0 0 0,0 1 0,1 0 0,-1-1 0,0 1 0,1 0 1,-3 4-1,-3 7 44,1-1 0,1 1 1,0 0-1,0 0 0,2 0 1,0 1-1,0 0 0,1 0 1,1 0-1,1 0 0,0 20 1,1-33-111,0-1 0,0 1 1,1-1-1,-1 0 0,0 1 0,0-1 1,1 0-1,-1 1 0,1-1 0,0 0 1,-1 0-1,1 0 0,0 1 0,-1-1 1,1 0-1,0 0 0,0 0 1,0 0-1,0 0 0,0 0 0,0-1 1,0 1-1,1 0 0,-1 0 0,0-1 1,0 1-1,1-1 0,-1 1 1,0-1-1,1 0 0,-1 1 0,0-1 1,1 0-1,-1 0 0,0 0 0,1 0 1,-1 0-1,0 0 0,1 0 0,1-1 1,3 0 24,0 0 0,-1-1 0,1 0 1,-1 0-1,0 0 0,0-1 0,0 0 1,9-5-1,10-13 8,0-1 0,-1-1 0,-1-1 0,-1-1-1,-1-1 1,-2-1 0,0 0 0,-2-1 0,-1-1 0,-1 0 0,10-36 0,-17 39-45,-39 115 0,3 38 0,27-112 0,0-1 0,1 1 0,0 0 0,2-1 0,-1 1 0,6 26 0,-5-38 0,-1-1 0,1 1 0,-1-1 0,1 1 0,0-1 0,0 1 0,0-1 0,0 0 0,1 0 0,-1 0 0,0 1 0,1-1 0,0 0 0,-1-1 0,1 1 0,0 0 0,0 0 0,0-1 0,0 1 0,0-1 0,1 0 0,-1 0 0,0 0 0,0 0 0,1 0 0,-1 0 0,1 0 0,-1-1 0,1 1 0,-1-1 0,1 0 0,-1 0 0,1 0 0,0 0 0,-1 0 0,1-1 0,-1 1 0,1-1 0,3 0 0,2-2 0,-1 0 0,1 0 0,0 0 0,-1-1 0,0 0 0,0-1 0,0 0 0,0 0 0,-1 0 0,11-12 0,-5 1 0,0 0 0,-1-1 0,-1-1 0,-1 0 0,-1 0 0,0 0 0,-1-1 0,6-28 0,-19 71 0,1 1 0,2 0 0,0 1 0,1 40 0,2-65 0,0 1 0,0 0 0,1-1 0,-1 1 0,0-1 0,1 1 0,-1-1 0,1 1 0,0-1 0,-1 1 0,1-1 0,0 0 0,0 1 0,0-1 0,0 0 0,0 1 0,0-1 0,0 0 0,1 0 0,-1 0 0,0 0 0,1 0 0,-1-1 0,0 1 0,3 1 0,0-1 0,0 0 0,0 0 0,0-1 0,0 0 0,1 1 0,-1-1 0,0-1 0,0 1 0,0 0 0,4-2 0,5-1 0,0-1 0,0 0 0,0-1 0,-1 0 0,16-10 0,-9 3 0,-1 0 0,0-2 0,-1 0 0,-1 0 0,0-2 0,-1 0 0,23-32 0,-37 47 0,0-1 0,0 1 0,0-1 0,0 1 0,-1-1 0,1 1 0,0-1 0,-1 0 0,1 1 0,-1-1 0,1 0 0,-1 1 0,0-5 0,0 6 0,0 0 0,0-1 0,0 1 0,-1 0 0,1-1 0,0 1 0,0 0 0,-1 0 0,1-1 0,0 1 0,-1 0 0,1 0 0,0-1 0,-1 1 0,1 0 0,0 0 0,-1 0 0,1 0 0,-1 0 0,1 0 0,0-1 0,-1 1 0,1 0 0,0 0 0,-1 0 0,1 0 0,-1 0 0,1 0 0,0 1 0,-1-1 0,1 0 0,-1 0 0,1 0 0,0 0 0,-1 1 0,-3 0 0,0 0 0,1 1 0,-1 0 0,1 0 0,-1 0 0,1 0 0,0 0 0,0 1 0,0-1 0,-5 6 0,3-1 0,0 0 0,0 1 0,1-1 0,0 1 0,1 0 0,-1 0 0,1 1 0,1-1 0,0 1 0,0-1 0,1 1 0,0 0 0,0 10 0,1-15 0,0 0 0,0 0 0,0 0 0,1 0 0,0 0 0,0-1 0,0 1 0,0 0 0,1 0 0,-1-1 0,1 1 0,0-1 0,0 1 0,0-1 0,1 0 0,-1 0 0,1 0 0,0 0 0,-1 0 0,1-1 0,1 1 0,-1-1 0,0 0 0,1 1 0,-1-2 0,1 1 0,-1 0 0,1-1 0,0 0 0,4 2 0,2-1-277,1 0 1,-1 0-1,1-1 1,-1 0-1,1-1 0,-1 0 1,11-2-1,-18 2 44,0-1 0,1 1 0,-1-1-1,0 0 1,0 0 0,0 0 0,0-1 0,-1 1-1,1 0 1,0-1 0,0 0 0,-1 0 0,1 0-1,-1 0 1,0 0 0,1-1 0,-1 1 0,0 0-1,0-1 1,-1 0 0,1 1 0,0-1-1,-1 0 1,0 0 0,0 0 0,2-5 0,3-29-9387</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7.333"/>
    </inkml:context>
    <inkml:brush xml:id="br0">
      <inkml:brushProperty name="width" value="0.025" units="cm"/>
      <inkml:brushProperty name="height" value="0.025" units="cm"/>
    </inkml:brush>
  </inkml:definitions>
  <inkml:trace contextRef="#ctx0" brushRef="#br0">80 97 20692,'0'0'3811,"-60"-60"-31,46 42-609,9 6-2499,5 7-543,2 5-770,10 0-2979,-1-1-4515</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7.876"/>
    </inkml:context>
    <inkml:brush xml:id="br0">
      <inkml:brushProperty name="width" value="0.025" units="cm"/>
      <inkml:brushProperty name="height" value="0.025" units="cm"/>
    </inkml:brush>
  </inkml:definitions>
  <inkml:trace contextRef="#ctx0" brushRef="#br0">6 110 12139,'0'-9'2408,"-1"-1"-1264,-3-26 1560,7 11 2833,10 45-2339,5 41-1527,14 89-1,-23-97-1298,3-1 0,35 100 0,-46-149-334,0 0-1,0 0 0,1 0 0,0-1 1,-1 1-1,1 0 0,0-1 1,0 1-1,0-1 0,1 0 0,-1 0 1,0 0-1,1 0 0,0 0 1,-1 0-1,6 2 0,-6-4-16,0 1 0,0-1 0,0 0 0,0 0 0,0 0 0,0 0 0,1 0 0,-1 0 0,0 0 0,0-1 0,0 1 0,0-1 0,0 0 0,0 1 0,0-1 0,0 0 0,0 0 0,0 0 0,0-1 0,-1 1 0,1 0 0,0-1 0,-1 1 0,1-1 0,2-3 0,17-20-21,0-2 0,-2 0 0,-1-1 0,21-45 0,48-128 0,-85 195 0,20-55 0,15-32 0,-35 166-1020,-6-41-3569,-6-14-4376,2-9-1957</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8.577"/>
    </inkml:context>
    <inkml:brush xml:id="br0">
      <inkml:brushProperty name="width" value="0.025" units="cm"/>
      <inkml:brushProperty name="height" value="0.025" units="cm"/>
    </inkml:brush>
  </inkml:definitions>
  <inkml:trace contextRef="#ctx0" brushRef="#br0">111 169 19314,'0'0'12663,"1"-10"-12295,4-32-208,-4 41-156,-1 0 0,0-1 0,0 1 0,1 0 0,-1 0 0,0-1 0,0 1 0,0 0 0,0 0 0,-1-1 0,1 1 0,0 0 0,0 0 0,-1-1 0,1 1 0,-1 0 0,1 0 0,-1 0 0,1 0 0,-1 0 0,0 0 0,0 0 0,1 0 0,-1 0 0,0 0 0,0 0 0,0 0 0,0 0 0,0 1 0,0-1 0,0 0-1,0 1 1,-1-1 0,1 1 0,0-1 0,0 1 0,0-1 0,-1 1 0,-1 0 0,0 0 2,0 0 0,0 0 0,1 0 0,-1 1 0,0-1 1,1 1-1,-1 0 0,1 0 0,-1 0 0,0 0 0,1 0 0,0 1 0,-1-1 0,1 1 0,0-1 0,-2 3 0,-1 1-6,0 1 0,1-1 0,0 1 0,0 0 0,0 0 0,1 1 0,0-1 0,0 1 0,1 0 0,-1-1 0,2 1 0,-1 0 0,1 0 0,0 1 0,0-1 0,1 0 0,0 0 0,0 0 0,2 13 0,0-18 0,-1 0 0,1 0 0,-1 1 0,1-1 0,0 0 0,0-1 0,0 1 0,0 0 0,0 0 0,1-1 0,-1 1 0,0-1 0,1 0 0,-1 0 0,1 0 0,-1 0 0,1 0 0,0 0 0,-1-1 0,1 1 0,0-1 0,-1 0 0,1 0 0,0 0 0,0 0 0,-1 0 0,5-1 0,3 0 0,0 0 0,0-1 0,0 0 0,0-1 0,0 0 0,10-4 0,119-76 0,-141 84 0,0-1 0,0 0 0,-1 1 0,1-1 0,0 0 0,0 0 0,0-1 0,0 1 0,-1 0 0,1-1 0,0 1 0,0-1 0,0 1 0,0-1 0,0 0 0,0 0 0,0 0 0,0 0 0,1 0 0,-1-1 0,0 1 0,1-1 0,-1 1 0,1-1 0,-1 1 0,1-1 0,0 0 0,-1 0 0,1 1 0,0-1 0,0 0 0,0 0 0,1 0 0,-1 0 0,0 0 0,1-1 0,-1 1 0,1-3 0,1 4 0,1 0 0,-1 1 0,0-1 0,1 0 0,-1 1 0,1 0 0,0-1 0,-1 1 0,1 0 0,-1 0 0,1 0 0,-1 0 0,1 0 0,0 0 0,-1 0 0,1 0 0,1 1 0,0-1 0,69 12 0,-59-9 0,0 0 0,-1-1 0,1 0 0,0-1 0,1 0 0,-1-1 0,22-3 0,-30 1 0,-1 0 0,0 0 0,1 0 0,-1 0 0,0-1 0,0 1 0,-1-1 0,1 0 0,0 0 0,-1-1 0,0 1 0,0-1 0,0 0 0,0 1 0,-1-1 0,4-6 0,-1 1 0,-1 0 0,0 0 0,0 0 0,-1 0 0,0-1 0,3-18 0,-16 68 0,5-24 0,1 0 0,-4 31 0,7-34 0,1 0 0,0 0 0,1 0 0,0 0 0,5 19 0,-6-29 0,1-1 0,0 0 0,-1 1 0,1-1 0,1 1 0,-1-1 0,0 0 0,0 0 0,1 0 0,-1 0 0,1 0 0,0 0 0,-1 0 0,1 0 0,0-1 0,0 1 0,0-1 0,1 1 0,-1-1 0,0 0 0,0 0 0,1 0 0,-1 0 0,0 0 0,1-1 0,-1 1 0,1-1 0,-1 1 0,1-1 0,-1 0 0,1 0 0,0 0 0,-1 0 0,1 0 0,4-2 0,-4 1-229,0 0 0,-1 0 0,1-1-1,0 1 1,0-1 0,-1 1 0,1-1 0,-1 0 0,1 0-1,-1 0 1,0 0 0,0-1 0,0 1 0,0-1 0,0 1 0,0-1-1,-1 0 1,1 1 0,1-5 0,1-3-1549,0 0 0,0-1-1,-1 1 1,2-15 0,0-17-7650</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8.919"/>
    </inkml:context>
    <inkml:brush xml:id="br0">
      <inkml:brushProperty name="width" value="0.025" units="cm"/>
      <inkml:brushProperty name="height" value="0.025" units="cm"/>
    </inkml:brush>
  </inkml:definitions>
  <inkml:trace contextRef="#ctx0" brushRef="#br0">1 1 17296,'0'0'10602,"11"61"-11274,16-44-2243,3-2-2210,-1-2 737</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9.274"/>
    </inkml:context>
    <inkml:brush xml:id="br0">
      <inkml:brushProperty name="width" value="0.025" units="cm"/>
      <inkml:brushProperty name="height" value="0.025" units="cm"/>
    </inkml:brush>
  </inkml:definitions>
  <inkml:trace contextRef="#ctx0" brushRef="#br0">108 0 3523,'0'0'12823,"-9"5"-7976,-1-1-4070,1 1 0,0 0 0,1 1-1,-1 0 1,-9 9 0,15-12-494,-1 0 0,1 0 0,0 1 1,1 0-1,-1-1 0,1 1 0,-1 0 1,1 0-1,0 1 0,1-1 0,-1 0 1,1 1-1,-1-1 0,2 1 0,-1-1 0,0 1 1,1 4-1,0-8-267,0 0 1,0-1-1,0 1 0,0 0 0,0 0 1,0 0-1,0-1 0,1 1 1,-1 0-1,0 0 0,1-1 0,-1 1 1,0 0-1,1-1 0,-1 1 1,1-1-1,-1 1 0,1 0 0,-1-1 1,1 1-1,0-1 0,-1 1 1,1-1-1,0 0 0,-1 1 0,1-1 1,1 1-1,26 2 131,-21-4-123,0-1 0,1 1 0,-1-1 0,0 0 0,12-6 0,0-3 2,-1-2 0,18-15 0,-26 19-43,0 0-1,0 1 1,1 0-1,1 1 1,-1 0 0,1 1-1,1 0 1,-1 1 0,17-5-1,-28 10 22,0 0-1,-1 0 0,1 0 1,0 1-1,0-1 1,0 0-1,0 0 0,0 1 1,-1-1-1,1 1 1,0-1-1,0 0 0,-1 1 1,1 0-1,0-1 1,-1 1-1,1-1 0,0 1 1,-1 0-1,1-1 1,-1 1-1,1 0 0,-1 0 1,1-1-1,-1 1 1,0 0-1,1 0 0,-1 0 1,0 0-1,0-1 1,1 1-1,-1 0 0,0 0 1,0 0-1,0 0 1,0 0-1,0 1 0,0 43 603,-1-33-412,0 12-49,0-17-132,1 0 0,-1 0-1,2 0 1,-1 0 0,1 0 0,1 8 0,-1-14-13,-1-1 0,1 1 0,-1-1 0,1 1 0,-1-1 0,1 0 0,0 1 0,-1-1 0,1 0 0,0 1 0,-1-1 0,1 0 0,0 0 0,0 0 0,-1 1 0,1-1 0,0 0 0,-1 0 0,1 0 0,0 0 0,0 0 0,-1-1 0,1 1 0,0 0 0,-1 0 0,1 0 0,0-1 0,-1 1 0,1 0 0,0 0 0,-1-1 0,1 1 0,0-1 0,-1 1 0,1-1 0,-1 1 0,1-1 0,-1 1 0,1-1 0,24-19 0,5-11 0,-21 21 0,0 1 0,1-1 0,0 2 0,0-1 0,1 1 0,21-12 0,-31 20 0,-1 0 0,1 0 0,-1 0 0,1 0 0,-1 0 0,1 0 0,-1 0 0,1 0 0,-1 1 0,1-1 0,-1 0 0,1 0 0,-1 0 0,1 1 0,-1-1 0,1 0 0,-1 0 0,0 1 0,1-1 0,-1 0 0,1 1 0,-1-1 0,0 1 0,1-1 0,-1 0 0,0 1 0,0-1 0,1 1 0,-1-1 0,0 1 0,0-1 0,0 1 0,0-1 0,1 1 0,-1-1 0,0 1 0,0-1 0,0 1 0,0-1 0,0 1 0,0-1 0,0 1 0,-1-1 0,1 1 0,0-1 0,0 1 0,-2 32 0,2-31 0,-7 76 0,7-78 0,0 0 0,0 1 0,1-1 0,-1 1 0,0-1 0,0 0 0,0 1 0,0-1 0,0 0 0,0 1 0,1-1 0,-1 1 0,0-1 0,0 0 0,1 1 0,-1-1 0,0 0 0,0 0 0,1 1 0,-1-1 0,0 0 0,1 0 0,-1 1 0,0-1 0,1 0 0,-1 0 0,0 0 0,1 0 0,-1 1 0,1-1 0,-1 0 0,0 0 0,1 0 0,0 0 0,20-2 0,18-11 0,4-6-2427,25-13-5732,-58 26 1353</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9.621"/>
    </inkml:context>
    <inkml:brush xml:id="br0">
      <inkml:brushProperty name="width" value="0.025" units="cm"/>
      <inkml:brushProperty name="height" value="0.025" units="cm"/>
    </inkml:brush>
  </inkml:definitions>
  <inkml:trace contextRef="#ctx0" brushRef="#br0">1 55 19058,'9'-6'3753,"5"-2"-2362,0 0 1,0 1 0,25-8-1,-34 13-1208,1 0 1,-1 0-1,1 1 0,0 0 1,-1 0-1,1 0 0,0 1 0,0 0 1,0 0-1,0 0 0,-1 1 1,1 0-1,0 0 0,-1 1 0,11 3 1,-14-4-175,0 1 1,0-1-1,0 1 1,0 0-1,-1-1 0,1 1 1,-1 0-1,1 0 1,-1 0-1,0 0 1,0 0-1,0 1 1,0-1-1,0 0 1,0 0-1,0 1 1,-1-1-1,1 1 1,-1-1-1,0 0 1,0 1-1,0-1 0,0 1 1,0-1-1,0 1 1,0-1-1,-1 0 1,0 1-1,1-1 1,-1 0-1,0 1 1,0-1-1,-1 2 1,-4 10 152,-1 0 0,0 0 1,-16 21-1,-18 17 127,29-39-257,2-1 1,0 2 0,0-1 0,1 2 0,-9 18 0,18-33-33,0 0 0,0 1 0,0-1 0,0 1 0,-1-1 0,1 0 0,0 1 0,0-1 0,0 1 0,0-1 0,0 0 0,0 1 0,0-1 0,0 1 0,0-1 0,0 0 0,0 1 0,1-1 0,-1 1 0,0-1 0,0 0 0,0 1 0,0-1 0,1 1 0,-1-1 0,0 0 0,0 1 0,1-1 0,-1 0 0,0 0 0,1 1 0,-1-1 0,0 0 0,1 0 0,-1 1 0,0-1 0,1 0 0,-1 0 0,0 0 0,1 1 0,-1-1 0,1 0 0,27 1 0,27-13 0,-29 3-1636,-1-1 0,0-1-1,26-17 1,-42 20-3102,-7 0-2802,-2 0-4514</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9.961"/>
    </inkml:context>
    <inkml:brush xml:id="br0">
      <inkml:brushProperty name="width" value="0.025" units="cm"/>
      <inkml:brushProperty name="height" value="0.025" units="cm"/>
    </inkml:brush>
  </inkml:definitions>
  <inkml:trace contextRef="#ctx0" brushRef="#br0">0 100 13453,'0'0'12588,"63"-14"-11243,-14 4-448,8-3-225,0-1-511,6 0-866,-7-3-2915,-5-1-4771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2.464"/>
    </inkml:context>
    <inkml:brush xml:id="br0">
      <inkml:brushProperty name="width" value="0.025" units="cm"/>
      <inkml:brushProperty name="height" value="0.025" units="cm"/>
    </inkml:brush>
  </inkml:definitions>
  <inkml:trace contextRef="#ctx0" brushRef="#br0">0 111 12236,'0'0'16719,"5"-47"-16590,27 41-1,8-2-64,4 0-32,2-1-1057,-3-6-2659,1-3-4548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2.188"/>
    </inkml:context>
    <inkml:brush xml:id="br0">
      <inkml:brushProperty name="width" value="0.025" units="cm"/>
      <inkml:brushProperty name="height" value="0.025" units="cm"/>
    </inkml:brush>
  </inkml:definitions>
  <inkml:trace contextRef="#ctx0" brushRef="#br0">115 0 8808,'0'0'13453,"51"56"-11915,-33-25-449,0 2-577,-5 2-96,-6 1-127,-7 1-193,-4-2 160,-24 2-64,-11-4 193,-2 0-129,-3-7-544,6-10-2563,10-11-3331</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0.896"/>
    </inkml:context>
    <inkml:brush xml:id="br0">
      <inkml:brushProperty name="width" value="0.025" units="cm"/>
      <inkml:brushProperty name="height" value="0.025" units="cm"/>
    </inkml:brush>
  </inkml:definitions>
  <inkml:trace contextRef="#ctx0" brushRef="#br0">130 352 14286,'0'0'8680,"0"-9"-7458,-2-26-5,1 34-1154,1 0-1,0 0 1,-1 0-1,1 0 1,-1 1-1,1-1 0,-1 0 1,1 0-1,-1 1 1,1-1-1,-1 0 1,0 1-1,1-1 0,-1 1 1,0-1-1,0 1 1,1-1-1,-1 1 1,0-1-1,0 1 0,0 0 1,0-1-1,0 1 1,1 0-1,-1 0 1,0 0-1,0 0 0,0 0 1,0 0-1,0 0 1,0 0-1,0 0 1,0 0-1,0 0 0,1 1 1,-1-1-1,0 0 1,0 0-1,-1 1 1,-31 14 1139,26-8-1050,1 0 1,0-1 0,0 2-1,0-1 1,1 1-1,-8 15 1,10-19-81,1 0 1,0 0-1,1 1 1,-1-1-1,1 0 1,0 0-1,0 1 1,0-1-1,1 1 1,-1-1 0,1 1-1,0-1 1,0 1-1,1-1 1,-1 1-1,3 6 1,-2-9-45,0-1 1,0 0 0,0 1-1,0-1 1,1 0-1,-1 1 1,1-1 0,-1 0-1,0 0 1,1 0-1,0 0 1,-1 0 0,1-1-1,-1 1 1,1 0-1,0-1 1,0 1 0,-1-1-1,1 0 1,0 1-1,0-1 1,0 0 0,-1 0-1,1 0 1,0 0-1,0-1 1,0 1 0,2-1-1,4 0 51,0-1 0,0 0 0,0 0 0,0-1-1,9-5 1,3-3-70,-1-1 1,-1-1-1,0-1 0,-1-1 0,0 0 0,-1-1 1,15-20-1,-9 7-13,0-1 0,-2-1 1,25-52-1,-41 76 4,27-66 0,-29 67 0,0 0 0,0-1 0,-1 0 0,1 1 0,-1-1 0,-1 0 0,0 0 0,0-11 0,-1 18 0,0 0 0,0 0 0,1 0 0,-1 0 0,0 0 0,0 0 0,0 0 0,1 0 0,-1 0 0,0 1 0,0-1 0,1 0 0,-1 1 0,0-1 0,0 0 0,1 1 0,-1-1 0,0 1 0,1-1 0,-1 1 0,0-1 0,1 1 0,-1-1 0,1 1 0,-1 1 0,-12 17 0,0 0 0,1 2 0,2 0 0,0 0 0,-13 43 0,17-49 0,-2 9 0,1 1 0,0-1 0,2 1 0,1 1 0,1-1 0,0 38 0,3-60 0,0 0 0,1-1 0,-1 1 0,0 0 0,1 0 0,0-1 0,-1 1 0,1 0 0,0-1 0,0 1 0,1-1 0,-1 1 0,0-1 0,1 1 0,0-1 0,-1 0 0,1 0 0,0 0 0,0 0 0,0 0 0,0 0 0,1-1 0,-1 1 0,0-1 0,1 1 0,-1-1 0,1 0 0,0 0 0,-1 0 0,1 0 0,0-1 0,-1 1 0,1-1 0,0 1 0,0-1 0,-1 0 0,1 0 0,3-1 0,2 1 0,-1-1 0,1 0 0,0 0 0,-1-1 0,1 0 0,-1 0 0,1-1 0,-1 0 0,0 0 0,0-1 0,-1 0 0,1 0 0,6-6 0,-1-2 0,-1-1 0,0-1 0,-1 0 0,-1-1 0,0 0 0,-1 0 0,0-1 0,-1 0 0,-1 0 0,5-24 0,-25 83 0,-14 50 0,26-85 0,0 1 0,1-1 0,1 1 0,-1-1 0,1 1 0,1-1 0,-1 1 0,5 16 0,-5-23 0,1 0 0,1 0 0,-1 0 0,0 0 0,0 0 0,1-1 0,-1 1 0,1 0 0,-1-1 0,1 1 0,0-1 0,0 1 0,0-1 0,0 0 0,0 0 0,0 0 0,0 0 0,0 0 0,0 0 0,0 0 0,0-1 0,1 1 0,-1-1 0,0 0 0,0 0 0,1 1 0,-1-2 0,0 1 0,1 0 0,3-1 0,0 0 0,1 1 0,0-2 0,-1 1 0,1-1 0,-1 0 0,0 0 0,1-1 0,-1 0 0,8-5 0,-2-1 0,-1-2 0,0 0 0,-1 0 0,0-1 0,0 0 0,-1-1 0,-1 1 0,0-2 0,-1 1 0,-1-1 0,0-1 0,0 1 0,-2-1 0,1 0 0,-2 0 0,0 0 0,0-16 0,-4 31 0,1-1 0,-1 1 0,0-1 0,0 1 0,0 0 0,0 0 0,1-1 0,-1 1 0,0 0 0,0 0 0,0 0 0,0 0 0,0 0 0,0 0 0,0 0 0,1 0 0,-1 0 0,0 0 0,0 1 0,0-1 0,0 0 0,0 0 0,1 1 0,-1-1 0,0 1 0,0-1 0,0 1 0,1-1 0,-1 1 0,0-1 0,1 1 0,-1 0 0,0-1 0,0 3 0,-3 15 0,1 0 0,0 0 0,1 1 0,1-1 0,1 1 0,3 25 0,-1 11 0,-2-51 6,1 0 0,-1 1 0,0-1 0,1 0 0,0 0 0,0 0 0,0 0 0,1 0 0,-1 0 0,1 0 0,3 6 0,-4-9-17,0 0 0,0 1 0,1-1 0,-1 0 0,0 0 1,0 0-1,1 0 0,-1 0 0,0 0 0,1 0 0,-1-1 0,1 1 0,-1-1 0,1 1 0,0-1 0,-1 1 0,1-1 1,-1 0-1,1 1 0,0-1 0,-1 0 0,1 0 0,0-1 0,-1 1 0,1 0 0,-1 0 0,1-1 0,0 1 0,-1-1 0,1 1 1,-1-1-1,3-1 0,-2 1-277,0 0 1,0-1 0,0 1-1,-1 0 1,1-1-1,0 1 1,-1-1-1,1 0 1,-1 1 0,0-1-1,3-4 1,13-41-9760,-10 7-352</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1.226"/>
    </inkml:context>
    <inkml:brush xml:id="br0">
      <inkml:brushProperty name="width" value="0.025" units="cm"/>
      <inkml:brushProperty name="height" value="0.025" units="cm"/>
    </inkml:brush>
  </inkml:definitions>
  <inkml:trace contextRef="#ctx0" brushRef="#br0">1 1 19699,'0'0'12107</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2.195"/>
    </inkml:context>
    <inkml:brush xml:id="br0">
      <inkml:brushProperty name="width" value="0.025" units="cm"/>
      <inkml:brushProperty name="height" value="0.025" units="cm"/>
    </inkml:brush>
  </inkml:definitions>
  <inkml:trace contextRef="#ctx0" brushRef="#br0">229 65 10890,'0'0'5307,"2"-9"-1784,7-29-448,-9 38-2965,0-1 1,0 1 0,0-1-1,1 0 1,-1 1-1,0-1 1,0 1 0,0-1-1,0 0 1,0 1-1,0-1 1,0 1 0,0-1-1,0 0 1,-1 1-1,1-1 1,0 1 0,0-1-1,0 0 1,-1 1-1,1-1 1,0 1 0,-1-1-1,1 1 1,0-1-1,-1 1 1,1-1 0,-1 1-1,1 0 1,-1-1-1,0 0 1,-19 2 877,-19 16-849,-31 33 636,64-45-551,0 0 0,0 1 0,0-1 0,1 1 0,0 1 0,1-1 0,-1 1 1,-5 12-1,10-18-220,-1-1 0,1 1 1,0 0-1,0 0 1,-1 0-1,1-1 0,0 1 1,0 0-1,0 0 0,0 0 1,0 0-1,0-1 1,0 1-1,0 0 0,1 0 1,-1 0-1,0-1 0,0 1 1,1 0-1,-1 0 1,0-1-1,1 1 0,-1 0 1,1-1-1,-1 1 0,1 0 1,-1-1-1,1 1 1,0-1-1,-1 1 0,1-1 1,0 1-1,-1-1 0,1 1 1,0-1-1,-1 0 1,1 1-1,1-1 0,38 10 109,-20-7-92,-10 1 44,1 0 1,-1 0-1,0 1 0,0 0 1,0 1-1,-1 0 1,0 0-1,14 13 0,-21-18-43,0 1-1,-1 0 1,1 0-1,0-1 1,-1 1-1,1 0 1,-1 0-1,0 1 0,0-1 1,0 0-1,0 0 1,0 1-1,0-1 1,0 0-1,-1 1 1,1-1-1,-1 1 0,0-1 1,0 1-1,0-1 1,0 0-1,0 1 1,0-1-1,-1 1 1,1-1-1,-1 1 0,0-1 1,1 0-1,-1 1 1,0-1-1,-1 0 1,1 0-1,0 0 1,0 0-1,-1 0 0,0 0 1,1 0-1,-1 0 1,0-1-1,0 1 1,0 0-1,0-1 0,0 0 1,-3 2-1,-5 5 30,-1 0-1,-1-1 1,1 0-1,-1-1 1,0 0-1,-1-1 1,1-1-1,-1 1 1,0-2-1,0 0 1,0-1 0,-19 2-1,30-4-79,1 0-1,-1 0 1,1 0-1,-1 0 1,1 0-1,0 0 1,-1-1-1,1 1 1,-1 0-1,1-1 1,0 1-1,-1-1 1,1 0-1,0 1 1,0-1-1,-1 0 1,1 0 0,0 1-1,0-1 1,0 0-1,0 0 1,0 0-1,0 0 1,0-1-1,0 1 1,0-2-1,0 1-114,0-1 0,1 1 0,-1-1 1,1 1-1,0-1 0,0 0 0,0 1 0,0-1 0,0 1 0,1-1 0,-1 0 0,1 1 0,1-4 0,1-3-635,1-1 0,0 1 0,0 0 0,1 0 0,0 1 0,11-14 0,18-12-5515,3 2-2018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2.535"/>
    </inkml:context>
    <inkml:brush xml:id="br0">
      <inkml:brushProperty name="width" value="0.025" units="cm"/>
      <inkml:brushProperty name="height" value="0.025" units="cm"/>
    </inkml:brush>
  </inkml:definitions>
  <inkml:trace contextRef="#ctx0" brushRef="#br0">0 130 10442,'0'0'3283,"12"0"-117,-2 1-2632,6 0 384,0-1 0,1-1 0,-1 0 0,0-1 1,1-1-1,22-7 0,-32 7-710,64-30 96,-68 31-199,1 0-1,-1 0 1,1-1-1,-1 1 1,0-1 0,0 0-1,0 0 1,0 0-1,-1 0 1,1 0 0,-1-1-1,0 1 1,1-1-1,-2 0 1,1 1-1,1-5 1,-3 7-10,0 1-1,0-1 0,0 0 1,1 1-1,-1-1 1,0 1-1,-1-1 1,1 0-1,0 1 0,0-1 1,0 0-1,0 1 1,0-1-1,-1 1 1,1-1-1,0 0 0,0 1 1,-1-1-1,1 1 1,-1-1-1,1 1 1,0-1-1,-1 1 0,1-1 1,-1 1-1,1 0 1,-1-1-1,1 1 1,-2-1-1,-23-5 1224,-26 10-125,41 0-1121,0 0 0,0 1 0,0 1 0,1-1 0,0 1 0,0 1 0,0 0 0,1 0 0,0 1 0,-7 8 1,5-5-4,1 0 1,0 1 0,1 0 0,0 1-1,0 0 1,-10 26 0,17-36-70,-1 1 0,1-1 0,0 1 0,0-1 0,1 1 0,-1-1 0,1 1 0,-1 0 0,1-1 0,0 1 0,1-1 0,-1 1 0,1 0 0,-1-1 0,1 1 0,0-1 0,0 1 0,1-1 0,-1 0 0,1 1 0,0-1 0,0 0 0,3 4 0,0-2 0,1 0 0,-1-1 0,1 0 0,1 0 0,-1 0 0,0 0 0,1-1 0,0 0 0,0-1 0,11 3 0,11 3-665,-1-1 1,34 2-1,-36-7-1702,0-1-1,45-3 0,-19-8-10155</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3.549"/>
    </inkml:context>
    <inkml:brush xml:id="br0">
      <inkml:brushProperty name="width" value="0.025" units="cm"/>
      <inkml:brushProperty name="height" value="0.025" units="cm"/>
    </inkml:brush>
  </inkml:definitions>
  <inkml:trace contextRef="#ctx0" brushRef="#br0">0 0 12364,'0'0'11680,"3"11"-9811,21 151 2096,1 5-2160,-25-164-1791,0-1 0,1 1-1,-1-1 1,1 0 0,0 1-1,0-1 1,0 0-1,0 1 1,0-1 0,1 0-1,-1 0 1,0 0 0,1 0-1,0 0 1,-1-1 0,1 1-1,0 0 1,0-1 0,3 2-1,-3-2 8,0 0 1,0-1-1,0 1 0,0-1 0,1 0 1,-1 1-1,0-1 0,0 0 0,1 0 1,-1-1-1,0 1 0,0 0 0,1-1 1,-1 0-1,0 1 0,4-3 0,5-3 44,0 0-1,-1 0 0,0-1 0,0-1 1,-1 0-1,11-11 0,79-91-64,-99 109 0,1 1 0,-1-1 0,0 1 0,1 0 0,-1-1 0,0 1 0,1 0 0,-1-1 0,1 1 0,-1 0 0,0-1 0,1 1 0,-1 0 0,1 0 0,-1 0 0,1-1 0,-1 1 0,1 0 0,-1 0 0,1 0 0,-1 0 0,1 0 0,-1 0 0,1 0 0,-1 0 0,1 0 0,-1 0 0,1 0 0,-1 0 0,1 1 0,-1-1 0,1 0 0,-1 0 0,1 0 0,-1 1 0,1-1 0,-1 0 0,1 1 0,-1-1 0,0 0 0,1 1 0,-1-1 0,0 0 0,1 1 0,-1-1 0,0 1 0,0-1 0,1 1 0,-1-1 0,0 0 0,0 1 0,0-1 0,1 1 0,-1-1 0,0 1 0,0-1 0,0 1 0,0-1 0,0 1 0,0 0 0,0-1 0,0 1 0,0-1 0,-1 1 0,2 47 0,-1-37 0,-3 36 1,-10 63 0,3-41-24,34-99-13548,-12 1-543</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4.065"/>
    </inkml:context>
    <inkml:brush xml:id="br0">
      <inkml:brushProperty name="width" value="0.025" units="cm"/>
      <inkml:brushProperty name="height" value="0.025" units="cm"/>
    </inkml:brush>
  </inkml:definitions>
  <inkml:trace contextRef="#ctx0" brushRef="#br0">83 85 9961,'0'0'18658,"10"0"-18466,-7 0-185,1 0 0,-1 0 0,0 0-1,1-1 1,-1 1 0,0-1 0,0 0-1,1 0 1,-1 0 0,4-2 0,-6 2 3,0 0 0,1 0-1,-1 0 1,0-1 0,0 1 0,0 0 0,0-1 0,0 1-1,0-1 1,-1 1 0,1 0 0,0-1 0,-1 0 0,1 1 0,-1-1-1,1 1 1,-1-1 0,0 0 0,0 1 0,0-1 0,0 0-1,0 1 1,0-1 0,0 0 0,-1 1 0,1-1 0,0 1 0,-1-1-1,0 0 1,1 1 0,-2-3 0,2 3 26,-1-1 0,1 1 1,-1-1-1,0 1 0,1 0 1,-1-1-1,0 1 0,0 0 0,0-1 1,0 1-1,0 0 0,0 0 0,0 0 1,0 0-1,-1 0 0,1 0 0,0 0 1,-1 1-1,1-1 0,0 0 0,-1 1 1,1-1-1,-1 1 0,1-1 0,-1 1 1,1 0-1,-1-1 0,1 1 0,-1 0 1,0 0-1,1 0 0,-1 0 0,1 1 1,-1-1-1,1 0 0,-1 1 0,1-1 1,-1 1-1,1-1 0,-1 1 0,1 0 1,-3 1-1,-2 1-19,1 0 0,-1 1 0,1-1 0,0 1 0,0 0 0,0 0 0,0 1 0,1 0 1,-4 5-1,3-4-14,2 0 1,-1 0 0,1 1 0,0-1-1,0 1 1,0 0 0,1 0 0,0 0 0,1 0-1,0 0 1,0 1 0,0-1 0,1 0-1,0 0 1,0 1 0,2 8 0,-1-14-2,0-1 0,0 1 0,1-1 0,-1 1 1,0-1-1,1 0 0,-1 1 0,1-1 0,-1 0 0,1 0 1,-1 0-1,1 0 0,0-1 0,-1 1 0,1 0 1,0-1-1,0 1 0,0-1 0,0 1 0,-1-1 0,1 0 1,4 0-1,52 0 93,-39-1-91,17 0-55,-23 0-70,0 0-1,0 2 1,0-1 0,17 4 0,-26-3 205,0 0 0,0 0 1,0 1-1,-1-1 0,1 1 1,-1 0-1,1 0 0,-1 0 1,0 1-1,0-1 0,0 1 1,0 0-1,0-1 0,-1 1 1,1 0-1,-1 1 0,1-1 1,2 6-1,-5-9-77,0 1 0,0-1 0,0 0 1,0 1-1,0-1 0,0 1 0,0-1 0,0 0 0,0 1 0,1-1 0,-1 0 1,0 1-1,0-1 0,0 0 0,1 1 0,-1-1 0,0 0 0,1 1 1,-1-1-1,0 0 0,0 0 0,1 1 0,-1-1 0,0 0 0,1 0 0,-1 0 1,1 1-1,-1-1 0,0 0 0,1 0 0,-1 0 0,1 0 0,-1 0 1,0 0-1,1 0 0,-1 0 0,1 0 0,-1 0 0,0 0 0,1 0 0,0 0 1,6-19 203,-2-27-44,-5 42-167,1-13 0,-1 1 0,0-1 0,-1 1 0,-1 0 0,-1-1 0,0 1 0,-7-19 0,11 35-57,-1-1 0,0 1 0,1-1 0,-1 1 0,1 0 0,-1-1-1,0 1 1,1 0 0,-1-1 0,1 1 0,-1 0 0,1 0 0,-1-1 0,1 1 0,-1 0 0,1 0 0,-1 0 0,1 0 0,-1 0 0,1 0-1,-1 0 1,1 0 0,0 0 0,-1 0 0,1 0 0,-1 0 0,1 0 0,-1 0 0,1 0 0,-1 1 0,1-1 0,0 0-98,92 18-13084,-52-15 5237</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4.704"/>
    </inkml:context>
    <inkml:brush xml:id="br0">
      <inkml:brushProperty name="width" value="0.025" units="cm"/>
      <inkml:brushProperty name="height" value="0.025" units="cm"/>
    </inkml:brush>
  </inkml:definitions>
  <inkml:trace contextRef="#ctx0" brushRef="#br0">168 39 18033,'-8'-2'4735,"-1"-1"-3782,0 1 0,-1 0 0,1 1-1,0 0 1,0 0 0,-16 2 0,21-1-882,1 0 1,-1 1 0,1 0-1,0 0 1,-1 0 0,1 0-1,0 0 1,0 1 0,0 0-1,0-1 1,0 1 0,0 0-1,0 0 1,0 1 0,1-1-1,-1 1 1,1-1 0,0 1 0,0 0-1,0 0 1,0 0 0,0 0-1,1 0 1,-2 4 0,1-4-43,0 1 1,1-1-1,0 1 1,0 0-1,0 0 0,0 0 1,0-1-1,1 1 1,0 0-1,0 0 1,0 0-1,0 0 1,1 0-1,-1 0 1,1-1-1,0 1 1,0 0-1,0 0 1,3 4-1,-2-5-22,0-1 0,0 0 0,0 0 0,1 0 0,-1 0 0,0 0 0,1 0-1,-1-1 1,1 1 0,0-1 0,0 0 0,-1 0 0,1 0 0,0 0 0,0 0-1,0-1 1,0 1 0,0-1 0,0 0 0,0 0 0,0 0 0,0 0 0,0 0 0,0-1-1,4 0 1,-1-1 4,0 0 0,-1 0 0,0 0-1,1-1 1,-1 1 0,0-1 0,0 0-1,0-1 1,-1 1 0,1-1 0,-1 0-1,0 0 1,0-1 0,0 1 0,-1-1-1,6-8 1,1-4 30,0 0 0,-2-1 0,12-29 0,-25 60 1,1 1 1,0 0-1,1 0 0,0 0 0,1 0 0,1 1 0,0-1 1,1 0-1,2 19 0,-1-31-42,0 0 0,-1-1 0,1 1 0,0-1 0,0 1 0,0-1 0,0 1 0,0-1 0,0 0 0,1 1 0,-1-1 0,0 0 0,0 0 0,1 0 0,-1 0 0,1 0 0,-1 0 0,1-1 0,0 1 0,-1 0 0,1-1 0,0 1 0,-1-1 0,1 0 0,0 1 0,-1-1 0,1 0 0,0 0 0,0 0 0,-1 0 0,1-1 0,3 1 0,0-1 0,0 0 0,0 0 0,1 0 0,-1-1 0,0 0 0,0 0 0,0 0 0,-1 0 0,8-5 0,6-10 0,0-1 0,-1 0 0,-1-1 0,-1-1 0,26-43 0,-24 35 0,-22 68 0,2-30 0,1 0 0,-1 1 0,2-1 0,-1 0 0,2 1 0,0 16 0,0-25 0,0-1 0,0 1 0,1 0 0,-1 0 0,1-1 0,-1 1 0,1 0 0,0-1 0,-1 1 0,1-1 0,0 1 0,0-1 0,0 1 0,0-1 0,1 0 0,-1 1 0,0-1 0,3 2 0,-2-2 0,1 0 0,-1-1 0,0 1 0,1 0 0,-1-1 0,1 0 0,-1 1 0,1-1 0,-1 0 0,1 0 0,-1 0 0,1-1 0,-1 1 0,1-1 0,-1 1 0,1-1 0,2-1 0,3-2 0,-1 1 0,0-1 0,0-1 0,0 0 0,0 0 0,0 0 0,-1 0 0,0-1 0,-1 0 0,11-14 0,-5 6 0,-1-1 0,0-1 0,-2 0 0,8-17 0,-20 46 0,0 1 0,0-1 0,1 1 0,-1 19 0,4-28 0,-1 0 0,1 0 0,1 0 0,-1 0 0,1 0 0,0-1 0,0 1 0,0 0 0,1-1 0,2 7 0,-3-9 0,1 0 0,-1 1 0,1-1 0,-1 0 0,1 0 0,0-1 0,0 1 0,0 0 0,0-1 0,0 1 0,0-1 0,0 0 0,1 1 0,-1-1 0,0 0 0,1 0 0,-1-1 0,1 1 0,-1 0 0,1-1 0,4 1 0,30 0-1656,-31-1 814,0-1 0,-1 1 0,1-1 0,0 0 0,-1-1 0,1 0 0,7-3 0,18-13-6749</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5.061"/>
    </inkml:context>
    <inkml:brush xml:id="br0">
      <inkml:brushProperty name="width" value="0.025" units="cm"/>
      <inkml:brushProperty name="height" value="0.025" units="cm"/>
    </inkml:brush>
  </inkml:definitions>
  <inkml:trace contextRef="#ctx0" brushRef="#br0">81 0 18033,'0'0'4730,"-9"3"-876,7-2-3519,-37 15 2363,37-15-2565,0-1 0,0 1 1,1 0-1,-1 0 0,0 0 0,1 1 0,-1-1 1,0 0-1,1 1 0,-1-1 0,1 1 0,0-1 0,0 1 1,-1 0-1,1-1 0,0 1 0,0 0 0,1 0 1,-1 0-1,0 0 0,0 2 0,2-3-202,-1 0 0,1 0 1,0-1-1,-1 1 0,1-1 0,0 1 0,0 0 0,0-1 0,-1 1 0,1-1 1,0 0-1,0 1 0,0-1 0,0 0 0,0 0 0,0 1 0,0-1 0,0 0 1,0 0-1,0 0 0,0 0 0,0 0 0,1-1 0,36 1-794,-30 0 801,1 0 55,3 0 30,1 0 1,-1 0 0,1 1-1,-1 1 1,13 4 0,-23-6 15,-1 0 0,1 1 0,-1 0 0,1-1 0,-1 1 0,0 0 1,1 0-1,-1 0 0,0 0 0,1 0 0,-1 0 0,0 0 0,0 0 0,0 0 0,0 1 0,0-1 1,0 0-1,0 1 0,1 1 0,-2 0 52,0-1 0,0 0 0,0 0 0,0 0 0,0 1 0,0-1 0,-1 0 1,1 0-1,-1 1 0,1-1 0,-1 0 0,0 0 0,0 0 0,0 0 0,0 0 0,0 0 0,-1 0 0,-2 2 1,-2 4 23,0-1 1,-1 0 0,0-1-1,0 1 1,0-1 0,-1-1 0,-9 6-1,-25 6-1563,39-17 769,0 1 0,1-1 1,-1 0-1,0 1 0,0-1 0,1-1 0,-1 1 0,0 0 0,0-1 1,1 1-1,-1-1 0,-4-1 0,-6-10-13238</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5.702"/>
    </inkml:context>
    <inkml:brush xml:id="br0">
      <inkml:brushProperty name="width" value="0.025" units="cm"/>
      <inkml:brushProperty name="height" value="0.025" units="cm"/>
    </inkml:brush>
  </inkml:definitions>
  <inkml:trace contextRef="#ctx0" brushRef="#br0">136 21 17136,'0'0'3102,"-10"-4"416,-31-10-422,39 13-2979,0 1 1,0-1-1,-1 1 0,1 0 1,0 0-1,0 0 0,0 0 0,0 0 1,0 0-1,0 1 0,0-1 1,0 0-1,0 1 0,0 0 1,0 0-1,0-1 0,0 1 1,0 0-1,1 0 0,-1 1 0,0-1 1,0 0-1,1 1 0,-1-1 1,1 0-1,0 1 0,-1 0 1,1-1-1,0 1 0,0 0 0,0 0 1,-2 3-1,-1 5-76,1-1 0,-1 1 0,1 0 0,-2 18 0,4-26 15,0 5-50,0-1-1,0 1 1,0 0 0,1 0 0,0-1-1,0 1 1,2 11 0,-1-16-3,-1-1 1,1 1-1,0 0 1,0 0 0,0-1-1,0 1 1,0-1-1,0 1 1,0-1-1,1 1 1,-1-1-1,1 1 1,-1-1-1,1 0 1,-1 0-1,1 0 1,-1 0-1,1 0 1,0 0-1,0-1 1,0 1-1,-1 0 1,1-1-1,0 0 1,0 1-1,0-1 1,0 0-1,0 0 1,0 0-1,3 0 1,2-1 2,0 0 0,0 0 0,1-1 0,-1 0 0,0 0 0,-1-1 0,1 1 0,0-1 0,-1-1 1,1 0-1,-1 1 0,0-2 0,-1 1 0,1-1 0,-1 0 0,0 0 0,8-9 0,30-25-788,-43 39 761,0-1 0,0 1-1,0 0 1,0 0 0,1 0-1,-1 0 1,0 0 0,0-1-1,0 1 1,1 0 0,-1 0-1,0 0 1,0 0 0,0 0-1,1 0 1,-1 0 0,0 0-1,0 0 1,1 0 0,-1 0-1,0 0 1,0 0 0,0 0-1,1 0 1,-1 0 0,0 0 0,0 0-1,0 0 1,1 0 0,-1 1-1,0-1 1,0 0 0,0 0-1,1 0 1,-1 0 0,0 0-1,0 0 1,0 1 0,0-1-1,1 0 1,-1 0 0,0 0-1,0 1 1,0-1 0,0 0-1,0 0 1,0 0 0,1 1-1,2 17-263,-5 25 302,-7 33 761,-3-1 0,-4 0 0,-46 132 0,60-200-688,1-3-68,-1 1 1,1 0 0,-1-1 0,0 0 0,0 1 0,0-1 0,0 0 0,-1 0 0,0 0 0,0 0 0,0-1 0,0 1-1,0-1 1,-1 0 0,0 0 0,1 0 0,-8 4 0,10-7-23,0 0 0,0 0 0,0 0 0,1-1 0,-1 1 0,0 0 0,0 0 0,0 0 0,0-1 0,0 1 0,0 0 0,0-1 0,0 1 0,1-1 0,-1 1 0,0-1 0,0 0 0,1 1 0,-1-1 0,0 0 0,1 1 0,-1-1 0,0 0 0,1 0 0,-1 0 0,1 1 0,0-1 0,-1 0 0,1 0 0,0 0 0,-1 0 0,1 0 0,0 0 0,0-2 0,-8-40 0,7 36 0,-2-11-635,1 1 0,1-1 0,1 1 0,0-1 0,1 1 0,5-23-1,-3 30 67,-1 0 0,2 0 0,0 0-1,0 1 1,0 0 0,2-1 0,-1 2-1,1-1 1,0 1 0,0 0 0,1 0-1,8-7 1,21-17-6291</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6.046"/>
    </inkml:context>
    <inkml:brush xml:id="br0">
      <inkml:brushProperty name="width" value="0.025" units="cm"/>
      <inkml:brushProperty name="height" value="0.025" units="cm"/>
    </inkml:brush>
  </inkml:definitions>
  <inkml:trace contextRef="#ctx0" brushRef="#br0">94 103 13549,'0'0'3262,"-11"1"-807,7 0-2065,-41 6 1376,44-7-1620,-1 0-1,0 1 0,1-1 0,-1 1 0,0-1 0,1 1 0,-1 0 1,1-1-1,-1 1 0,1 0 0,-1 0 0,1 0 0,0 1 0,-1-1 1,1 0-1,0 0 0,0 1 0,0-1 0,0 0 0,0 1 0,0-1 1,1 1-1,-1-1 0,0 1 0,1 0 0,-1 2 0,1-2-67,0-1 0,1 1 0,-1-1-1,0 0 1,1 1 0,0-1-1,-1 0 1,1 1 0,0-1 0,0 0-1,0 0 1,0 1 0,0-1 0,0 0-1,0 0 1,0 0 0,0 0 0,0-1-1,0 1 1,1 0 0,-1 0 0,0-1-1,1 1 1,-1-1 0,1 1-1,-1-1 1,1 1 0,-1-1 0,0 0-1,1 0 1,-1 0 0,1 0 0,1 0-1,59 1 814,-56-1-832,3-1-47,0-1 0,-1 0 0,1 0 0,-1 0 0,0-1 0,0-1 0,0 1 1,0-1-1,-1-1 0,1 1 0,-1-1 0,12-11 0,-13 11-33,-1 1 0,0-1 0,-1 0 0,1 0 1,-1-1-1,0 1 0,0-1 0,-1 0 0,0 0 0,0 0 1,0-1-1,-1 1 0,0-1 0,0 1 0,0-1 0,0-12 1,-2 19 8,0-1 1,0 1-1,0 0 1,0-1-1,0 1 1,0 0-1,0-1 1,0 1-1,0 0 1,0-1-1,0 1 1,-1 0-1,1-1 1,0 1-1,0 0 1,0 0-1,0-1 0,-1 1 1,1 0-1,0 0 1,0-1-1,-1 1 1,1 0-1,0 0 1,0 0-1,-1-1 1,1 1-1,0 0 1,-1 0-1,1 0 1,0 0-1,-1 0 1,1 0-1,0 0 1,-1 0-1,0 0 1,-16 3-506,-14 14-644,22-9 556,0 1 1,1 0-1,0 1 0,-10 17 0,-4 23-6306,18-34 238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7.680"/>
    </inkml:context>
    <inkml:brush xml:id="br0">
      <inkml:brushProperty name="width" value="0.025" units="cm"/>
      <inkml:brushProperty name="height" value="0.025" units="cm"/>
    </inkml:brush>
  </inkml:definitions>
  <inkml:trace contextRef="#ctx0" brushRef="#br0">1 127 15375,'0'0'1916,"12"-11"102,3-2-1481,1 0 0,1 2 0,0-1 0,0 2 0,1 1 0,1 0 0,-1 1 0,1 1 0,1 1-1,-1 0 1,38-4 0,-56 9-531,0 1-1,-1 0 0,1 0 0,0 0 1,-1 0-1,1 0 0,-1-1 0,1 1 1,0 0-1,-1 1 0,1-1 0,0 0 1,-1 0-1,1 0 0,-1 0 1,1 0-1,0 1 0,-1-1 0,1 0 1,-1 0-1,1 1 0,-1-1 0,1 0 1,-1 1-1,1-1 0,-1 1 0,1-1 1,-1 1-1,1-1 0,-1 1 0,0-1 1,1 1-1,-1-1 0,0 1 0,1 0 1,-12 21 567,-31 20 774,42-42-1332,-45 36 833,19-15-480,-42 41 0,62-56-355,1 0-1,0 0 1,0 0 0,0 1 0,1 0 0,0 0 0,1 0 0,-1 0 0,2 0-1,-1 1 1,1-1 0,-3 15 0,5-20-15,0 0 1,0 0-1,0 0 1,0 0-1,0 0 1,0 0-1,1 0 0,-1-1 1,1 1-1,-1 0 1,1 0-1,0 0 0,0 0 1,0-1-1,0 1 1,0 0-1,0-1 1,0 1-1,1-1 0,2 3 1,0-1 46,-1 0 0,2 0 1,-1-1-1,0 0 0,0 0 0,1 0 1,-1 0-1,8 1 0,8 1-386,1-1 1,0 0-1,23-1 1,-37-2-161,18 0-1664,-15 0-1441,0 0-4930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6.439"/>
    </inkml:context>
    <inkml:brush xml:id="br0">
      <inkml:brushProperty name="width" value="0.025" units="cm"/>
      <inkml:brushProperty name="height" value="0.025" units="cm"/>
    </inkml:brush>
  </inkml:definitions>
  <inkml:trace contextRef="#ctx0" brushRef="#br0">112 0 14318,'0'0'3347,"-8"6"-635,1-2-2400,2 0 1,-1 1 0,0 0 0,1 0 0,0 1 0,0-1-1,1 1 1,-1 0 0,1 1 0,1-1 0,-1 1 0,1-1-1,0 1 1,-2 10 0,-5 19 932,2 0 0,2 1-1,1 0 1,2 0 0,2 42-1,0-76-1232,1 0-1,0 0 0,1 0 0,-1 0 1,0 0-1,1 0 0,0-1 0,0 1 0,0 0 1,0 0-1,0-1 0,0 1 0,1-1 1,-1 1-1,1-1 0,3 4 0,-4-5-9,1 0-1,0 0 0,-1 0 1,1 0-1,0 0 1,0-1-1,-1 1 0,1-1 1,0 1-1,0-1 1,0 0-1,0 1 0,0-1 1,-1 0-1,1 0 0,0-1 1,0 1-1,0 0 1,0-1-1,0 1 0,0-1 1,-1 1-1,1-1 0,0 0 1,0 0-1,-1 0 1,3-1-1,10-7-1,-1-1 0,0 0 0,-1-1 0,0 0 0,17-22 0,-14 16 0,1 1 0,21-17 0,-37 32 0,1 1 0,-1-1 0,1 0 0,-1 1 0,1-1 0,0 0 0,-1 1 0,1-1 0,0 1 0,-1-1 0,1 1 0,0 0 0,-1-1 0,1 1 0,0 0 0,0-1 0,0 1 0,0 0 0,-1 0 0,1 0 0,0 0 0,0 0 0,0 0 0,0 0 0,-1 0 0,1 0 0,0 0 0,0 0 0,0 0 0,0 1 0,-1-1 0,1 0 0,0 1 0,1 0 0,-1 1 0,-1-1 0,1 1 0,-1 0 0,1 0 0,-1 0 0,0 1 0,1-1 0,-1 0 0,0 0 0,-1 0 0,1 0 0,0 0 0,-1 3 0,-20 68 0,16-61 0,2-6 0,1 1 0,-1-1 0,1 1 0,0 0 0,-1 11 0,15-23-1986,2-5-4356,2-7-4356</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6.816"/>
    </inkml:context>
    <inkml:brush xml:id="br0">
      <inkml:brushProperty name="width" value="0.025" units="cm"/>
      <inkml:brushProperty name="height" value="0.025" units="cm"/>
    </inkml:brush>
  </inkml:definitions>
  <inkml:trace contextRef="#ctx0" brushRef="#br0">149 82 7847,'0'0'11430,"-11"-5"-8190,-37-15-1184,46 19-1950,0 1 0,0-1 0,0 1 0,-1 0 0,1-1 0,0 1 0,0 0 0,0 0 0,0 0 0,-1 1 0,1-1 0,0 0 0,0 1 0,0-1 0,0 1 0,0 0 0,0 0 0,0 0 0,0 0 0,0 0 0,0 0 1,1 0-1,-1 1 0,0-1 0,1 1 0,-1-1 0,1 1 0,-1-1 0,1 1 0,0 0 0,0 0 0,0 0 0,0 0 0,-1 3 0,-2 4 223,0 1-1,0 0 1,1 0-1,-3 21 1,4-21-131,1-1-1,0 0 1,0 1-1,1-1 1,0 1-1,1-1 1,3 19-1,-3-25-155,0 0 0,0-1 0,0 1 0,1-1 0,-1 1 0,1-1 0,-1 1 0,1-1 0,0 0 0,0 1 0,0-1 0,0 0 0,0-1 0,1 1 0,-1 0 0,0-1 0,1 1 0,-1-1 0,1 0 0,0 1 0,0-1 0,-1-1 0,1 1 0,0 0 0,0-1 0,0 1 0,0-1 0,-1 0 0,6 0 0,-1-1-42,0 0 0,0 0 0,-1 0 0,1-1 0,0 0 0,0-1 0,-1 0 0,0 0 0,1 0 0,-1 0 0,0-1 0,-1 0 0,1 0 0,-1-1 0,0 0 0,0 0 0,0 0 0,0 0 0,-1-1 0,0 0 0,0 0 0,2-6 0,0 2 0,0 0 0,-1 0 0,-1 0 0,0-1 0,0 1 0,-1-1 0,0 0 0,-1-1 0,0 1 0,-1 0 0,0 0 0,-1-1 0,-1-11 0,1 20 0,-1 1 0,0-1 0,-1 1 0,1-1 0,0 1 0,-1 0 0,1-1 0,-1 1 0,1 0 0,-1 0 0,0 0 0,0 0 0,0 1 0,0-1 0,-1 0 0,1 1 0,0 0 0,-1-1 0,1 1 0,-1 0 0,1 0 0,-4-1 0,4 2 0,1-1 0,0 1 0,-1 0 0,1-1 0,0 1 0,-1 0 0,1 0 0,0-1 0,-1 1 0,1 0 0,-1 1 0,1-1 0,0 0 0,-1 0 0,1 1 0,-1-1 0,1 0 0,0 1 0,0-1 0,-1 1 0,1 0 0,0-1 0,0 1 0,0 0 0,-1 0 0,1 0 0,0 0 0,0 0 0,1 0 0,-1 0 0,0 0 0,0 0 0,0 0 0,1 1 0,-1-1 0,0 0 0,1 0 0,-1 1 0,1-1 0,0 0 0,-1 1 0,1 1 0,4 23-1767,-3-24 1288,0 0 1,0 0 0,0 0 0,1-1 0,-1 1 0,0 0 0,1-1 0,0 1 0,-1-1-1,1 1 1,0-1 0,0 0 0,0 0 0,3 2 0,-1-2-373,0 1 0,-1-1 0,1 0-1,0 0 1,0-1 0,1 1 0,-1-1 0,0 0 0,0 0 0,0 0 0,0-1-1,0 1 1,0-1 0,7-2 0,14-11-7744</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7.175"/>
    </inkml:context>
    <inkml:brush xml:id="br0">
      <inkml:brushProperty name="width" value="0.025" units="cm"/>
      <inkml:brushProperty name="height" value="0.025" units="cm"/>
    </inkml:brush>
  </inkml:definitions>
  <inkml:trace contextRef="#ctx0" brushRef="#br0">113 1 13068,'0'0'16651,"-10"15"-15295,-9 17-977,1 1 1,-17 43-1,29-61-323,1-1-1,0 2 0,1-1 1,0 0-1,2 1 0,0-1 1,0 1-1,1 0 1,3 23-1,-2-37-55,1-1 0,-1 1 0,1-1 0,-1 0 0,1 1 0,0-1 0,0 0 0,-1 0 0,1 1 0,0-1 0,0 0 0,1 0 0,-1 0 0,0 0 0,0 0 0,0 0 0,1 0 0,-1-1 0,0 1 0,1 0 0,-1-1 0,0 1 0,1-1 0,-1 0 0,1 1 0,-1-1 0,1 0 0,-1 0 0,1 0 0,-1 0 0,1 0 0,-1 0 0,1 0 0,-1 0 0,1-1 0,1 0 0,5 0 0,-1 0 0,1-1 0,0 0 0,-1-1 0,12-5 0,-2-2-61,-10 6 8,0 0-1,0 0 0,1 0 0,-1 1 1,1 0-1,-1 1 0,1-1 1,0 2-1,10-2 0,-16 3 64,-1 1 0,0 0 0,0-1 0,0 1 0,0 0 0,0 0 0,0 0 0,0 0 0,0 0 0,0 0 0,0 0 1,0 0-1,-1 0 0,1 1 0,0-1 0,-1 0 0,1 0 0,-1 1 0,1-1 0,-1 0 0,0 1 0,0-1 0,0 1 0,1-1 0,-1 0 0,0 1 0,0-1 0,-1 0 0,1 2 0,-1 50 279,0-48-281,1-1-8,-1 0 0,1 0 0,-1 0 0,0-1 0,-1 1 0,1 0 0,-1 0 0,1-1 0,-1 1 0,0-1 0,0 1 0,-1-1 0,1 0 0,-1 0 0,0 0 0,1 0 0,-1 0 0,-1-1 0,1 0 0,0 1 0,0-1 0,-1 0 0,0 0 0,1-1 0,-1 1 0,0-1 0,0 0 0,1 0 0,-1 0 0,0 0 0,0-1 0,0 0 0,0 1 0,0-1 0,0-1 0,0 1 0,-7-2 0,8 1-222,1 0 0,0-1-1,0 1 1,0 0 0,0-1 0,0 1 0,1-1 0,-1 0-1,0 0 1,1 1 0,-1-1 0,1 0 0,-1 0-1,1-1 1,0 1 0,0 0 0,0 0 0,0-1 0,1 1-1,-2-4 1,1 1-702,0-1 0,0 1 0,1 0 0,0-1 0,0 1-1,0-1 1,0 1 0,2-8 0,5-3-7233</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7.759"/>
    </inkml:context>
    <inkml:brush xml:id="br0">
      <inkml:brushProperty name="width" value="0.025" units="cm"/>
      <inkml:brushProperty name="height" value="0.025" units="cm"/>
    </inkml:brush>
  </inkml:definitions>
  <inkml:trace contextRef="#ctx0" brushRef="#br0">1 103 14382,'0'0'4099,"10"0"-1013,-6 0-2761,21-1 1999,-1-1 0,35-7-1,-54 9-2148,0-1-1,-1 0 0,1 0 0,0 0 1,-1-1-1,1 0 0,-1 0 1,1 0-1,-1 0 0,0-1 0,0 1 1,0-1-1,0 0 0,0 0 1,0-1-1,-1 1 0,0-1 0,0 0 1,0 0-1,0 0 0,3-7 1,-5 11-174,-1-1 1,0 0-1,1 0 1,-1 0-1,0 1 1,0-1-1,0 0 1,1 0-1,-1 0 1,0 1-1,0-1 1,0 0-1,0 0 1,-1 0-1,1 0 1,0 1-1,0-1 1,0 0 0,-1 0-1,1 0 1,0 1-1,-1-1 1,1 0-1,0 0 1,-1 1-1,1-1 1,-1 0-1,1 1 1,-1-1-1,0 1 1,1-1-1,-1 1 1,0-1-1,1 1 1,-1-1-1,0 1 1,0-1-1,1 1 1,-1 0-1,0 0 1,0-1 0,1 1-1,-1 0 1,0 0-1,0 0 1,0 0-1,0 0 1,1 0-1,-1 0 1,0 0-1,0 0 1,0 0-1,0 0 1,1 1-1,-1-1 1,-1 1-1,-3 0-3,0 0 0,0 0 0,0 1 0,0 0 0,0 0-1,0 0 1,-8 5 0,6 0 2,-1-1 0,1 1 0,1 0 0,-1 1 0,-5 8 0,11-14 0,-1 0 0,1 0 0,-1 0 0,1 0 0,0 0 0,0 0 0,0 0 0,0 0 0,1 0 0,-1 1 0,0-1 0,1 0 0,-1 1 0,1-1 0,0 0 0,0 1 0,0-1 0,0 0 0,1 1 0,-1-1 0,0 0 0,1 1 0,0-1 0,-1 0 0,1 0 0,0 1 0,1 1 0,1-2 0,-1 0 0,1 0 0,0-1 0,-1 1 0,1-1 0,0 0 0,0 0 0,0 0 0,0 0 0,0 0 0,0 0 0,0-1 0,0 0 0,0 1 0,0-1 0,0 0 0,0-1 0,1 1 0,-1-1 0,3 0 0,5-1 0,1 0 0,-1-1 0,0 0 0,12-6 0,32-21-266,-45 23 186,0 0 1,1 1-1,0 0 0,0 1 1,0 1-1,0-1 1,1 2-1,17-4 1,-28 7 94,-1 1 0,1-1 0,0 1 0,-1-1 0,1 1 1,-1-1-1,1 1 0,-1-1 0,1 1 0,-1 0 0,1-1 0,-1 1 0,0 0 1,1-1-1,-1 1 0,0 0 0,1 0 0,-1-1 0,0 1 0,0 0 0,0 0 1,0-1-1,0 1 0,0 0 0,0 0 0,0-1 0,0 1 0,0 0 0,0 0 1,-1 0-1,1-1 0,0 1 0,-1 1 0,-6 29 389,-3-4-335,7-22-70,1 0 1,0 0 0,0 0-1,0 0 1,0 0 0,1 0-1,0 1 1,0-1-1,1 0 1,-1 1 0,1-1-1,1 7 1,1-12 0,0 1 0,1-1 0,-1 0 0,0 0 0,1 1 0,-1-2 0,0 1 0,1 0 0,-1 0 0,0-1 0,0 1 0,1-1 0,-1 0 0,0 0 0,4-1 0,77-46 0,-69 38 0,1 0 0,0 1 0,1 1 0,-1 0 0,2 2 0,-1-1 0,26-5 0,-41 12 0,-1 0 0,1 0 0,-1 0 0,1 0 0,-1 0 0,1 0 0,-1 0 0,1 0 0,-1 0 0,1 0 0,-1 0 0,1 0 0,-1 0 0,1 0 0,-1 1 0,1-1 0,-1 0 0,1 0 0,-1 1 0,1-1 0,-1 0 0,0 1 0,1-1 0,-1 0 0,1 1 0,-1-1 0,0 0 0,0 1 0,1-1 0,-1 1 0,0-1 0,0 1 0,1-1 0,-1 1 0,0 24 0,-19 32 0,16-50 0,3-7-15,0 1 0,0-1 0,0 0 0,-1 1 0,1-1 0,0 0 0,0 1 0,0-1 0,0 0 1,0 1-1,-1-1 0,1 0 0,0 1 0,0-1 0,0 0 0,0 1 0,0-1 0,0 0 0,0 1 0,0-1 0,0 1 0,0-1 0,1 0 0,-1 1 0,0-1 0,0 0 0,0 1 0,0-1 0,0 0 1,1 1-1,-1-1 0,0 0 0,0 0 0,1 1 0,-1-1 0,0 0 0,0 0 0,1 1 0,-1-1 0,1 0 0,16-3-1709,16-16-4368,-21 9-2391</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8.118"/>
    </inkml:context>
    <inkml:brush xml:id="br0">
      <inkml:brushProperty name="width" value="0.025" units="cm"/>
      <inkml:brushProperty name="height" value="0.025" units="cm"/>
    </inkml:brush>
  </inkml:definitions>
  <inkml:trace contextRef="#ctx0" brushRef="#br0">0 96 14157,'0'0'10656,"11"-2"-8916,121-13-453,-128 14-1133,-1 0 1,0-1 0,0 1 0,1-1-1,-1 0 1,0 0 0,-1 0 0,1 0-1,0-1 1,-1 1 0,1-1-1,-1 0 1,0 0 0,1 0 0,1-4-1,-3 6-107,0 0-1,-1 0 0,1 0 0,-1 0 1,0 0-1,1 0 0,-1 0 0,0 0 1,1 0-1,-1 0 0,0 0 0,0-1 1,0 1-1,0 0 0,0 0 0,0 0 1,0 0-1,0 0 0,-1 0 1,1 0-1,0 0 0,-1 0 0,1 0 1,-1 0-1,1 0 0,-1 0 0,1 0 1,-1 0-1,0 0 0,1 1 0,-1-1 1,0 0-1,0 0 0,1 1 0,-1-1 1,0 0-1,0 1 0,0-1 0,0 1 1,0-1-1,0 1 0,0-1 0,0 1 1,0 0-1,0 0 0,0-1 0,0 1 1,0 0-1,0 0 0,0 0 1,-1 0-1,-1 1 0,-2-1-46,0 0 0,-1 0 0,1 1 0,0 0 0,-1 0 0,1 0 0,0 0 0,0 1 0,0 0 0,0 0 0,0 1 0,0-1 0,1 1 0,-1 0 0,1 0 0,0 1 0,0-1 0,0 1 0,0 0 0,1 0 0,-1 0 0,1 0 0,0 1 0,0 0 0,1-1 0,-1 1 0,1 0 0,0 0 0,1 0 0,-1 0 0,1 1 0,0-1 0,0 0 0,1 0 0,-1 1 0,1-1 0,0 1 0,1-1 0,-1 0 0,2 6 0,-1-8-55,1 0-1,-1 0 1,0 0 0,1 0 0,0 0-1,0 0 1,0-1 0,0 1 0,0-1-1,1 1 1,-1-1 0,1 0-1,-1 0 1,1 0 0,0 0 0,0 0-1,0-1 1,0 1 0,0-1 0,0 0-1,0 0 1,0 0 0,7 1-1,1 0-1064,1 0-1,-1 0 1,0-1-1,1-1 0,21-2 1,2-5-12707</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8.586"/>
    </inkml:context>
    <inkml:brush xml:id="br0">
      <inkml:brushProperty name="width" value="0.025" units="cm"/>
      <inkml:brushProperty name="height" value="0.025" units="cm"/>
    </inkml:brush>
  </inkml:definitions>
  <inkml:trace contextRef="#ctx0" brushRef="#br0">67 0 18289,'0'0'7912,"-46"68"-7111,35-27-161,5 4-159,2 0-353,4-4-96,0-5-64,5-3-1282,11-9-1408,-6-8-1410,-1-8-2626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9.057"/>
    </inkml:context>
    <inkml:brush xml:id="br0">
      <inkml:brushProperty name="width" value="0.025" units="cm"/>
      <inkml:brushProperty name="height" value="0.025" units="cm"/>
    </inkml:brush>
  </inkml:definitions>
  <inkml:trace contextRef="#ctx0" brushRef="#br0">4 131 13613,'0'-9'5392,"-1"5"-5087,1 2-29,-1-1 0,0 0-1,1 0 1,0 0-1,0 0 1,0 0-1,0 0 1,0 0 0,1 0-1,-1 1 1,1-1-1,0 0 1,0 0 0,0 0-1,0 1 1,0-1-1,0 1 1,1-1 0,-1 1-1,1-1 1,0 1-1,0 0 1,0 0 0,0 0-1,0 0 1,0 0-1,1 0 1,-1 0-1,5-1 1,15-6 82,0 2-1,0 0 1,1 2 0,0 0-1,1 2 1,-1 1 0,0 0-1,1 2 1,26 3 0,-46-4-363,0 2 1,0-1-1,0 0 0,0 1 1,0 0-1,0 0 1,0 0-1,0 0 0,0 1 1,0-1-1,-1 1 0,1 0 1,-1 0-1,1 0 1,-1 1-1,0-1 0,0 1 1,0 0-1,0 0 1,0 0-1,-1 0 0,1 0 1,-1 1-1,0-1 1,0 1-1,0-1 0,-1 1 1,1 0-1,-1 0 0,0 0 1,0 0-1,0 0 1,0 0-1,-1 0 0,0 0 1,1 0-1,-2 0 1,1 0-1,0 0 0,-1 0 1,0 0-1,0 0 1,-2 6-1,-2 2 58,-1 0-1,0 0 1,-1-1 0,0 0-1,-1 0 1,0-1 0,0 0-1,-1-1 1,-1 0 0,1 0-1,-2-1 1,1 0 0,-1 0-1,-19 9 1,35-18-270,0 0 0,1 0 1,-1 1-1,0 0 0,0 0 0,10 1 0,2 0-117,-13-1 291,1-1 0,-1 1 1,0 0-1,1 1 1,-1-1-1,0 1 1,0-1-1,0 1 0,1 1 1,-1-1-1,0 1 1,0-1-1,0 1 1,-1 0-1,1 0 0,0 1 1,-1-1-1,0 1 1,1 0-1,-1 0 1,0 0-1,0 0 0,-1 0 1,1 1-1,-1 0 1,1-1-1,-1 1 1,0 0-1,-1 0 0,1 0 1,-1 0-1,1 0 1,-1 0-1,-1 0 1,1 1-1,0-1 0,-1 0 1,0 8-1,0-4 190,1 0-1,-1 1 1,-1-1-1,1 0 0,-1 0 1,-1 0-1,0 0 0,0 0 1,0-1-1,-1 1 0,0-1 1,-1 1-1,1-1 1,-1 0-1,-1 0 0,1-1 1,-1 1-1,-1-1 0,1 0 1,-1 0-1,0-1 1,0 0-1,-1 0 0,1 0 1,-1-1-1,0 0 0,0 0 1,-1-1-1,1 0 1,-10 3-1,6-3-284,0 0 1,0-1-1,0 0 0,0-1 0,-1 0 1,1-1-1,0 0 0,0-1 0,-19-3 1,27 3 41,0 0 0,0 0 0,0 0 1,0-1-1,0 1 0,0-1 0,0 1 0,1-1 1,-1 0-1,1 0 0,-1-1 0,1 1 1,0 0-1,0-1 0,-3-3 0,3 2-32,0 0-1,1 1 1,0-1-1,-1 0 1,1-1 0,1 1-1,-1 0 1,1 0-1,-1 0 1,1 0-1,0-1 1,1 1-1,-1 0 1,2-8-1,0 7-918,-1 0 0,1 0 0,0 0-1,0 0 1,1 0 0,-1 0-1,1 1 1,0-1 0,1 1-1,3-4 1,18-19-8893</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9.400"/>
    </inkml:context>
    <inkml:brush xml:id="br0">
      <inkml:brushProperty name="width" value="0.025" units="cm"/>
      <inkml:brushProperty name="height" value="0.025" units="cm"/>
    </inkml:brush>
  </inkml:definitions>
  <inkml:trace contextRef="#ctx0" brushRef="#br0">22 166 12300,'0'0'3774,"9"2"251,-4-1-3584,0 1 1,1-1-1,-1-1 1,1 1-1,0-1 0,-1 0 1,1 0-1,-1-1 1,1 0-1,-1 0 0,1 0 1,-1-1-1,0 1 1,0-1-1,0 0 0,0-1 1,0 1-1,9-7 1,-3 0-351,0 0 1,0-1 0,14-18-1,-23 25-67,0 1 0,0 0 0,0 0 0,-1-1 0,1 1 0,-1-1 0,1 0 0,-1 1 0,0-1 0,0 0 0,0 0 0,0 0 0,-1 0 0,1 0 0,-1 1 0,0-1 0,0 0 0,0 0 0,0 0 0,0 0 0,0 0 0,-1 0 0,0 0 0,-1-5 0,0 6 43,1 1 1,-1-1-1,1 1 0,-1-1 1,0 1-1,0 0 1,0 0-1,1 0 0,-1 0 1,0 0-1,0 0 0,0 1 1,0-1-1,0 1 1,-1-1-1,1 1 0,0 0 1,0 0-1,0 0 0,0 0 1,0 0-1,0 0 1,-3 1-1,-1-1 33,-1 1 0,0 1 0,1-1 0,-1 1 0,1 0 0,-9 4 0,7-1-71,0 0 0,0 1 0,0 0 0,1 1 0,0-1 1,0 1-1,1 1 0,0-1 0,0 1 0,1 0 0,0 1 0,0-1 1,1 1-1,0 0 0,0 0 0,1 0 0,0 1 0,1-1 0,0 1 0,1-1 1,0 1-1,0 0 0,1 14 0,1-22-116,-1 1 0,1 0 0,0-1 0,0 1 0,0-1 0,0 1 0,0-1 0,1 1 0,-1-1 0,1 0 0,-1 1 0,1-1 0,0 0 0,0 0 0,0 0 0,0-1 0,0 1 0,1 0 0,-1-1 0,0 0 0,1 1 0,-1-1 0,1 0 0,-1 0 0,1 0 0,0-1 0,-1 1 0,1 0 0,0-1 0,0 0 0,-1 0 0,5 0 0,4 1-1317,0-1 0,0-1-1,-1 0 1,1 0 0,-1-1 0,1 0 0,14-5 0,19-14-8024</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9.899"/>
    </inkml:context>
    <inkml:brush xml:id="br0">
      <inkml:brushProperty name="width" value="0.025" units="cm"/>
      <inkml:brushProperty name="height" value="0.025" units="cm"/>
    </inkml:brush>
  </inkml:definitions>
  <inkml:trace contextRef="#ctx0" brushRef="#br0">160 209 19699,'-9'1'2370,"1"1"-1900,0 0 0,0 1 0,0 0 0,0 0 0,1 1 0,0 0 0,-1 0 0,1 1 0,1 0 0,-1 0 0,1 0 0,-8 9 0,9-9-249,0 0-1,1 1 1,0-1 0,0 1-1,0 0 1,1 0-1,-1 0 1,1 1-1,1-1 1,-1 1-1,1 0 1,1-1 0,-1 1-1,1 0 1,0 0-1,0 13 1,2-19-218,-1 1-1,0 0 1,0-1 0,1 1 0,-1 0 0,0-1-1,1 1 1,0-1 0,-1 1 0,1-1 0,0 1-1,0-1 1,0 1 0,0-1 0,0 0 0,0 1-1,0-1 1,1 0 0,-1 0 0,0 0-1,3 2 1,0-2 1,-1 1 1,1-1-1,-1 0 0,1 0 0,-1 0 0,1 0 0,0-1 0,-1 1 1,8-1-1,-3-1-1,1 1 0,-1-1 1,0-1-1,0 1 1,1-2-1,-1 1 1,0-1-1,11-5 0,-1-5-9,0 0-1,-1-1 0,-1 0 0,0-1 0,-1-1 0,0-1 1,-2 0-1,23-36 0,-6-1-32,43-105 1,-65 135-65,-13 28-54,-19 38 203,12-22 60,0 1-1,2 1 1,0 0 0,1 0 0,2 1-1,0 0 1,1 0 0,2 1-1,-3 29 1,7-51-106,0 1 0,0-1 0,1 1 0,-1-1 0,1 1 0,-1-1 0,1 0 0,0 1 0,0-1 0,0 0 0,0 0 0,0 0 0,0 1 0,1-1 0,-1 0 0,1-1 0,-1 1 0,1 0 0,0 0 0,0-1 0,0 1 0,0-1 0,0 1 0,0-1 0,0 0 0,0 0 0,1 0 0,-1 0 0,0 0 0,1-1 0,-1 1 0,1-1 0,-1 1 0,1-1 0,-1 0 0,0 0 0,1 0 0,3-1 0,3 1 0,-1-1 0,0 0 0,1 0 0,-1-1 0,0 0 0,0-1 0,0 0 0,-1 0 0,1 0 0,11-8 0,-10 5 0,0-1 0,-1 0 0,0 0 0,0-1 0,-1 0 0,0 0 0,-1-1 0,1 0 0,-2 0 0,1 0 0,-1-1 0,-1 0 0,7-20 0,-14 28 0,-6 9 0,-7 11 0,9-8 0,0 1 0,1 0 0,0 0 0,1 0 0,0 1 0,0 0 0,1 0 0,1 0 0,0 0 0,1 1 0,0-1 0,1 26 0,1-37-78,0 0 1,0 1-1,1-1 1,-1 0-1,0 1 1,1-1-1,0 0 1,-1 0-1,1 1 1,0-1-1,-1 0 1,1 0-1,0 0 1,0 0-1,0 0 1,0 0-1,0 0 1,0 0-1,0-1 1,1 1-1,-1 0 1,0 0-1,0-1 1,3 2-1,34 3-6280,-16-5-4532</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10.976"/>
    </inkml:context>
    <inkml:brush xml:id="br0">
      <inkml:brushProperty name="width" value="0.025" units="cm"/>
      <inkml:brushProperty name="height" value="0.025" units="cm"/>
    </inkml:brush>
  </inkml:definitions>
  <inkml:trace contextRef="#ctx0" brushRef="#br0">0 139 7207,'0'0'12331,"10"5"-9715,1-1-2205,1 2 741,1 0-1,0-1 1,0-1 0,21 4-1,-30-7-970,1 0 1,-1-1-1,0 0 0,0 0 0,1 0 0,-1 0 0,0-1 0,0 0 0,0 0 0,1 0 1,-1 0-1,0 0 0,0-1 0,-1 0 0,1 0 0,0 0 0,-1 0 0,1-1 1,-1 1-1,1-1 0,3-4 0,-2 0-138,0 0 1,-1 0-1,1 0 1,-2 0-1,1 0 0,-1-1 1,0 0-1,0 0 1,-1 0-1,2-16 1,-4 22-46,1 0 0,-1 0 0,0 0 1,0 0-1,0 0 0,0 0 0,-1 0 0,1 0 1,-1 0-1,1 0 0,-1 0 0,0 0 1,1 0-1,-1 0 0,0 0 0,0 1 1,-1-1-1,1 0 0,-2-1 0,1 1-13,0 1 0,0 0 1,0 0-1,-1 0 0,1 0 0,0 1 0,-1-1 0,1 1 0,-1-1 0,1 1 0,0 0 0,-1 0 0,1 0 0,-1 0 0,1 0 0,-1 1 0,1-1 0,-1 1 0,1-1 0,-4 3 0,0-1-4,1 1 1,-1 0-1,1 0 0,0 0 1,0 1-1,0 0 0,1 0 1,-1 0-1,1 0 0,0 1 1,0-1-1,0 1 0,1 0 1,0 0-1,0 1 0,0-1 1,-3 9-1,1-2 14,1 1 1,0-1-1,0 1 0,1 0 1,1 0-1,-2 27 1,4-38 5,0 1 1,0-1-1,1 1 1,-1-1-1,0 0 1,1 1-1,0-1 0,-1 1 1,1-1-1,0 0 1,1 0-1,-1 1 1,0-1-1,0 0 1,1 0-1,-1 0 1,1 0-1,0-1 1,0 1-1,0 0 1,-1-1-1,1 1 1,1-1-1,-1 0 0,0 1 1,0-1-1,0 0 1,1 0-1,-1-1 1,0 1-1,1 0 1,-1-1-1,1 1 1,-1-1-1,1 0 1,-1 0-1,1 0 1,-1 0-1,5-1 0,5 0 11,0-1 0,0 0 0,0 0 0,0-1 0,-1-1 0,1 0 0,12-6 0,-2-2-1,-1 0-1,35-26 0,-48 31-32,0 1-1,-1-1 1,0 0 0,0-1 0,0 1-1,-1-1 1,0-1 0,-1 1 0,6-13-1,-11 18-332,-7 9 204,-7 11 107,7-8 122,2 0 0,-1 1-1,1 0 1,1 0 0,-1 1-1,2-1 1,0 1 0,0 0-1,1 0 1,-2 19 0,4-29-74,0 0 0,0 0 1,0-1-1,0 1 0,0 0 1,0 0-1,0 0 0,0 0 1,0 0-1,1 0 1,-1-1-1,0 1 0,0 0 1,1 0-1,-1 0 0,1 0 1,-1-1-1,1 1 0,-1 0 1,1-1-1,0 1 0,-1 0 1,1-1-1,0 1 1,-1-1-1,1 1 0,0-1 1,0 1-1,-1-1 0,2 1 1,1-1 6,-1 1 1,0-1 0,1 0 0,-1 0 0,0-1-1,0 1 1,1 0 0,-1-1 0,0 1-1,0-1 1,4-1 0,3-2 19,0 0 0,-1-1 1,0 0-1,14-11 0,-11 5-31,-1-1 0,0 0 0,0-1 0,-2 1 0,1-2 0,-2 1 0,0-1 0,0-1 0,-1 1 0,-1-1 0,-1 0 0,4-18 0,-9 36 0,-3 20 0,1 0 0,2 1 0,0-1 0,1 1 0,3 23 0,-2-44-53,0 0-1,0 0 1,1 0-1,-1-1 1,0 1-1,1-1 1,0 1 0,0-1-1,0 0 1,0 1-1,0-1 1,0 0-1,0 0 1,1-1 0,-1 1-1,1 0 1,-1-1-1,1 1 1,0-1-1,-1 0 1,1 0 0,0 0-1,0 0 1,0-1-1,0 1 1,0-1-1,0 0 1,0 1 0,0-1-1,5-1 1,-2 1-251,1-1-1,0 0 1,-1 0 0,1 0 0,-1-1 0,1 0-1,-1 0 1,0 0 0,0-1 0,0 0 0,0 0 0,10-8-1,10-17-5716,-2-4-2975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8.053"/>
    </inkml:context>
    <inkml:brush xml:id="br0">
      <inkml:brushProperty name="width" value="0.025" units="cm"/>
      <inkml:brushProperty name="height" value="0.025" units="cm"/>
    </inkml:brush>
  </inkml:definitions>
  <inkml:trace contextRef="#ctx0" brushRef="#br0">0 0 13229,'0'0'8231,"51"12"-8167,-8-3-96,6-3-1281,5-4-3684,4-2-8744</inkml:trace>
  <inkml:trace contextRef="#ctx0" brushRef="#br0" timeOffset="1">673 40 4228,'0'0'19314,"-23"51"-18385,23-39-737,0-1-288,9-8-2851,6-3-3427</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11.740"/>
    </inkml:context>
    <inkml:brush xml:id="br0">
      <inkml:brushProperty name="width" value="0.025" units="cm"/>
      <inkml:brushProperty name="height" value="0.025" units="cm"/>
    </inkml:brush>
  </inkml:definitions>
  <inkml:trace contextRef="#ctx0" brushRef="#br0">89 0 20275,'0'0'3059,"-7"12"-491,-8 20-1604,2 1 0,1 1 0,2-1 0,1 2 0,2 0 0,-4 36 0,6 123-838,5-152-135,2-66-66,2 1 1,0-1-1,1 1 0,2 0 0,0 0 1,14-30-1,-21 52 69,1 1 0,-1-1 0,0 1 0,1-1 0,-1 1 0,0-1 0,1 1 0,-1-1 0,0 1 0,1-1 0,-1 1 0,1 0 0,-1-1 0,1 1 1,-1 0-1,1 0 0,-1-1 0,1 1 0,-1 0 0,1 0 0,0 0 0,-1 0 0,1-1 0,-1 1 0,1 0 0,-1 0 0,1 0 0,0 0 0,-1 0 0,1 1 0,-1-1 0,1 0 0,-1 0 0,1 0 0,-1 0 1,1 1-1,-1-1 0,1 0 0,-1 0 0,1 1 0,-1-1 0,1 0 0,-1 1 0,1-1 0,-1 1 0,1 0 0,26 28 46,-13-12 29,-8-12-51,2 1-1,-1-2 1,1 1 0,0-1-1,0 0 1,0-1 0,0 0-1,0 0 1,1 0 0,0-1-1,-1-1 1,1 0 0,0 0-1,0 0 1,0-1 0,-1-1-1,1 1 1,0-1 0,0-1-1,9-2 1,5-2 28,0-1 0,-1-1 0,0-1 1,0-1-1,-1-1 0,26-17 0,-26 12-103,-17 13 29,0-1 0,0 1 0,1 0 0,-1 0 0,1 0 0,0 1 0,0-1 1,0 1-1,7-2 0,-10 7 33,-1-1 1,0 1 0,0-1 0,0 1-1,-1 0 1,1 0 0,-1-1 0,1 1-1,-1 0 1,0 0 0,0 0 0,0-1-1,-1 1 1,0 4 0,1-2-12,0-2 12,0-1 0,0 0 0,0 0-1,1 1 1,-1-1 0,1 0 0,-1 0 0,1 0 0,0 1 0,0-1 0,0 0 0,0 0 0,0 0 0,0-1 0,1 1 0,-1 0 0,0 0 0,1-1-1,0 1 1,-1-1 0,1 1 0,3 1 0,2 1-151,1 0 0,0-1 0,0 0 0,16 4 0,-17-6-79,0 1-1,0 0 0,0 1 1,-1-1-1,1 1 0,-1 1 1,1-1-1,5 5 0,-4 1 246,-1-1 1,0 1-1,-1 0 0,0 1 0,0-1 1,-1 1-1,0 1 0,-1-1 0,0 0 0,-1 1 1,0 0-1,0 0 0,0 14 0,3 21 433,-2 80-1,-4-124-456,1 32 199,0-24-83,0-1 0,0 1 0,-1 0 0,-1 0 0,1-1 0,-2 1 0,1 0 0,-1-1 1,-1 0-1,0 1 0,0-1 0,-9 16 0,12-24-113,-1 0 0,1 0 0,-1 0 0,1-1 0,-1 1 0,0 0 0,1-1 0,-1 1 0,0 0 0,0-1 0,0 1 0,1-1 0,-1 1 0,0-1 0,0 0 0,0 1 0,0-1 0,0 0 0,0 1 0,0-1 0,1 0 0,-1 0 0,0 0 0,0 0 0,0 0 0,0 0 0,0 0 0,0 0 0,0 0 0,0-1 0,0 1 0,0 0 0,0 0 0,0-1 0,0 1 0,1-1 0,-1 1 0,0-1 0,0 1 0,0-1 0,1 0 0,-1 1 0,0-1 0,1 0 0,-1 1 0,1-1 0,-1 0 0,1 0 0,-1 0 0,1 1 0,-1-3 0,-23-46 0,24 49 0,-10-25-235,2-1 1,1 0-1,1 0 0,1-1 0,2 0 1,0 1-1,2-1 0,3-46 0,-1 64 68,0 0 0,0 0 0,1 0 0,0 0 0,1 1 0,0-1 0,1 1 0,-1-1 0,1 1 0,1 0 0,0 0 0,0 1 0,0 0 0,1 0 0,0 0 0,1 0 0,-1 1 0,1 0 0,0 0 0,1 1 0,-1 0 0,1 0 0,0 1 0,1 0 0,-1 1 0,0-1 0,1 2 0,16-4 0,-3 1-6661,1-2-2738</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12.129"/>
    </inkml:context>
    <inkml:brush xml:id="br0">
      <inkml:brushProperty name="width" value="0.025" units="cm"/>
      <inkml:brushProperty name="height" value="0.025" units="cm"/>
    </inkml:brush>
  </inkml:definitions>
  <inkml:trace contextRef="#ctx0" brushRef="#br0">0 65 19538,'0'0'3401,"8"-10"363,-7 9-3660,2-3 157,-1 0 1,1 0-1,1 0 1,-1 1-1,0-1 1,1 1-1,0 0 0,0 0 1,0 0-1,0 0 1,0 1-1,1 0 1,-1-1-1,1 2 1,-1-1-1,1 1 1,0-1-1,0 1 0,0 0 1,-1 1-1,8-1 1,-5 1-244,0 1 1,0-1 0,0 1-1,0 0 1,0 1-1,0 0 1,0 0 0,0 0-1,0 1 1,-1 0-1,0 1 1,1-1-1,9 9 1,-13-10-21,0 1 0,0 0 0,-1 0 0,1 0 0,-1 1 0,1-1 1,-1 1-1,0-1 0,0 1 0,-1 0 0,1 0 0,-1-1 0,0 1 0,0 0 0,0 0 0,-1 1 0,1-1 0,-1 0 0,0 0 0,0 0 1,0 0-1,-1 0 0,1 0 0,-1 0 0,0 0 0,-2 4 0,-3 8 2,-1-1 0,0-1 0,-2 1 0,0-1 0,0-1 0,-12 14 0,7-9 0,1 0 0,-18 33 0,27-43 0,0 0 0,1 1 0,0 0 0,0-1 0,1 1 0,0 0 0,1 0 0,0 0 0,0 15 0,1-21 0,0 1 0,1-1 0,0 1 0,-1-1 0,1 0 0,1 1 0,-1-1 0,0 0 0,1 0 0,0 1 0,-1-1 0,1-1 0,0 1 0,1 0 0,-1 0 0,0-1 0,1 1 0,0-1 0,-1 0 0,1 0 0,0 0 0,0 0 0,0 0 0,0-1 0,1 1 0,-1-1 0,4 1 0,22 5-1120,1-4-3467,-3-3-3575</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12.488"/>
    </inkml:context>
    <inkml:brush xml:id="br0">
      <inkml:brushProperty name="width" value="0.025" units="cm"/>
      <inkml:brushProperty name="height" value="0.025" units="cm"/>
    </inkml:brush>
  </inkml:definitions>
  <inkml:trace contextRef="#ctx0" brushRef="#br0">39 0 16912,'0'0'10602,"-38"56"-7719,38-43-1314,0-4-768,5-4-801,8-5-192,4 0-2499,-1-2-4323,-1-13-13230</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47.886"/>
    </inkml:context>
    <inkml:brush xml:id="br0">
      <inkml:brushProperty name="width" value="0.025" units="cm"/>
      <inkml:brushProperty name="height" value="0.025" units="cm"/>
    </inkml:brush>
  </inkml:definitions>
  <inkml:trace contextRef="#ctx0" brushRef="#br0">18 155 14029,'-5'9'2873,"3"-7"-1848,1 1 0,-1-1 0,1 1 1,0 0-1,0-1 0,0 1 0,0 0 0,0 0 0,0 3 1,8 1 1794,17-8-2643,-14-2-93,0 0 0,0-1 0,0-1 0,0 0 0,0 0 0,-1-1 0,0 0 0,0 0-1,14-14 1,1-3 7,39-50-1,-35 33 1,-25 52-226,-4 10 173,-27 85 472,20-81-592,0 0-1,2 0 0,1 1 0,-3 43 1,8-70-8,0 0 1,0 0-1,0 0 1,0 0-1,0 0 1,0 0 0,0-1-1,0 1 1,0 0-1,1 0 1,-1 0 0,0 0-1,0 0 1,0 0-1,0 0 1,0 0-1,0 0 1,0 0 0,0 0-1,0 0 1,0 0-1,1 0 1,-1 0-1,0 0 1,0 0 0,0 0-1,0 0 1,0 0-1,0 0 1,0 0-1,0 0 1,0 0 0,1 0-1,-1 0 1,0 0-1,0 0 1,0 0 0,0 0-1,0 0 1,0 0-1,0 1 1,0-1-1,0 0 1,0 0 0,0 0-1,0 0 1,1 0-1,-1 0 1,0 0-1,0 0 1,0 0 0,0 0-1,0 0 1,0 1-1,0-1 1,0 0-1,0 0 1,0 0 0,0 0-1,0 0 1,0 0-1,0 0 1,9-12-3497,6-19-3770,-4-11-6177</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48.214"/>
    </inkml:context>
    <inkml:brush xml:id="br0">
      <inkml:brushProperty name="width" value="0.025" units="cm"/>
      <inkml:brushProperty name="height" value="0.025" units="cm"/>
    </inkml:brush>
  </inkml:definitions>
  <inkml:trace contextRef="#ctx0" brushRef="#br0">82 0 16848,'-1'9'1831,"0"7"-456,-1 1-1,2 0 1,1-1-1,0 1 1,5 28 0,-3-36-1197,0 0 0,0-1 1,0 1-1,7 12 0,22 31 115,-19-33-196,0 1 0,-2 0-1,0 1 1,14 41 0,-23-56-46,-1 1 0,0-1 0,0 1 0,0-1 1,-1 1-1,0-1 0,0 1 0,-1-1 0,1 1 1,-2-1-1,1 1 0,-1-1 0,1 0 0,-2 0 1,1 0-1,-1 0 0,0 0 0,0 0 0,-1-1 1,1 1-1,-1-1 0,-6 6 0,3-4-58,0 1 1,-1-1-1,0-1 0,0 1 0,-1-2 0,0 1 1,0-1-1,0 0 0,-1-1 0,-15 5 0,19-7-744,-1-1 0,1 0 0,0 0 0,-1 0 0,1-1-1,-10-1 1,6-3-4795,6-10-2937</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48.574"/>
    </inkml:context>
    <inkml:brush xml:id="br0">
      <inkml:brushProperty name="width" value="0.025" units="cm"/>
      <inkml:brushProperty name="height" value="0.025" units="cm"/>
    </inkml:brush>
  </inkml:definitions>
  <inkml:trace contextRef="#ctx0" brushRef="#br0">39 0 17713,'0'0'9865,"3"80"-8295,-3-44-449,-6 4-737,1 2-256,-2-3-96,3-4 0,1-5-96,1-6-512,2-7-289,0-9-352,-15-30-16688</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48.917"/>
    </inkml:context>
    <inkml:brush xml:id="br0">
      <inkml:brushProperty name="width" value="0.025" units="cm"/>
      <inkml:brushProperty name="height" value="0.025" units="cm"/>
    </inkml:brush>
  </inkml:definitions>
  <inkml:trace contextRef="#ctx0" brushRef="#br0">1 12 11147,'0'0'16751,"56"-12"-15886,-24 12-512,2 0-289,3 0-321,-4 0-1825,-7 0-2658,-3 0-1506,-5 0-7111</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49.289"/>
    </inkml:context>
    <inkml:brush xml:id="br0">
      <inkml:brushProperty name="width" value="0.025" units="cm"/>
      <inkml:brushProperty name="height" value="0.025" units="cm"/>
    </inkml:brush>
  </inkml:definitions>
  <inkml:trace contextRef="#ctx0" brushRef="#br0">1 23 18834,'0'0'11082,"67"11"-9448,-21-15-769,0-4-513,5-2-352,-4 4-288,-9 3-1410,-7 2-2658,-6 0-3491</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49.708"/>
    </inkml:context>
    <inkml:brush xml:id="br0">
      <inkml:brushProperty name="width" value="0.025" units="cm"/>
      <inkml:brushProperty name="height" value="0.025" units="cm"/>
    </inkml:brush>
  </inkml:definitions>
  <inkml:trace contextRef="#ctx0" brushRef="#br0">0 0 9257,'0'0'20179,"61"40"-20083,-35-40-416,1 0-2659,3-11-4292</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0.223"/>
    </inkml:context>
    <inkml:brush xml:id="br0">
      <inkml:brushProperty name="width" value="0.025" units="cm"/>
      <inkml:brushProperty name="height" value="0.025" units="cm"/>
    </inkml:brush>
  </inkml:definitions>
  <inkml:trace contextRef="#ctx0" brushRef="#br0">0 1 12268,'0'0'7954,"10"1"-6321,2 0-1098,73 8 2575,-76-7-2913,-1-1-1,0 1 1,0 1-1,0-1 1,0 1-1,0 1 1,-1-1-1,11 8 0,-16-9-149,0-1-1,-1 1 1,0-1-1,1 1 1,-1 0-1,0 0 1,0-1-1,0 1 0,0 0 1,0 0-1,0 0 1,0 0-1,-1 1 1,1-1-1,-1 0 1,1 0-1,-1 0 0,0 0 1,0 0-1,0 1 1,0-1-1,-1 0 1,1 0-1,0 0 1,-1 0-1,1 0 0,-1 1 1,0-1-1,0 0 1,0-1-1,-2 4 1,-2 4 345,0 0 0,-1-1 0,0 1 0,-1-1 0,-9 9 0,-42 26 796,47-36-1076,0 1 1,0 0 0,-19 18 0,60-37-9034,-3-10 2008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8.380"/>
    </inkml:context>
    <inkml:brush xml:id="br0">
      <inkml:brushProperty name="width" value="0.025" units="cm"/>
      <inkml:brushProperty name="height" value="0.025" units="cm"/>
    </inkml:brush>
  </inkml:definitions>
  <inkml:trace contextRef="#ctx0" brushRef="#br0">84 1 16976,'0'0'2530,"-53"68"-1184,39-32-97,4 2-448,3 1-449,7 1-352,0-6-929,0-2-1505,5-10-961,3-9-257</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0.554"/>
    </inkml:context>
    <inkml:brush xml:id="br0">
      <inkml:brushProperty name="width" value="0.025" units="cm"/>
      <inkml:brushProperty name="height" value="0.025" units="cm"/>
    </inkml:brush>
  </inkml:definitions>
  <inkml:trace contextRef="#ctx0" brushRef="#br0">230 1 18514,'0'0'7142,"-1"12"-5716,0 2-1239,-2 1 0,1-1 1,-2-1-1,0 1 1,0 0-1,-1-1 0,-1 0 1,0 0-1,-9 12 0,-111 154 1961,73-108-1520,67-124-9254,5 7 2438,1-6-4035</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1.126"/>
    </inkml:context>
    <inkml:brush xml:id="br0">
      <inkml:brushProperty name="width" value="0.025" units="cm"/>
      <inkml:brushProperty name="height" value="0.025" units="cm"/>
    </inkml:brush>
  </inkml:definitions>
  <inkml:trace contextRef="#ctx0" brushRef="#br0">82 1 16688,'-1'8'3000,"-3"14"-1434,-21 150 6638,23-148-7893,2-1 1,1 1-1,0-1 0,2 0 0,9 41 1,-5-40-277,-5-17-59,-5-17-62,-3-15 25,-2 1-1,-1 0 1,-1 1-1,-1 0 1,-17-27 0,40 50 1114,14 6-1181,-14-3 89,-7-2-181,-1 0 0,1 0 0,-1 0 0,1-1 0,0 0 0,0 0 0,-1 0 0,1 0 0,0-1 0,-1 0 0,1 0 0,-1 0 0,1 0 0,-1-1 0,1 0 0,-1 0 0,0 0 0,0 0 0,0-1 0,0 1 0,0-1 0,-1 0 0,5-4 0,-4 3 229,0 1 0,1 0 0,-1 0 0,1 0 0,0 1 0,0-1 0,0 1 0,0 0 0,6-1 0,-9 3 26,-1-1-1,0 1 1,0 0-1,0 0 1,1 0-1,-1 0 1,0 0-1,0 0 1,1 0-1,-1 0 0,0 0 1,0 1-1,1-1 1,-1 0-1,0 1 1,0-1-1,0 1 1,0-1-1,0 1 1,0 0-1,0-1 1,0 1-1,0 0 1,0 0-1,0 0 0,0 0 1,0-1-1,-1 1 1,1 0-1,0 1 1,-1-1-1,1 0 1,-1 0-1,1 0 1,-1 0-1,1 0 1,-1 1-1,0-1 1,1 0-1,-1 0 0,0 0 1,0 1-1,0 1 1,0 4 197,1 1-1,-1-1 1,-1 0 0,1 0 0,-1 0 0,-1 1-1,1-1 1,-1 0 0,0-1 0,-1 1-1,-4 8 1,23-75-910,0 38 289,-9 17 181,-8 17-140,-10 0-3119,0-9-6470</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1.563"/>
    </inkml:context>
    <inkml:brush xml:id="br0">
      <inkml:brushProperty name="width" value="0.025" units="cm"/>
      <inkml:brushProperty name="height" value="0.025" units="cm"/>
    </inkml:brush>
  </inkml:definitions>
  <inkml:trace contextRef="#ctx0" brushRef="#br0">98 1 12684,'0'0'14371,"-6"10"-12332,-10 25-1121,1 1 1,2 0-1,-14 68 0,20-76-918,2 1 0,1 0 0,-1 37 0,5-65 0,0-1 0,0 1 0,0 0 0,0-1 0,0 1 0,1-1 0,-1 1 0,0 0 0,0-1 0,0 1 0,0-1 0,1 1 0,-1-1 0,0 1 0,0-1 0,1 1 0,-1-1 0,1 1 0,-1-1 0,0 1 0,1-1 0,-1 1 0,1-1 0,-1 0 0,1 1 0,-1-1 0,1 0 0,-1 0 0,1 1 0,-1-1 0,1 0 0,-1 0 0,2 1 0,25-5 0,23-21 0,-18 2 0,-24 17 0,-1-1 0,1 1 0,1 0 0,-1 1 0,1 0 0,0 0 0,0 1 0,1 0 0,-1 1 0,14-3 0,-22 6 0,-1 0 0,1 1 0,-1-1 0,1 0 0,-1 1 0,0-1 0,1 1 0,-1-1 0,1 0 0,-1 1 0,0-1 0,1 1 0,-1-1 0,0 1 0,1-1 0,-1 1 0,0 0 0,0-1 0,0 1 0,1-1 0,-1 1 0,0-1 0,0 1 0,0 0 0,0-1 0,0 1 0,0-1 0,0 2 0,-1 25 0,1-19 0,-1 5 0,0 0 0,-2 0 0,1 0 0,-1 0 0,-1 0 0,-9 20 0,11-27 0,-1 1 0,0-1 0,0 0 0,-1 0 0,0 0 0,0 0 0,0 0 0,-1-1 0,0 0 0,0 0 0,0 0 0,0-1 0,-1 0 0,-7 4 0,12-7-16,0 0 0,0-1-1,-1 1 1,1-1 0,-1 1 0,1-1 0,0 0 0,-1 1-1,1-1 1,-1 0 0,1 0 0,-1 0 0,1 0 0,0 0-1,-1-1 1,1 1 0,-1 0 0,1-1 0,0 1 0,-1 0-1,1-1 1,0 0 0,-1 1 0,1-1 0,0 0 0,0 0-1,0 0 1,0 0 0,0 0 0,-1 0 0,2 0 0,-1 0-1,0 0 1,0 0 0,0 0 0,0-1 0,1 1-1,-1 0 1,1-1 0,-1 1 0,1 0 0,-1-1 0,1 1-1,0-2 1,-3-9-701,2 1-1,-1-1 0,1 0 1,1-15-1,0 20-155,0-21-7775</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2.747"/>
    </inkml:context>
    <inkml:brush xml:id="br0">
      <inkml:brushProperty name="width" value="0.025" units="cm"/>
      <inkml:brushProperty name="height" value="0.025" units="cm"/>
    </inkml:brush>
  </inkml:definitions>
  <inkml:trace contextRef="#ctx0" brushRef="#br0">18 73 15887,'0'0'16640,"-2"8"-16501,0 3-112,-2-1-19,2 0 0,-1 1 0,2-1 1,-1 1-1,1-1 0,1 1 0,0 0 1,2 19-1,-1-30-8,-1 1 0,1 0 0,0-1 0,-1 1 0,1-1 0,0 1 0,-1-1 0,1 1 0,0-1 0,0 1 0,-1-1 0,1 0 0,0 0 0,0 1 0,0-1 0,-1 0 0,1 0 0,0 0 0,0 0 0,0 0 0,0 0 0,-1 0 0,1 0 0,0 0 0,0 0 0,0 0 0,0-1 0,-1 1 0,2-1 0,24-8 0,-10-2 0,-1-1 0,0 0 0,-1-1 0,0 0 0,-1-1 0,0 0 0,-2-1 0,0-1 0,0 0 0,9-20 0,-12 17 0,-16 38 0,3-7 0,1 1 0,1 0 0,0 0 0,1 1 0,0-1 0,1 0 0,0 1 0,1-1 0,4 24 0,-4-35 0,0 0 0,1 0 0,0 0 0,-1 0 0,1 0 0,0 0 0,0 0 0,0 0 0,0 0 0,1 0 0,-1 0 0,0-1 0,1 1 0,0 0 0,-1-1 0,1 1 0,0-1 0,-1 0 0,1 0 0,0 1 0,0-1 0,0 0 0,0-1 0,0 1 0,0 0 0,1-1 0,-1 1 0,0-1 0,0 1 0,0-1 0,0 0 0,1 0 0,-1 0 0,0 0 0,0-1 0,0 1 0,1-1 0,1 0 0,3 0 0,-1-1 0,0 0 0,-1 0 0,1-1 0,0 1 0,-1-1 0,1-1 0,-1 1 0,0-1 0,0 1 0,0-2 0,6-6 0,-6 5 0,0-1 0,0-1 0,-1 1 0,0-1 0,0 0 0,-1 0 0,0 0 0,0 0 0,-1 0 0,0-1 0,-1 1 0,1-1 0,-2 1 0,1-1 0,-1 1 0,-2-12 0,2 20 0,0-1 0,0 1 0,0 0 0,0-1 0,-1 1 0,1-1 0,0 1 0,0-1 0,-1 1 0,1 0 0,0-1 0,-1 1 0,1-1 0,0 1 0,-1 0 0,1 0 0,0-1 0,-1 1 0,1 0 0,-1 0 0,1-1 0,-1 1 0,1 0 0,-1 0 0,1 0 0,-1 0 0,1-1 0,0 1 0,-1 0 0,1 0 0,-1 0 0,1 0 0,-1 0 0,1 1 0,-1-1 0,1 0 0,-1 0 0,1 0 0,-1 0 0,1 0 0,-1 1 0,1-1 0,-1 0 0,1 0 0,0 1 0,-1-1 0,1 0 0,-1 1 0,1-1 0,-1 1 0,-18 17 0,17-16 0,0 1 0,0-1 0,1 1 0,-1-1 0,1 1 0,0 0 0,0 0 0,0 0 0,0 0 0,0-1 0,0 1 0,1 0 0,0 0 0,-1 1 0,1-1 0,0 0 0,1 0 0,-1 0 0,0 0 0,2 4 0,0-5 0,-1 0 0,1 0 0,0 0 0,-1 0 0,1 0 0,0 0 0,0 0 0,1-1 0,-1 1 0,0-1 0,0 1 0,1-1 0,-1 0 0,1 0 0,-1 0 0,1-1 0,-1 1 0,1 0 0,0-1 0,-1 0 0,1 0 0,0 1 0,3-2 0,6 1 0,0 0 0,0-1 0,0 0 0,0-1 0,-1 0 0,1-1 0,-1 0 0,1-1 0,14-7 0,-20 8 0,0 0 0,0-1 0,0 1 0,-1-1 0,0 0 0,0-1 0,0 1 0,0-1 0,0 0 0,-1 0 0,0 0 0,0-1 0,-1 0 0,1 0 0,-1 1 0,-1-2 0,1 1 0,2-8 0,-5 13 0,0 1 0,0 0 0,0-1 0,1 1 0,-1 0 0,0-1 0,0 1 0,0 0 0,0-1 0,0 1 0,0 0 0,0-1 0,0 1 0,0 0 0,0-1 0,0 1 0,0 0 0,0-1 0,0 1 0,0 0 0,0-1 0,0 1 0,0 0 0,-1 0 0,1-1 0,0 1 0,0 0 0,0-1 0,0 1 0,-1 0 0,1 0 0,0-1 0,0 1 0,-1 0 0,1 0 0,0 0 0,-1-1 0,-13 6 0,-13 17 0,22-15 0,0 0 0,1 1 0,0-1 0,0 1 0,1 0 0,0 0 0,0 0 0,-2 17 0,4-23 0,1 0 0,-1 0 0,1 0 0,0 0 0,0 0 0,0 0 0,0 1 0,0-1 0,1 0 0,-1 0 0,0 0 0,1 0 0,0 0 0,-1 0 0,1 0 0,0 0 0,0 0 0,0 0 0,1 0 0,-1 0 0,0-1 0,1 1 0,-1 0 0,1-1 0,-1 1 0,1-1 0,0 0 0,-1 0 0,1 1 0,0-1 0,0 0 0,0-1 0,0 1 0,0 0 0,0 0 0,0-1 0,0 1 0,1-1 0,1 0 0,4 1 0,0-1 0,0 0 0,0 0 0,0-1 0,0 0 0,0-1 0,0 0 0,-1 0 0,1 0 0,-1-1 0,1 0 0,-1-1 0,0 0 0,7-5 0,-8 6 0,-1-1 0,1 0 0,-1-1 0,0 1 0,-1-1 0,1 0 0,-1 0 0,0-1 0,0 1 0,-1-1 0,1 0 0,-1 0 0,-1 0 0,1 0 0,-1 0 0,0-1 0,1-9 0,-2 16 0,-1 0 0,0-1 0,0 1 0,0 0 0,0 0 0,0-1 0,0 1 0,1 0 0,-1-1 0,0 1 0,0 0 0,0 0 0,0-1 0,0 1 0,0 0 0,0-1 0,0 1 0,-1 0 0,1-1 0,0 1 0,0 0 0,0 0 0,0-1 0,0 1 0,0 0 0,0 0 0,-1-1 0,1 1 0,0 0 0,0 0 0,0-1 0,-1 1 0,1 0 0,0 0 0,0 0 0,-1-1 0,1 1 0,0 0 0,-1 0 0,-10 8 0,-10 21 0,19-22 0,-1 0 0,1 0 0,0 0 0,0 0 0,1 1 0,0-1 0,0 0 0,1 1 0,0-1 0,0 1 0,3 12 0,-3-17 0,1 0 0,0 0 0,0 0 0,1 0 0,-1 0 0,0 0 0,1-1 0,0 1 0,0 0 0,0-1 0,0 0 0,0 1 0,0-1 0,0 0 0,1 0 0,-1 0 0,1-1 0,0 1 0,-1 0 0,1-1 0,0 0 0,0 0 0,0 0 0,0 0 0,0 0 0,0 0 0,0-1 0,0 0 0,1 1 0,2-1 0,-2 0-249,1 1 1,-1-1-1,1 0 0,-1 0 1,1-1-1,-1 1 0,1-1 1,-1 0-1,0 0 1,1 0-1,-1-1 0,8-3 1,-10 3-96,0-1 0,0 1 0,0 0 0,0-1 1,0 1-1,-1-1 0,0 0 0,1 1 0,-1-1 0,0 0 1,0 0-1,0 0 0,-1 0 0,1 0 0,-1 0 1,1 0-1,-1 0 0,0 0 0,0 0 0,-1-3 0,1-22-8613</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3.106"/>
    </inkml:context>
    <inkml:brush xml:id="br0">
      <inkml:brushProperty name="width" value="0.025" units="cm"/>
      <inkml:brushProperty name="height" value="0.025" units="cm"/>
    </inkml:brush>
  </inkml:definitions>
  <inkml:trace contextRef="#ctx0" brushRef="#br0">1 1 17232,'0'0'15535</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3.556"/>
    </inkml:context>
    <inkml:brush xml:id="br0">
      <inkml:brushProperty name="width" value="0.025" units="cm"/>
      <inkml:brushProperty name="height" value="0.025" units="cm"/>
    </inkml:brush>
  </inkml:definitions>
  <inkml:trace contextRef="#ctx0" brushRef="#br0">186 66 6246,'0'0'17654,"7"-9"-14835,24-26-967,-30 35-1803,-1 0 0,0-1 0,1 1 0,-1 0-1,1-1 1,-1 1 0,0-1 0,1 1 0,-1 0 0,0-1 0,0 1 0,1-1-1,-1 1 1,0-1 0,0 1 0,0-1 0,0 1 0,1-1 0,-1 1 0,0-1-1,0 1 1,0-1 0,0 1 0,0-1 0,0 1 0,0-1 0,0 1-1,-1-1 1,1 1 0,0-1 0,0 1 0,0-1 0,0 1 0,-1-1 0,1 1-1,0-1 1,-1 1 0,1 0 0,0-1 0,-1 1 0,1 0 0,0-1 0,-1 1-1,1 0 1,0-1 0,-1 1 0,1 0 0,-1-1 0,1 1 0,-1 0 0,1 0-1,-1 0 1,1 0 0,-1-1 0,1 1 0,-1 0 0,1 0 0,-1 0 0,1 0-1,-1 0 1,1 0 0,-1 0 0,1 0 0,-1 1 0,1-1 0,-1 0 0,0 0-1,-35 4 216,24 2-226,0 0 0,0 0 1,1 1-1,0 0 0,0 1 0,0 1 0,1 0 0,0 0 0,1 1 0,0 0 0,1 0 0,0 1 0,0 1 0,1-1 0,-8 19 0,13-25-38,0 1 0,0-1 0,0 1 0,1-1 0,0 1 0,0 0 0,0-1 0,1 1 0,-1 0 0,1 0 0,2 10 0,-1-13 0,0-1 0,0 1 0,-1-1 0,2 0 0,-1 1 0,0-1 0,0 0 0,1 0 0,-1 0 0,1 0 0,0 0 0,0 0 0,-1-1 0,1 1 0,0 0 0,1-1 0,-1 0 0,0 1 0,0-1 0,0 0 0,1 0 0,-1 0 0,1 0 0,-1-1 0,1 1 0,-1-1 0,1 0 0,2 1 0,6 0-420,1 0 0,-1-1 1,0-1-1,0 1 0,19-5 0,-20 2-345,0 0-1,0 0 1,-1-1 0,1 0-1,-1-1 1,0 0-1,0 0 1,-1-1-1,0 0 1,12-12 0,10-14-7035</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3.929"/>
    </inkml:context>
    <inkml:brush xml:id="br0">
      <inkml:brushProperty name="width" value="0.025" units="cm"/>
      <inkml:brushProperty name="height" value="0.025" units="cm"/>
    </inkml:brush>
  </inkml:definitions>
  <inkml:trace contextRef="#ctx0" brushRef="#br0">105 1 6150,'0'0'17339,"-9"6"-14483,2-1-2492,1 1 1,0-1 0,-1 1-1,2 0 1,-1 1-1,1 0 1,0-1-1,1 1 1,-1 1-1,1-1 1,1 1-1,-1-1 1,-3 16-1,1 0-175,1 0-1,0 0 1,2 0-1,1 0 0,1 1 1,2 29-1,0-51-188,-1 0 0,0 0 0,1 0 0,-1 0 0,1 0 0,0 0 0,0 0 0,0 0 0,0-1 0,0 1 0,0 0 0,0 0 0,0-1 0,1 1 0,-1-1 0,1 1 0,-1-1 0,1 0 0,0 1 0,-1-1 0,1 0 0,0 0 0,0 0 0,0 0 0,-1-1 0,1 1 0,0 0 0,0-1 0,0 0 0,1 1 0,-1-1 0,0 0 0,0 0 0,0 0 0,0 0 0,0 0 0,0-1 0,0 1 0,0 0 0,3-2 0,11-2 0,0 0 0,0-1 0,28-13 0,-34 13 0,-8 5 0,-1-1 0,1 0 0,0 0 0,0 1 0,0-1 0,0 1 0,0-1 0,-1 1 0,1 0 0,0 0 0,0 0 0,0 0 0,0 0 0,0 0 0,3 1 0,-4 0 0,0-1 0,0 1 0,0 0 0,0-1 0,0 1 0,0 0 0,0-1 0,-1 1 0,1 0 0,0 0 0,0 0 0,-1 0 0,1 0 0,-1 0 0,1 0 0,-1 0 0,1 0 0,-1 0 0,1 2 0,0 6 0,1-1 0,-2 1 0,1 0 0,-1-1 0,-3 16 0,2-3 0,-2 17 0,3-37 0,0-1 0,0 0 0,-1 1 0,1-1 0,0 0 0,0 1 0,0-1 0,0 0 0,0 1 0,0-1 0,0 0 0,0 1 0,0-1 0,1 1 0,-1-1 0,0 0 0,0 1 0,0-1 0,0 0 0,0 1 0,1-1 0,-1 0 0,0 0 0,0 1 0,1-1 0,-1 0 0,0 0 0,0 1 0,1-1 0,-1 0 0,0 0 0,1 0 0,-1 1 0,0-1 0,0 0 0,1 0 0,-1 0 0,1 0 0,-1 0 0,0 0 0,1 0 0,-1 1 0,0-1 0,1 0 0,-1 0 0,0-1 0,1 1 0,-1 0 0,0 0 0,1 0 0,-1 0 0,0 0 0,1 0 0,-1 0 0,0 0 0,1-1 0,15-8 0,-16 9 0,38-36-2251,-9-9-4365,-20 22-4088</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4.946"/>
    </inkml:context>
    <inkml:brush xml:id="br0">
      <inkml:brushProperty name="width" value="0.025" units="cm"/>
      <inkml:brushProperty name="height" value="0.025" units="cm"/>
    </inkml:brush>
  </inkml:definitions>
  <inkml:trace contextRef="#ctx0" brushRef="#br0">1 0 5541,'0'0'24301,"1"9"-23469,0 3-621,-1-2-42,0-1 0,1 0 0,1 0 0,0 0 1,0 0-1,4 10 0,-5-18-143,-1 1 0,1-1 0,0 1 0,0-1 0,0 0 0,0 1 0,0-1 0,0 0 0,0 0 1,0 0-1,0 0 0,1 0 0,-1 0 0,0 0 0,1 0 0,-1-1 0,1 1 0,1 0 0,0 0-14,-1-1 0,1 0 0,-1 0 0,1 0 0,-1-1 0,0 1 0,1 0 0,-1-1 0,1 0-1,-1 1 1,0-1 0,0 0 0,1 0 0,-1-1 0,0 1 0,3-2 0,17-16-12,-19 15 0,-1 1 0,1 1 0,0-1 0,0 0 0,0 1 0,1-1 0,-1 1 0,1 0 0,-1 0 0,1 1 0,-1-1 0,9-2 0,-11 6 0,0 1 0,1-1 0,-1 0 0,0 0 0,0 1 0,0-1 0,-1 0 0,1 1 0,0-1 0,-1 1 0,0-1 0,1 1 0,-1-1 0,0 4 0,6 25 0,-5-29 0,1-1 0,-1 0 0,1 1 0,-1-1 0,1 0 0,0 0 0,-1 0 0,1 0 0,0 0 0,0 0 0,0 0 0,-1-1 0,1 1 0,0-1 0,0 1 0,0-1 0,0 0 0,0 0 0,0 0 0,0 0 0,0 0 0,0 0 0,0 0 0,0-1 0,0 1 0,0-1 0,0 0 0,0 1 0,1-2 0,57-25 0,-58 26 0,16-9 0,-12 6 0,0 0 0,0 0 0,1 1 0,-1 0 0,1 0 0,0 1 0,0 0 0,0 0 0,10-1 0,-16 5-12,1 1 0,-1-1 0,1 1 0,-1 0 0,0 0 0,0-1 0,-1 1 0,1 0 0,0 0 0,-1 0 0,0 0 0,0 0 0,0 0 0,0 6 0,1 5-422,0-7-515,4 18-3107,6-17-4504,-5-7 2079</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5.726"/>
    </inkml:context>
    <inkml:brush xml:id="br0">
      <inkml:brushProperty name="width" value="0.025" units="cm"/>
      <inkml:brushProperty name="height" value="0.025" units="cm"/>
    </inkml:brush>
  </inkml:definitions>
  <inkml:trace contextRef="#ctx0" brushRef="#br0">143 9 17104,'0'0'14008,"-3"1"-13762,2-1-224,0 1 1,0-1-1,0 1 1,0-1-1,0 1 1,0 0-1,0-1 0,0 1 1,0 0-1,0 0 1,0 0-1,1 0 1,-1 0-1,0 0 1,1 0-1,-1 0 1,1 0-1,-1 0 1,1 0-1,-1 0 1,1 0-1,-1 2 1,-4 38 279,11 43-128,1-39-172,0-9 78,-2 0-1,-2 1 1,-1 0-1,-4 42 1,2-75-79,-1 1 0,-1-1 0,1 0 0,0 0 0,-1 0 0,0 0 0,0 0 0,0 0 0,-1-1 0,1 1 0,-1-1 0,0 0 0,0 1 0,0-1 0,0 0 0,0-1 0,-1 1 0,1-1 0,-6 4 0,7-5-1,0 0 0,0 0 0,0 0 0,0-1-1,0 1 1,-1 0 0,1-1 0,0 0 0,0 1 0,0-1 0,0 0 0,-1 0 0,1 0 0,0 0-1,0-1 1,0 1 0,0 0 0,-1-1 0,1 0 0,0 1 0,0-1 0,0 0 0,0 0 0,0 0-1,1-1 1,-1 1 0,0 0 0,0-1 0,1 1 0,-1-1 0,1 1 0,-1-1 0,1 0 0,0 1-1,-1-1 1,1 0 0,0 0 0,-1-3 0,-1-3 0,0 1 0,0-1 0,1 0 0,0 1 0,0-1 0,0 0 0,1 0 0,1 0 0,-1-1 0,2 1 0,-1 0 0,1 0 0,0 0 0,0 0 0,5-15 0,-1 11 0,0 1 0,0-1 0,1 1 0,1 0 0,-1 1 0,2-1 0,0 2 0,0-1 0,13-12 0,0 5-156,0 1 0,42-24 1,-42 28 27,-1 0 1,-1-2-1,33-28 1,-50 40 146,-1 1-1,0 0 1,1-1-1,-1 1 1,0-1-1,0 1 1,0-1-1,0 1 1,0-1-1,0 0 1,-1 1 0,1-1-1,0 0 1,-1 0-1,0 0 1,1 1-1,-1-1 1,0 0-1,0 0 1,0 0-1,0 0 1,0 1-1,0-1 1,-1 0-1,1 0 1,-2-3 0,2 4-8,-1 0 1,0 0 0,0 1 0,0-1 0,0 0 0,0 0 0,0 1 0,0-1 0,0 1 0,-1-1 0,1 1-1,0-1 1,0 1 0,0 0 0,-1-1 0,1 1 0,0 0 0,0 0 0,0 0 0,-1 0 0,1 0 0,0 0 0,0 0-1,-1 1 1,1-1 0,0 0 0,0 1 0,0-1 0,0 1 0,-1-1 0,1 1 0,0-1 0,0 1 0,0 0-1,0 0 1,0 0 0,1-1 0,-1 1 0,-1 2 0,-2 0-12,0 1 0,0-1 0,0 1 0,1 0 0,0 1 0,-1-1 0,2 0 0,-1 1 0,0 0 0,1 0 0,0 0 0,0 0 0,1 0 0,-1 0 0,1 0 0,0 0 0,0 1 0,0 5 0,2-10 0,-1 0 0,0-1 0,0 1 0,1 0 0,-1 0 0,0-1 0,1 1 0,-1 0 0,1-1 0,-1 1 0,1 0 0,-1-1 0,1 1 0,-1-1 0,1 1 0,-1-1 0,1 1 0,0-1 0,-1 1 0,1-1 0,0 0 0,0 1 0,-1-1 0,1 0 0,0 0 0,0 0 0,-1 1 0,1-1 0,0 0 0,0 0 0,0 0 0,31 0 0,-27 0 0,17-3 0,-1 0 0,0-1 0,0-2 0,-1 0 0,22-9 0,-23 7 0,0 1 0,0 1 0,1 1 0,-1 1 0,41-4 0,-59 9 0,0-1 0,0 1 0,0-1 0,0 1 0,0 0 0,0-1 0,-1 1 0,1 0 0,0-1 0,0 1 0,-1 0 0,1 0 0,-1 0 0,1 0 0,-1 0 0,1-1 0,-1 1 0,1 0 0,-1 0 0,0 0 0,0 0 0,1 0 0,-1 0 0,0 0 0,0 1 0,0-1 0,0 0 0,0 0 0,0 0 0,0 0 0,-1 0 0,1 2 0,-6 36 0,2-10 0,4-28 0,0-1 0,0 1 0,0-1 0,1 1 0,-1-1 0,0 1 0,0-1 0,0 1 0,1-1 0,-1 1 0,0-1 0,1 1 0,-1-1 0,0 1 0,1-1 0,-1 0 0,0 1 0,1-1 0,-1 0 0,1 1 0,-1-1 0,1 0 0,-1 1 0,1-1 0,0 0 0,3 1 0,0-2 0,1 1 0,-1 0 0,0-1 0,0 0 0,0 1 0,0-2 0,0 1 0,4-2 0,0 0 0,25-5-4395,-17 4 30,-6 1-5228</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6.954"/>
    </inkml:context>
    <inkml:brush xml:id="br0">
      <inkml:brushProperty name="width" value="0.025" units="cm"/>
      <inkml:brushProperty name="height" value="0.025" units="cm"/>
    </inkml:brush>
  </inkml:definitions>
  <inkml:trace contextRef="#ctx0" brushRef="#br0">27 41 14189,'17'-36'8040,"-14"32"-2819,-10 22-3689,0-1-1049,1-7-332,2 1-1,-1-1 1,1 1 0,1 0-1,0 0 1,0 0 0,1 1 0,1-1-1,0 0 1,1 20 0,0-30-134,1 0-1,-1 0 1,1 0 0,-1 0 0,1 0 0,0 0 0,-1-1 0,1 1-1,0 0 1,0 0 0,0 0 0,0-1 0,0 1 0,0 0 0,0-1-1,0 1 1,0-1 0,0 1 0,0-1 0,0 0 0,0 1-1,0-1 1,0 0 0,0 0 0,1 0 0,-1 0 0,0 0 0,0 0-1,0 0 1,0 0 0,0 0 0,1 0 0,-1-1 0,0 1 0,2-1-1,42-14 712,-29 5-702,0 0 0,-1-1 0,-1 0 0,1-1-1,-2-1 1,0 0 0,0-1 0,-2 0 0,1-1-1,-2 0 1,11-21 0,-26 98-26,1-36 0,2 0 0,1 47 0,1-71 0,0 0 0,0-1 0,0 1 0,1-1 0,-1 1 0,0 0 0,1-1 0,0 1 0,-1-1 0,1 1 0,0-1 0,0 0 0,-1 1 0,1-1 0,0 0 0,0 0 0,1 1 0,-1-1 0,0 0 0,0 0 0,0 0 0,1 0 0,-1-1 0,1 1 0,-1 0 0,1 0 0,-1-1 0,1 1 0,-1-1 0,1 0 0,-1 1 0,1-1 0,-1 0 0,1 0 0,0 0 0,-1 0 0,1 0 0,-1 0 0,1 0 0,2-1 0,1 0 0,1 0 0,-1 0 0,1-1 0,-1 0 0,0 0 0,1 0 0,-1 0 0,0-1 0,-1 0 0,9-6 0,-7 4 0,-1-1 0,1 0 0,-1 0 0,0-1 0,-1 0 0,1 0 0,-1 0 0,-1 0 0,1 0 0,-1-1 0,-1 0 0,1 1 0,-1-1 0,-1 0 0,1 0 0,-1 0 0,-1 0 0,0-11 0,0 19 0,0 0 0,0-1 0,0 1 0,0 0 0,0 0 0,-1 0 0,1 0 0,0 0 0,0 0 0,0 0 0,0 0 0,-1 0 0,1-1 0,0 1 0,0 0 0,0 0 0,-1 0 0,1 0 0,0 0 0,0 0 0,0 0 0,-1 0 0,1 0 0,0 0 0,0 1 0,0-1 0,0 0 0,-1 0 0,1 0 0,0 0 0,0 0 0,0 0 0,-1 0 0,1 0 0,0 0 0,0 1 0,0-1 0,0 0 0,0 0 0,0 0 0,-1 0 0,1 0 0,0 1 0,0-1 0,0 0 0,0 0 0,0 0 0,0 1 0,0-1 0,0 0 0,0 0 0,0 0 0,0 1 0,0-1 0,0 0 0,0 0 0,0 0 0,0 0 0,0 1 0,0-1 0,-7 13 0,5-8 0,0 0 0,1-1 0,0 1 0,0 0 0,0 0 0,1 0 0,-1 0 0,1-1 0,0 1 0,1 0 0,-1 0 0,3 7 0,-2-10 0,0 0 0,1 0 0,-1 0 0,1-1 0,-1 1 0,1 0 0,0-1 0,0 0 0,0 1 0,0-1 0,0 0 0,0 0 0,0 0 0,0 0 0,0 0 0,1 0 0,-1-1 0,0 1 0,1-1 0,-1 1 0,0-1 0,1 0 0,-1 0 0,0 0 0,1 0 0,-1-1 0,3 0 0,1 1 0,1-1 0,-1 0 0,1-1 0,-1 0 0,0 0 0,0 0 0,0 0 0,0-1 0,0 0 0,0-1 0,-1 1 0,0-1 0,6-5 0,-7 6 0,0 0 0,0-1 0,-1 0 0,0 0 0,0 0 0,0 0 0,0 0 0,0-1 0,-1 1 0,0-1 0,0 1 0,0-1 0,-1 0 0,1 0 0,-1 0 0,0 0 0,0-7 0,-1 11 0,0 1 0,0 0 0,0-1 0,0 1 0,0-1 0,0 1 0,0 0 0,0-1 0,0 1 0,0-1 0,0 1 0,0-1 0,0 1 0,0 0 0,-1-1 0,1 1 0,0 0 0,0-1 0,0 1 0,-1 0 0,1-1 0,0 1 0,-1 0 0,1-1 0,0 1 0,-1 0 0,1 0 0,0-1 0,-1 1 0,1 0 0,0 0 0,-1 0 0,1-1 0,-1 1 0,1 0 0,-17 5 0,-12 18 0,1 19 0,27-40 0,0 0 0,0 0 0,0 1 0,0-1 0,0 0 0,1 0 0,-1 0 0,1 1 0,-1-1 0,1 0 0,0 1 0,0-1 0,0 0 0,0 1 0,0-1 0,1 0 0,-1 1 0,1-1 0,0 3 0,2-4 0,0 1 0,0-1 0,0 0 0,0 0 0,0 0 0,0 0 0,0-1 0,0 1 0,0-1 0,0 0 0,0 0 0,0 0 0,0 0 0,1 0 0,3-2 0,7 1 0,35 0 0,-29 0 0,0 0 0,0 1 0,0 1 0,0 1 0,38 9 0,-60-31 0,-1 13 0,0 0 0,0-1 0,0 1 0,1 0 0,0-1 0,0 1 0,0-12 0,3 18-99,-1 1-1,1-1 1,0 1 0,-1-1 0,1 1-1,0-1 1,0 1 0,0-1-1,-1 1 1,1 0 0,0 0 0,0-1-1,0 1 1,0 0 0,0 0-1,-1 0 1,1 0 0,0 0 0,0 0-1,0 0 1,0 0 0,0 0 0,0 1-1,-1-1 1,1 0 0,0 1-1,0-1 1,0 0 0,0 1 0,0 0-361,13 2-1390,50 10-9181,-31-12 5890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8.735"/>
    </inkml:context>
    <inkml:brush xml:id="br0">
      <inkml:brushProperty name="width" value="0.025" units="cm"/>
      <inkml:brushProperty name="height" value="0.025" units="cm"/>
    </inkml:brush>
  </inkml:definitions>
  <inkml:trace contextRef="#ctx0" brushRef="#br0">0 69 14990,'0'0'2184,"10"-7"-305,5-1-1406,0 0 0,1 1 0,0 0 0,0 1 0,1 1 0,0 1 0,-1 0 0,2 1 0,23-1 0,-17 2-227,-12 1-215,0-1 0,0 2 0,1 0 0,-1 0 0,0 1-1,0 0 1,0 1 0,1 1 0,14 4 0,-25-6-7,-1 0 0,1 0 0,-1 0 0,1 0 0,-1 0 0,1 0 0,-1 0 0,0 0 0,1 0 0,-1 0 0,0 1 0,0-1 0,0 1 0,0-1 1,0 1-1,0-1 0,-1 1 0,1 0 0,0-1 0,-1 1 0,1 0 0,-1-1 0,0 1 0,1 0 0,-1 0 0,0-1 0,0 1 0,0 0 0,0 0 0,-1-1 0,1 1 0,0 0 1,-1 0-1,1-1 0,-1 1 0,1 0 0,-1-1 0,0 1 0,0-1 0,0 1 0,0-1 0,0 1 0,0-1 0,0 0 0,-1 1 0,-2 1 0,-6 8 426,-1-1-1,0 0 1,-1 0-1,-15 8 1,22-15-492,5-3-24,-1 1-1,1-1 0,0 0 1,-1 1-1,1-1 1,0 0-1,-1 1 0,1-1 1,0 1-1,0-1 1,-1 0-1,1 1 0,0-1 1,0 1-1,0-1 1,0 0-1,-1 1 1,1-1-1,0 1 0,0-1 1,0 1-1,0-1 1,0 1-1,0-1 0,0 1 1,0-1-1,0 1 1,1-1-1,-1 0 0,0 1 1,0-1-1,0 1 1,0-1-1,1 1 0,-1-1 1,0 0-1,0 1 1,1-1-1,-1 0 0,0 1 1,1-1-1,-1 0 1,0 1-1,1-1 0,-1 0 1,1 0-1,-1 1 1,0-1-1,1 0 1,0 0-1,33 21-515,-8-6 295,-24-13 317,1-1 0,-1 1 1,0 0-1,0 0 0,0 0 1,0 1-1,0-1 0,-1 0 1,1 1-1,-1-1 0,1 1 1,-1-1-1,0 1 0,0 0 1,0 0-1,0-1 0,-1 1 1,1 0-1,-1 0 0,0 0 1,0 0-1,0 0 0,0 0 0,0-1 1,0 1-1,-1 0 0,0 0 1,1 0-1,-1 0 0,0-1 1,0 1-1,-1 0 0,1-1 1,0 1-1,-1-1 0,0 0 1,1 1-1,-1-1 0,0 0 1,-4 3-1,-4 5 730,-1 0-1,0-1 1,0-1 0,-1 0-1,0 0 1,-26 10 0,23-11-411,0-1 1,-1 0 0,0-2-1,0 0 1,0 0 0,-1-2-1,-17 1 1,34-3-369,0 1 0,-1-1 1,1 0-1,0 0 0,-1 0 0,1 0 1,0-1-1,-1 1 0,1 0 0,0 0 1,0 0-1,-1 0 0,1 0 0,0 0 1,-1 0-1,1 0 0,0-1 0,0 1 1,-1 0-1,1 0 0,0 0 0,0-1 1,0 1-1,-1 0 0,1 0 0,0-1 1,0 1-1,0 0 0,0 0 0,-1-1 1,1 1-1,0 0 0,0-1 0,0 1 0,0 0 1,0 0-1,0-1 0,0 1 0,0 0 1,0-1-1,0 1 0,0 0 0,0-1 1,0 1-1,0 0 0,0 0 0,0-1 1,0 1-1,0 0 0,1-1 0,-1 1 1,0 0-1,0 0 0,0-1 0,11-15-3246,15-5-2517,8-1-2300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7.298"/>
    </inkml:context>
    <inkml:brush xml:id="br0">
      <inkml:brushProperty name="width" value="0.025" units="cm"/>
      <inkml:brushProperty name="height" value="0.025" units="cm"/>
    </inkml:brush>
  </inkml:definitions>
  <inkml:trace contextRef="#ctx0" brushRef="#br0">87 227 13068,'0'0'10859,"-9"5"-8729,4-3-1943,0 0 1,0 1 0,1-1-1,-1 1 1,1 0 0,0 0-1,0 1 1,0-1 0,0 1-1,1 0 1,-1 0 0,1 0-1,0 0 1,0 1 0,0-1-1,1 1 1,0 0 0,0 0-1,0 0 1,0 0 0,1 0-1,0 0 1,0 0 0,0 0-1,1 10 1,0-14-176,0 0 1,0 0 0,0 0-1,1 1 1,-1-1-1,0 0 1,1 0-1,-1 0 1,1 0-1,0 0 1,-1 0-1,1 0 1,0 0 0,-1 0-1,1 0 1,0 0-1,0-1 1,0 1-1,0 0 1,0 0-1,0-1 1,0 1-1,0-1 1,0 1 0,0-1-1,0 1 1,0-1-1,1 0 1,-1 0-1,0 1 1,0-1-1,0 0 1,0 0-1,1 0 1,-1 0-1,0 0 1,0 0 0,0-1-1,1 1 1,-1 0-1,0-1 1,1 0-1,4 0 16,1 0 0,-1-1 0,0 1 0,0-2 0,-1 1 0,1-1 0,6-3 0,4-6 16,-1-1 0,-1 0 0,0-1 0,0-1-1,-2 0 1,0 0 0,-1-1 0,11-21 0,7-19-97,26-71 0,-49 112-54,-39 91 196,19-47 44,1 0 0,1 0 0,2 1-1,1 1 1,-8 53 0,16-81-175,1-1-1,0 0 1,-1 0 0,1 0-1,0 0 1,0 1 0,0-1-1,1 0 1,-1 0 0,0 0-1,1 1 1,0-1 0,-1 0-1,1 0 1,0 0 0,0 0-1,0 0 1,0 0 0,1 0-1,-1-1 1,0 1 0,1 0-1,-1-1 1,1 1 0,0-1-1,-1 1 1,1-1 0,0 0-1,0 0 1,0 0 0,0 0-1,0 0 1,0 0 0,0 0-1,0-1 1,0 1 0,0-1-1,1 1 1,-1-1 0,0 0-1,0 0 1,4 0 0,8-3-7827,-3-12-7938</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8.134"/>
    </inkml:context>
    <inkml:brush xml:id="br0">
      <inkml:brushProperty name="width" value="0.025" units="cm"/>
      <inkml:brushProperty name="height" value="0.025" units="cm"/>
    </inkml:brush>
  </inkml:definitions>
  <inkml:trace contextRef="#ctx0" brushRef="#br0">50 103 3523,'0'0'27616,"3"4"-27093,-3-3-512,1-1 1,-1 1-1,1 0 1,0-1-1,-1 1 1,1 0-1,-1-1 0,1 1 1,0-1-1,0 1 1,-1-1-1,1 1 0,0-1 1,0 0-1,0 1 1,-1-1-1,1 0 1,0 0-1,0 0 0,0 1 1,0-1-1,0 0 1,-1 0-1,1 0 1,0 0-1,0-1 0,0 1 1,0 0-1,0 0 1,-1 0-1,1-1 1,1 1-1,1-2 2,-1 1-1,1-1 1,0 0-1,-1 0 1,0 0-1,1 0 1,-1 0-1,0 0 1,0 0-1,3-4 1,-3 3-9,0 1 1,0-1-1,-1 0 0,1 1 1,-1-1-1,1 0 0,-1 0 1,0 0-1,0 0 0,0 0 1,0 0-1,-1 0 0,1-1 1,-1 1-1,0 0 0,0 0 1,0 0-1,0-1 0,0 1 1,-1 0-1,0 0 0,1 0 1,-3-6-1,2 8-8,0 0 1,-1 0-1,1 0 0,0 0 0,0 0 0,0 0 0,-1 1 1,1-1-1,0 0 0,-1 1 0,1-1 0,0 1 0,-1-1 1,1 1-1,-1 0 0,1 0 0,-1-1 0,1 1 0,-1 0 0,1 0 1,-1 1-1,1-1 0,-1 0 0,1 0 0,-2 1 0,0 0-9,0 0 0,0 0-1,0 0 1,0 0-1,0 0 1,0 1-1,1-1 1,-1 1-1,1 0 1,-1 0-1,-2 3 1,-1 3 4,0 0 1,1 0-1,0 0 1,1 1 0,0 0-1,0 0 1,1 0 0,0 0-1,1 1 1,0-1-1,0 1 1,1 0 0,0 16-1,2-24 9,-1-1 0,0 1-1,1 0 1,-1 0 0,1-1 0,0 1-1,-1-1 1,1 1 0,0 0-1,0-1 1,0 0 0,0 1 0,0-1-1,0 1 1,1-1 0,-1 0 0,0 0-1,1 0 1,-1 0 0,1 0 0,-1 0-1,1 0 1,-1 0 0,1-1-1,0 1 1,-1-1 0,1 1 0,0-1-1,-1 0 1,1 1 0,0-1 0,0 0-1,-1 0 1,1 0 0,0 0-1,2-1 1,6 1 37,1-1 1,-1 0-1,1 0 0,-1-1 0,11-4 1,-2-1 0,0-1-1,-1-1 1,26-18 0,-29 17-27,1 1 1,1 0-1,-1 1 1,24-8-1,-40 16-16,1 0 0,-1 0 0,1 0 0,-1 0 0,1 0 0,-1-1 0,0 1 0,1 0 0,-1 0 0,1 1 0,-1-1 0,1 0 0,-1 0 0,1 0 0,-1 0 0,1 0 0,-1 0 0,1 1 0,-1-1 0,0 0 0,1 0 0,-1 1 0,1-1 0,-1 0-1,0 1 1,1-1 0,-1 0 0,0 1 0,1-1 0,-1 0 0,1 2 0,3 19 23,-8 36 336,2-41-165,2-15-187,0 0 0,-1 0 0,1 1 0,0-1 0,0 0-1,0 1 1,0-1 0,0 0 0,1 1 0,-1-1 0,0 0-1,0 1 1,1-1 0,-1 0 0,1 0 0,0 0 0,-1 1-1,1-1 1,0 0 0,-1 0 0,1 0 0,0 0 0,0 0-1,0 0 1,0 0 0,0 0 0,0-1 0,2 2 0,-1-1-3,1-1 0,0 1 0,0-1 0,0 0 1,0 0-1,0 0 0,0 0 0,0 0 0,0-1 0,0 1 1,0-1-1,4-1 0,5-3 1,0 0 0,-1 0 0,0-1 0,15-10 0,-19 10 0,1 1 0,0 0 0,0 0 0,0 1 0,0 0 0,1 1 0,-1 0 0,1 0 0,0 1 0,12-2 0,-20 5-99,0 0 0,0 1 0,-1-1 0,1 0 0,-1 0 1,1 1-1,-1-1 0,1 1 0,-1-1 0,0 0 0,1 1 0,-1-1 0,0 1 0,0-1 0,0 1 1,0-1-1,-1 0 0,1 3 0,-3 29-4887</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9.492"/>
    </inkml:context>
    <inkml:brush xml:id="br0">
      <inkml:brushProperty name="width" value="0.025" units="cm"/>
      <inkml:brushProperty name="height" value="0.025" units="cm"/>
    </inkml:brush>
  </inkml:definitions>
  <inkml:trace contextRef="#ctx0" brushRef="#br0">77 387 2915,'0'0'7997,"10"-10"-3412,-4 3-4113,40-48 5000,-42 51-4821,-1-1 1,0 0 0,0-1-1,0 1 1,0-1-1,-1 1 1,0-1-1,0 0 1,-1 0 0,1 1-1,0-10 1,-3 15-613,1-1 0,0 0 0,0 1 0,0-1 0,0 0 0,-1 1 0,1-1 0,0 0 0,-1 1 0,1-1 0,0 1 0,-1-1 0,1 1 0,-1-1 0,1 1 0,-1-1 0,1 1 0,-1-1 0,0 1 0,1 0 0,-1-1 0,1 1 0,-1 0 0,0-1 0,1 1 0,-1 0 0,0 0 0,1 0 0,-1-1 0,0 1 0,1 0 0,-1 0 0,0 0 0,1 0 0,-1 0 0,0 0 0,0 1 0,1-1 0,-1 0 0,0 0 1,1 0-1,-1 1 0,1-1 0,-1 0 0,0 1 0,1-1 0,-1 0 0,0 2 0,-33 17-62,23-8 21,0 1-1,1 0 0,-14 22 0,21-29-4,-1 1-1,1 0 1,0 0-1,0 1 1,1-1-1,0 0 1,0 1-1,1-1 1,-1 1-1,1 0 1,0 7-1,2-14 2,0 1-1,0 0 1,-1 0 0,1 0-1,0-1 1,0 1 0,0 0-1,0-1 1,0 1 0,0-1-1,0 1 1,0-1 0,0 1-1,0-1 1,0 0 0,0 0-1,0 1 1,0-1 0,0 0-1,0 0 1,0 0 0,1 0-1,-1 0 1,1-1 0,42 1-4,-31 0-100,-9-1 56,0 2-1,0-1 0,1 1 0,-1-1 0,0 1 0,0 0 0,0 0 0,-1 1 0,1-1 1,0 1-1,0 0 0,-1 0 0,1 0 0,-1 1 0,1-1 0,-1 1 0,3 3 0,-1-1 17,-1 1 0,0-1 0,0 1-1,-1 0 1,1 1 0,-1-1-1,-1 1 1,1-1 0,2 11 0,-2 0 124,0 1 1,0 0-1,-2 0 1,0 0 0,-1 0-1,-1 0 1,-5 24-1,5-34 17,-2 0-1,1 0 0,-1 0 0,0 0 0,-1 0 0,0-1 0,0 0 0,-1 0 0,0 0 0,0 0 1,0 0-1,-1-1 0,-8 7 0,9-9-40,0 0 0,0 0 1,0-1-1,0 0 0,0 0 0,-1 0 1,1-1-1,-1 1 0,0-1 0,0-1 1,1 1-1,-1-1 0,0 0 0,0 0 1,-1-1-1,1 0 0,0 0 1,0 0-1,-6-2 0,9 1-62,1 1 0,0-1 0,0 0 0,0 0 0,0-1 0,1 1 0,-1 0 0,0-1 0,0 1 0,1-1 0,-1 1 0,1-1 0,-1 0 0,1 1 0,0-1 0,-1 0 0,1 0 0,0 0 0,0 0 0,1 0 0,-1-1 0,0 1 0,1 0 0,-1 0 0,1 0 0,0-1 0,-1 1 0,1 0 0,0 0 0,1-1 0,-1 1 0,1-2 0,-1-4 0,1 0 0,0 1 0,1-1 0,-1 1 0,2-1 0,-1 1 0,1 0 0,4-8 0,24-30 0,2 1 0,1 2 0,65-59 0,27-33 0,-123 130 0,103-135 0,-96 125 0,-1-1 0,-1 0 0,-1 0 0,0-1 0,-1 0 0,0 0 0,-1 0 0,2-19 0,-7 34 0,1 1 0,-1-1 0,0 0 0,0 1 0,0-1 0,1 0 0,-1 0 0,0 1 0,0-1 0,0 0 0,0 0 0,0 1 0,-1-1 0,1 0 0,0 0 0,0 1 0,0-1 0,-1 0 0,1 0 0,0 1 0,-1-1 0,1 0 0,0 1 0,-1-1 0,1 1 0,-1-1 0,1 0 0,-2 0 0,-15 9 0,-19 31 0,9-2 0,-38 68 0,55-88 0,2 1 0,1-1 0,0 1 0,1 0 0,1 1 0,-5 34 0,9-51 0,1 0 0,0 0 0,0 0 0,0 0 0,0 0 0,0 0 0,0 0 0,1 0 0,-1 0 0,1 0 0,-1 0 0,1 0 0,0 0 0,-1 0 0,1-1 0,0 1 0,0 0 0,1-1 0,-1 1 0,0 0 0,0-1 0,1 0 0,2 3 0,0-2 0,-1 0 0,0-1 0,1 0 0,-1 0 0,1 0 0,-1 0 0,1 0 0,-1-1 0,1 1 0,0-1 0,-1 0 0,6 0 0,2-2 0,1 1 0,-1-1 0,0-1 0,0 0 0,0 0 0,-1-1 0,20-11 0,-19 9 0,-1-2 0,-1 1 0,1-2 0,-1 1 0,11-14 0,-16 17 0,0 0 0,0 0 0,-1 0 0,1-1 0,-2 1 0,1-1 0,0 0 0,-1 0 0,0 0 0,-1 0 0,1 0 0,0-9 0,-2 15 0,0 0 0,0 0 0,1 0 0,-1-1 0,0 1 0,0 0 0,0 0 0,0 0 0,0-1 0,0 1 0,0 0 0,0 0 0,0 0 0,0-1 0,0 1 0,0 0 0,-1 0 0,1 0 0,0-1 0,0 1 0,0 0 0,0 0 0,0 0 0,0 0 0,0-1 0,0 1 0,-1 0 0,1 0 0,0 0 0,0 0 0,0 0 0,0-1 0,0 1 0,-1 0 0,1 0 0,0 0 0,0 0 0,0 0 0,-1 0 0,1 0 0,0 0 0,0 0 0,0 0 0,-1 0 0,1 0 0,0 0 0,0 0 0,-1 0 0,-11 7 0,-9 17 0,12-12 0,1 1 0,0 1 0,1-1 0,0 1 0,1 0 0,1 1 0,0 0 0,1 0 0,-4 21 0,8-34 0,0-1 0,0 0 0,0 1 0,0-1 0,0 0 0,0 0 0,1 1 0,-1-1 0,0 0 0,1 0 0,-1 1 0,1-1 0,-1 0 0,1 0 0,-1 0 0,1 0 0,0 0 0,0 0 0,0 0 0,-1 0 0,1 0 0,0 0 0,0 0 0,0 0 0,0-1 0,0 1 0,1 0 0,-1-1 0,0 1 0,0-1 0,0 1 0,1-1 0,-1 0 0,0 1 0,0-1 0,1 0 0,-1 0 0,0 0 0,1 0 0,-1 0 0,0 0 0,0 0 0,1 0 0,0-1 0,5 0 0,0 0 0,0-1 0,-1 0 0,1 0 0,-1 0 0,1-1 0,7-4 0,1-2 0,0-1 0,-1-1 0,0 0 0,0-1 0,-1 0 0,-1-1 0,0-1 0,-1 0 0,-1-1 0,0 1 0,-1-2 0,0 0 0,-1 0 0,-1 0 0,5-19 0,-23 78 0,2 0 0,2 1 0,-2 47 0,9-91 1,0 1 0,0 0 0,0 0 0,0 0 0,0 0 0,0-1-1,1 1 1,-1 0 0,0 0 0,1-1 0,-1 1 0,0 0 0,1-1 0,-1 1 0,1 0 0,-1-1 0,1 1 0,-1 0 0,1-1-1,0 1 1,-1-1 0,1 1 0,0-1 0,-1 0 0,1 1 0,0-1 0,0 0 0,-1 1 0,1-1 0,0 0 0,0 0 0,0 0-1,-1 1 1,1-1 0,0 0 0,0 0 0,0 0 0,-1 0 0,1-1 0,0 1 0,1 0 0,0 0-65,1-1-1,-1 1 1,0-1 0,1 0 0,-1 1 0,0-1 0,1 0-1,-1 0 1,0 0 0,0-1 0,0 1 0,0-1 0,3-1 0,-1-3-1391,-1 1 1,1-1 0,-1 1-1,0-1 1,0 0 0,2-7-1,6-21-8741</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9.834"/>
    </inkml:context>
    <inkml:brush xml:id="br0">
      <inkml:brushProperty name="width" value="0.025" units="cm"/>
      <inkml:brushProperty name="height" value="0.025" units="cm"/>
    </inkml:brush>
  </inkml:definitions>
  <inkml:trace contextRef="#ctx0" brushRef="#br0">6 0 17040,'0'0'14222,"-6"56"-31134</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5:00.192"/>
    </inkml:context>
    <inkml:brush xml:id="br0">
      <inkml:brushProperty name="width" value="0.025" units="cm"/>
      <inkml:brushProperty name="height" value="0.025" units="cm"/>
    </inkml:brush>
  </inkml:definitions>
  <inkml:trace contextRef="#ctx0" brushRef="#br0">68 284 8712,'0'0'6945,"-5"11"-3982,-8 13-1722,-22 42 3258,33-60-4082,-1 0 0,1 0 0,0 0 0,1 0-1,-1 0 1,1 0 0,0 0 0,1 1 0,0 8-1,0-14-367,1 1-1,0-1 1,0 0-1,0 0 1,0 1-1,0-1 1,0 0-1,1 0 1,-1 0-1,0 0 1,0-1-1,1 1 1,-1 0-1,1-1 1,-1 1-1,0 0 1,1-1-1,-1 0 1,1 1-1,-1-1 1,1 0-1,-1 0 1,1 0-1,0 0 1,-1 0-1,3 0 1,45-3 771,-39 1-764,-1 0 0,0-1 0,0-1-1,0 1 1,0-1 0,-1-1 0,0 0-1,0 0 1,0 0 0,0-1 0,-1-1-1,10-9 1,7-10 118,41-57 0,-47 57-55,-1 0 0,20-43 0,-32 58-97,-1 0-1,0 0 1,0-1-1,-1 1 0,-1-1 1,0 0-1,0 0 1,-1 0-1,-2-19 1,1 29-26,0 1 0,0-1 1,0 0-1,0 1 1,-1-1-1,1 1 0,-1-1 1,1 1-1,-1-1 1,1 1-1,-1-1 0,0 1 1,0 0-1,0-1 1,0 1-1,0 0 0,0 0 1,0 0-1,0 0 1,0 0-1,-1 0 0,1 0 1,0 0-1,-1 0 1,1 0-1,-1 1 0,1-1 1,-1 1-1,1-1 1,-1 1-1,1-1 0,-1 1 1,1 0-1,-1 0 1,0 0-1,1 0 0,-1 0 1,1 0-1,-1 0 1,1 0-1,-1 1 0,0-1 1,1 1-1,-3 0 1,-3 1-7,1 0 0,0 1 0,0 0 0,0 0 0,0 0 0,0 0 0,1 1 0,0 0 0,-9 8 0,-12 17 187,-36 53 1,55-70-132,-1 0 1,2 0-1,-1 1 0,2 0 1,0 0-1,0 1 1,-5 26-1,10-38-46,0-1 0,0 1 0,0 0 0,0 0 0,0 0 0,0 0 0,0 0 0,0 0 0,1 0 0,-1 0 0,1 0 0,0 0 0,-1 0 0,1-1 0,0 1 0,0 0 0,0 0 0,0-1 0,0 1 0,1-1 0,1 3 0,0-2 0,0 0 0,0 0 0,1 0 0,-1 0 0,1-1 0,-1 1 0,1-1 0,-1 0 0,1 0 0,6 1 0,9-1 0,1 0 0,-1-1 0,31-4 0,-38 3 0,32-6 0,-33 4 0,0 1 0,0 1 0,0 0 0,0 1 0,20 1 0,-30-1-11,0 0 1,0 0-1,1 0 1,-1 1-1,0-1 1,0 0-1,0 1 1,0-1-1,0 1 0,0 0 1,0-1-1,0 1 1,0 0-1,0-1 1,-1 1-1,1 0 1,0 0-1,0 0 1,-1-1-1,1 1 0,0 0 1,-1 0-1,1 0 1,-1 0-1,1 0 1,-1 2-1,1-1-57,-1 1-1,0 0 1,1 0-1,-1-1 1,-1 1-1,1 0 1,0 0-1,-1-1 1,1 1-1,-2 4 1,-2 4-393,-1-1 0,0 1 1,0-1-1,-8 10 0,3-6-3129,3-8-2311</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5:00.911"/>
    </inkml:context>
    <inkml:brush xml:id="br0">
      <inkml:brushProperty name="width" value="0.025" units="cm"/>
      <inkml:brushProperty name="height" value="0.025" units="cm"/>
    </inkml:brush>
  </inkml:definitions>
  <inkml:trace contextRef="#ctx0" brushRef="#br0">14 71 6887,'3'-10'8664,"0"-1"-6738,-2 7-1427,0 0-1,0 0 1,0 0 0,1 1 0,-1-1-1,1 0 1,0 1 0,0-1 0,0 1 0,1-1-1,3-3 1,1 6 4294,-3 13-3059,-4 21-1353,0-28 233,-2 26-294,-1 0 0,-1 0 0,-14 44 1,9-38-70,-7 62 0,16-99-251,0 1 0,0 0 0,0 0 0,0 0 0,0 0 0,0 0 0,0 0 0,0 0 0,1 0 0,-1 0 0,0 0 0,0-1 0,1 1 0,-1 0 0,1 0 0,-1 0 0,1-1 0,-1 1 0,1 0 0,0 0 0,-1-1 0,1 1 0,0 0 0,-1-1 0,1 1 0,0-1 0,0 1 0,-1-1 0,1 0 0,0 1 0,0-1 0,0 0 0,0 1 0,0-1 0,0 0 0,0 0 0,0 0 0,-1 0 0,1 0 0,0 0 0,0 0 0,0 0 0,0 0 0,0 0 0,0 0 0,0-1 0,0 1 0,0 0 0,-1-1 0,3 0 0,60-24 0,-43 16 0,-14 6 0,1 1 0,-1 0 0,1 1 0,-1-1 0,1 1 0,-1 0 0,1 1 0,13 0 0,-18 1 0,0-1 0,0 1 0,-1-1 0,1 1 0,0 0 0,0 0 0,-1 0 0,1 0 0,-1 0 0,1 0 0,0 0 0,-1 0 0,0 1 0,1-1 0,-1 0 0,0 1 0,0-1 0,0 1 0,0 0 0,0-1 0,0 1 0,0 0 0,0-1 0,-1 1 0,1 0 0,-1 0 0,1 0 0,-1 0 0,0 0 0,0-1 0,0 1 0,0 0 0,0 0 0,0 2 0,-1 1 0,0 1 0,0-1 0,0 0 0,0 0 0,-1 0 0,0 0 0,0 0 0,0-1 0,-1 1 0,0 0 0,0-1 0,0 0 0,0 0 0,0 0 0,-1 0 0,0 0 0,0-1 0,0 1 0,0-1 0,-1 0 0,-6 3 0,5-2 0,0-1 0,0 0 0,0 0 0,0-1 0,-1 0 0,1 0 0,0 0 0,-1-1 0,0 0 0,1-1 0,-1 1 0,1-1 0,-1 0 0,0-1 0,1 1 0,-1-1 0,-8-3 0,13 3-168,0 0 0,-1-1 0,1 1 0,0-1-1,0 1 1,0-1 0,0 0 0,0 0 0,0 0 0,1 0 0,-1 0 0,1 0-1,-1 0 1,1 0 0,0-1 0,0 1 0,0-1 0,0 1 0,0-1 0,0 1 0,1-1-1,-1 1 1,1-1 0,0 0 0,0 1 0,0-1 0,0 0 0,0 1 0,0-1-1,1 0 1,0 1 0,0-4 0,0 1-388,1 0-1,-1-1 1,1 1-1,0 0 1,0 0-1,0 0 1,1 1 0,0-1-1,0 0 1,0 1-1,0 0 1,1 0-1,-1 0 1,1 0-1,5-4 1,17-4-6870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5:01.251"/>
    </inkml:context>
    <inkml:brush xml:id="br0">
      <inkml:brushProperty name="width" value="0.025" units="cm"/>
      <inkml:brushProperty name="height" value="0.025" units="cm"/>
    </inkml:brush>
  </inkml:definitions>
  <inkml:trace contextRef="#ctx0" brushRef="#br0">0 118 9833,'0'0'10997,"9"4"-7767,-1 0-2515,1 0 1,-1-1-1,1 0 0,0 0 1,0-1-1,16 2 0,-21-4-628,0 0 0,0 0 0,-1 0 0,1 0-1,0 0 1,0-1 0,0 0 0,0 0 0,-1 0-1,1 0 1,0-1 0,-1 1 0,1-1 0,-1 0 0,0 0-1,1 0 1,-1-1 0,0 1 0,0-1 0,-1 1-1,1-1 1,2-3 0,-2 2-39,-1 0 1,0 0-1,0 0 1,0 0-1,0 0 1,-1 0-1,1 0 0,-1-1 1,0 1-1,-1 0 1,1-1-1,-1 1 0,0 0 1,0-1-1,0 1 1,0-1-1,-2-5 1,2 9-21,-1-1 1,1 1-1,-1-1 1,1 1 0,-1-1-1,0 1 1,0 0 0,0-1-1,0 1 1,0 0 0,0-1-1,0 1 1,0 0 0,0 0-1,0 0 1,-1 0-1,1 0 1,0 0 0,-3-1-1,1 2-12,1-1-1,-1 1 0,1 0 0,-1-1 0,0 1 1,1 0-1,-1 0 0,1 1 0,-1-1 1,1 1-1,-1-1 0,1 1 0,-1 0 0,1 0 1,-1 0-1,-2 1 0,0 1-15,0 0 0,0 1 0,1-1 0,-1 1 0,1 0 0,0 0 0,0 1 0,0-1 0,0 1 0,1 0 0,0 0 0,0 0 0,0 0 0,1 0 0,-3 8 0,2-3 0,0 0 0,0 0 0,1 0 0,0 0 0,1 0 0,0 1 0,1 19 0,0-28-41,1 1 0,-1 0 0,1-1 1,0 1-1,0 0 0,1-1 0,-1 0 0,0 1 0,1-1 1,-1 0-1,1 1 0,0-1 0,0 0 0,0 0 0,0 0 0,0-1 1,0 1-1,0 0 0,1-1 0,-1 0 0,1 1 0,-1-1 1,1 0-1,-1 0 0,1 0 0,0-1 0,-1 1 0,1-1 0,0 1 1,0-1-1,-1 0 0,5 0 0,1 0-281,1 0 0,-1 0 0,1-1-1,0 0 1,-1 0 0,1-1 0,-1 0 0,0-1 0,13-5-1,-13 4-1155,1-2 0,-1 1 0,0-2 0,0 1 0,-1-1 1,13-13-1,8-18-6252</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5:01.644"/>
    </inkml:context>
    <inkml:brush xml:id="br0">
      <inkml:brushProperty name="width" value="0.025" units="cm"/>
      <inkml:brushProperty name="height" value="0.025" units="cm"/>
    </inkml:brush>
  </inkml:definitions>
  <inkml:trace contextRef="#ctx0" brushRef="#br0">122 1 8552,'0'0'19838,"-8"14"-18728,-16 39-149,-22 65 0,35-88-692,3 1 0,0 0 0,2 0 0,-3 46 0,8-74-269,1-1 0,0 0 0,0 0 0,0 0 0,0 1 0,0-1 0,1 0 0,-1 0 0,1 0 0,-1 0 0,1 0 0,0 0 0,0 0 0,0 0 0,0 0 0,0 0 0,0 0 0,0 0 0,1 0 0,-1-1 0,1 1 0,-1-1 0,1 1 0,0-1 0,0 0 0,2 2 0,0-2 0,-1 0 0,0 0 0,0-1 0,1 0 0,-1 1 0,0-1 0,1-1 0,-1 1 0,0 0 0,0-1 0,1 1 0,-1-1 0,0 0 0,0 0 0,0-1 0,0 1 0,0 0 0,3-3 0,4-3 0,0 0 0,0 0 0,-1-1 0,0-1 0,11-13 0,-12 14 0,-1 0 0,1 0 0,0 1 0,1 0 0,0 0 0,14-8 0,-23 15 0,1 0 0,-1 0 0,1 0 0,-1 0 0,0 1 0,1-1 0,-1 0 0,1 0 0,-1 0 0,0 1 0,1-1 0,-1 0 0,1 1 0,-1-1 0,0 0 0,1 1 0,-1-1 0,0 0 0,0 1 0,1-1 0,-1 1 0,0-1 0,0 0 0,0 1 0,1-1 0,-1 1 0,0-1 0,0 1 0,0-1 0,0 1 0,0-1 0,0 0 0,0 1 0,0-1 0,0 1 0,0-1 0,0 1 0,0-1 0,0 1 0,-1 0 0,2 28 0,-1-25 0,-15 156 0,44-190-7057,-11 4-1837,1-2-7602</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5:02.098"/>
    </inkml:context>
    <inkml:brush xml:id="br0">
      <inkml:brushProperty name="width" value="0.025" units="cm"/>
      <inkml:brushProperty name="height" value="0.025" units="cm"/>
    </inkml:brush>
  </inkml:definitions>
  <inkml:trace contextRef="#ctx0" brushRef="#br0">82 55 13837,'0'0'17734,"-9"5"-17328,4-3-372,1 1 1,-1 0-1,0 0 0,1 1 1,-1 0-1,1-1 0,0 1 1,0 0-1,1 1 0,-1-1 1,1 1-1,0 0 0,0-1 1,0 1-1,1 1 1,0-1-1,0 0 0,0 0 1,1 1-1,-1-1 0,1 1 1,0 7-1,1-12-34,0-1 0,0 1 0,0-1 0,0 1 0,0-1 0,0 1 0,0-1 0,0 1 0,0-1 0,1 1 0,-1-1 0,0 1 0,0-1 0,0 1 0,1-1 0,-1 1 0,0-1 0,0 0 0,1 1 0,-1-1 0,1 1 0,-1-1 0,0 0 0,1 1 0,-1-1 0,1 0 0,-1 0 0,0 1 0,1-1 0,-1 0 0,1 0 0,-1 0 0,1 1 0,0-1 0,23-5 0,18-20 0,-31 12 0,-1 1 0,-1-1 0,0 0 0,-1-1 0,10-20 0,11-20 0,-32 100 0,-1-25 0,0-8 0,1 1 0,1 0 0,0-1 0,1 1 0,0 23 0,2-37 0,-1 1 0,1 0 0,-1 0 0,1 0 0,0-1 0,-1 1 0,1 0 0,0-1 0,-1 1 0,1-1 0,0 1 0,0-1 0,0 1 0,0-1 0,-1 1 0,1-1 0,0 0 0,0 1 0,0-1 0,0 0 0,0 0 0,0 0 0,0 0 0,0 1 0,0-1 0,0-1 0,0 1 0,0 0 0,0 0 0,-1 0 0,1 0 0,0-1 0,0 1 0,0 0 0,0-1 0,1 0 0,36-13 0,10-15 0,-38 21 0,1 0 0,0 2 0,0-1 0,1 1 0,-1 1 0,1 0 0,0 1 0,1 0 0,-1 1 0,15-2 0,-27 6 0,1 0 0,0 0 0,0 0 0,-1 0 0,1 0 0,-1 0 0,1 0 0,-1 1 0,0-1 0,1 0 0,-1 0 0,0 0 0,0 1 0,0-1 0,0 0 0,0 0 0,0 1 0,0-1 0,-1 2 0,-1 28 0,-11 40 0,13-71 0,0 0 0,0 1 0,0-1 0,0 0 0,0 0 0,0 1 0,0-1 0,0 0 0,0 0 0,0 1 0,0-1 0,1 0 0,-1 0 0,0 1 0,0-1 0,0 0 0,0 0 0,1 1 0,-1-1 0,0 0 0,0 0 0,0 0 0,1 0 0,-1 1 0,0-1 0,0 0 0,1 0 0,-1 0 0,0 0 0,1 0 0,-1 0 0,0 0 0,0 0 0,1 0 0,-1 0 0,0 0 0,0 0 0,1 0 0,-1 0 0,0 0 0,1 0 0,18-6 0,14-11 0,11-9-3446,42-29-11798,-70 43 4786</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5:03.218"/>
    </inkml:context>
    <inkml:brush xml:id="br0">
      <inkml:brushProperty name="width" value="0.025" units="cm"/>
      <inkml:brushProperty name="height" value="0.025" units="cm"/>
    </inkml:brush>
  </inkml:definitions>
  <inkml:trace contextRef="#ctx0" brushRef="#br0">59 410 16528,'0'0'11098,"-9"8"-10697,-27 28-87,35-35-245,0 1-1,-1-1 0,1 1 0,0 0 0,0 0 1,0-1-1,0 1 0,0 0 0,0 0 0,0 0 1,1 0-1,-1 0 0,0 4 0,1-5-31,0 0 1,0-1-1,1 1 0,-1 0 0,0-1 1,0 1-1,0 0 0,1-1 0,-1 1 1,0 0-1,1-1 0,-1 1 0,0-1 1,1 1-1,-1-1 0,1 1 1,-1-1-1,1 1 0,0-1 0,-1 1 1,1-1-1,-1 1 0,1-1 0,0 0 1,0 1-1,2 0 47,0-1 0,0 1 1,0-1-1,-1 1 0,1-1 1,0 0-1,0 0 0,0 0 1,0-1-1,0 1 0,-1-1 1,1 1-1,0-1 0,0 0 1,3-2-1,14-10 5,-1-1-1,-1 0 1,0-1 0,-1-1-1,0-1 1,-2-1 0,0 0 0,-1-1-1,0 0 1,-2-1 0,0 0-1,11-29 1,-21 44-89,0 1 0,0 0 0,0 1 0,-1-1 0,1 0 0,-1 0 0,0 0 0,0 0 0,0 0 0,-1 0 0,1-1 0,-1 1 0,-1-6 0,0 10 0,0 0 0,-1 1 0,1-1 0,-1 0 0,1 1 0,0 0 0,-1-1 0,1 1 0,0 0 0,0 0 0,-1-1 0,1 1 0,0 0 0,0 0 0,0 0 0,-1 2 0,-10 11 0,0 1 0,1 1 0,1 0 0,0 0 0,2 1 0,-1 0 0,2 1 0,1 0 0,0 0 0,1 0 0,1 0 0,0 1 0,2 0 0,-1 32 0,3-49 0,0-1 0,0 1 0,0-1 0,1 1 0,-1-1 0,1 1 0,-1 0 0,1-1 0,-1 0 0,1 1 0,0-1 0,0 1 0,0-1 0,0 0 0,0 0 0,0 1 0,0-1 0,0 0 0,0 0 0,1 0 0,-1 0 0,2 1 0,0-1 0,1 1 0,-1-1 0,1 0 0,-1 0 0,1 0 0,0 0 0,-1-1 0,1 0 0,6 0 0,-1 0 0,0-1 0,-1 0 0,1 0 0,0-1 0,-1-1 0,1 1 0,14-8 0,-10 3 0,0-1 0,-1-1 0,0 0 0,20-20 0,-28 24 0,0 1 0,0-1 0,0 0 0,0 0 0,-1 0 0,0-1 0,0 1 0,0-1 0,-1 0 0,1 0 0,-2 0 0,1 0 0,-1 0 0,2-7 0,-3 12 0,0 1 0,0 0 0,0-1 0,0 1 0,0-1 0,0 1 0,0 0 0,0-1 0,0 1 0,0 0 0,0-1 0,0 1 0,0 0 0,0-1 0,-1 1 0,1-1 0,0 1 0,0 0 0,0-1 0,0 1 0,-1 0 0,1 0 0,0-1 0,0 1 0,-1 0 0,1 0 0,0-1 0,0 1 0,-1 0 0,1 0 0,0-1 0,-1 1 0,1 0 0,0 0 0,-1 0 0,1 0 0,0 0 0,-1 0 0,1 0 0,0-1 0,-1 1 0,-19 8 0,-13 19 0,29-23 0,1 1 0,-1 0 0,1 0 0,0 0 0,1 0 0,-1 0 0,1 1 0,0-1 0,0 1 0,1-1 0,0 1 0,0 0 0,0-1 0,1 1 0,-1 0 0,1 0 0,1 0 0,-1-1 0,3 10 0,-3-12 0,1 0 0,0 0 0,0 0 0,1 0 0,-1 0 0,0 0 0,1 0 0,0-1 0,0 1 0,0-1 0,0 1 0,0-1 0,0 0 0,0 0 0,1 0 0,-1 0 0,1 0 0,0 0 0,-1-1 0,1 1 0,0-1 0,0 0 0,0 0 0,0 0 0,0 0 0,0-1 0,0 1 0,0-1 0,0 1 0,0-1 0,1 0 0,-1 0 0,0-1 0,0 1 0,0-1 0,0 0 0,4 0 0,0-2 0,0 1 0,0-1 0,-1 0 0,1-1 0,-1 1 0,1-1 0,-1-1 0,11-9 0,44-48 0,-45 45 0,2-3 0,-1 0 0,-1-1 0,-1-1 0,0-1 0,-2 0 0,-1 0 0,0-1 0,-2-1 0,-1 0 0,-1-1 0,-1 1 0,-1-1 0,-2-1 0,3-38 0,-7 63 0,0 1 0,0-1 0,0 1 0,0-1 0,0 0 0,0 1 0,0-1 0,-1 1 0,1-1 0,-1 1 0,1 0 0,-1-1 0,1 1 0,-1-1 0,0 1 0,-1-2 0,1 2 0,1 1 0,-1 0 0,1 0 0,-1-1 0,0 1 0,1 0 0,-1 0 0,0 0 0,1-1 0,-1 1 0,0 0 0,1 0 0,-1 0 0,1 0 0,-1 0 0,0 1 0,1-1 0,-1 0 0,0 0 0,1 0 0,-1 0 0,0 1 0,1-1 0,-1 0 0,1 1 0,-1-1 0,-4 3 0,1 0 0,0 0 0,1 1 0,-1-1 0,0 1 0,1 0 0,0 0 0,-4 6 0,-7 12 0,2 1 0,0 1 0,2 0 0,0 1 0,2 0 0,0 0 0,2 1 0,1 0 0,1 0 0,1 0 0,2 0 0,1 28 0,0-50 0,1 1 0,0-1 0,0 1 0,0-1 0,0 0 0,1 0 0,-1 0 0,1 0 0,0 0 0,1 0 0,-1 0 0,1 0 0,-1-1 0,1 1 0,0-1 0,0 0 0,1 0 0,-1 0 0,1-1 0,-1 1 0,1-1 0,0 1 0,0-1 0,0 0 0,8 2 0,-6-3 0,0 1 0,0-1 0,0 0 0,1 0 0,-1-1 0,0 0 0,0 0 0,1-1 0,-1 1 0,0-1 0,0-1 0,0 1 0,1-1 0,-2 0 0,1-1 0,0 1 0,10-7 0,8-9 0,-2 0 0,0-1 0,0-2 0,-2 0 0,-1-1 0,0-1 0,-2-1 0,-1 0 0,-1-1 0,-1-1 0,-1-1 0,-1 1 0,15-55 0,-25 75 0,-1-1 0,0 0 0,0 0 0,0 1 0,-1-12 0,0 17 0,0 0 0,0 0 0,-1 0 0,1 0 0,0 0 0,0 0 0,-1 0 0,1 0 0,0 0 0,-1 0 0,1 0 0,-1 0 0,1 0 0,-1 1 0,0-1 0,1 0 0,-1 0 0,0 1 0,1-1 0,-1 0 0,0 1 0,0-1 0,0 1 0,0-1 0,0 1 0,1-1 0,-1 1 0,0 0 0,0-1 0,0 1 0,0 0 0,0 0 0,0 0 0,0 0 0,0 0 0,0 0 0,0 0 0,0 0 0,0 0 0,0 0 0,0 0 0,0 1 0,0-1 0,-1 1 0,-3 1 0,1 0 0,-1 0 0,1 1 0,0-1 0,0 1 0,0 0 0,0 0 0,0 1 0,1-1 0,-1 1 0,1 0 0,0 0 0,0 0 0,1 0 0,-1 0 0,-3 9 0,-2 6 0,0 0 0,-9 34 0,11-26 0,2 0 0,0 1 0,2-1 0,1 0 0,1 1 0,1-1 0,6 35 0,-5-53 0,1 0 0,0 0 0,0 0 0,8 15 0,-9-20 0,0-1 0,0 0 0,0 0 0,0 1 0,1-2 0,-1 1 0,1 0 0,-1 0 0,1-1 0,0 1 0,0-1 0,0 0 0,1 0 0,5 2 0,-9-4 0,0 0 0,1 0 1,-1 0-1,0 0 0,1-1 0,-1 1 1,0 0-1,0 0 0,1-1 0,-1 1 1,0 0-1,0-1 0,0 1 0,0 0 1,1 0-1,-1-1 0,0 1 0,0 0 1,0-1-1,0 1 0,0 0 0,0-1 0,0 1 1,0 0-1,0-1 0,0 1 0,0-1 1,0 1-1,0 0 0,0-1 0,0 1 1,0 0-1,0-1 0,0 1 0,-1 0 1,1 0-1,0-1 0,0 1 0,0 0 1,0-1-1,-1 1 0,1 0 0,0 0 0,-1-1 1,-6-16-55,-11-13 32,-50-87 42,61 103-14,1 0 1,1 0-1,0-1 1,0 0-1,2 0 1,-4-22-1,7 35-6,0 0 0,1 0 0,-1 0 0,0 0 0,1 0 0,-1 0 0,1 0 0,0 1 0,-1-1 0,1 0 0,0 0 0,0 1 0,0-1 0,0 0 0,0 1 0,1 0 0,-1-1 0,0 1 0,1-1 0,-1 1 0,1 0 0,0 0 0,-1 0 0,1 0 0,0 0 0,-1 0 0,1 1 0,0-1 0,0 1 0,0-1 0,0 1 0,0-1 0,-1 1 0,1 0 0,3 0 0,13-2 0,0 1 0,0 1 0,19 2 0,-9 0 0,162 4-1735,-120-6-5915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9.105"/>
    </inkml:context>
    <inkml:brush xml:id="br0">
      <inkml:brushProperty name="width" value="0.025" units="cm"/>
      <inkml:brushProperty name="height" value="0.025" units="cm"/>
    </inkml:brush>
  </inkml:definitions>
  <inkml:trace contextRef="#ctx0" brushRef="#br0">83 0 23158,'0'0'6726,"-56"24"-4772,41-16-1025,8 1-929,2-3 0,5 0 0,5-6-3844,8-8-5380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32.824"/>
    </inkml:context>
    <inkml:brush xml:id="br0">
      <inkml:brushProperty name="width" value="0.025" units="cm"/>
      <inkml:brushProperty name="height" value="0.025" units="cm"/>
    </inkml:brush>
  </inkml:definitions>
  <inkml:trace contextRef="#ctx0" brushRef="#br0">1 37 17553,'0'0'6011,"11"-4"-4565,8-3-819,1 1 0,0 0-1,31-3 1,-39 7-562,0 1 0,0 0 0,0 1 0,0 0 0,0 1-1,0 0 1,0 1 0,20 5 0,-30-6-45,1 0 0,-1 0 0,0 0 0,0 0 0,0 0 0,1 0 0,-1 1 0,0-1 0,-1 1 0,1-1 0,0 1 0,0 0 0,-1-1 0,1 1 0,-1 0 0,1 0 0,-1 0 0,0 1 0,0-1 0,0 0 0,1 5 0,-1-4 68,-1 1 0,0 0 1,0 0-1,0-1 0,-1 1 0,1 0 1,-1-1-1,0 1 0,0 0 0,0-1 0,0 1 1,-4 5-1,-4 7 294,-1-1 0,-1 0 0,0 0 0,-19 18 0,-37 29 191,47-45-374,0 1-1,-30 37 1,49-54-199,0 0 0,0 0 0,0 0 0,0 0 0,0 0 0,1 0 0,-1 0 0,0 1 0,1-1 0,-1 0 0,1 1 0,-1-1 0,1 0 0,0 1 0,0-1 0,-1 0 0,1 1 0,0-1 0,0 1 0,0-1 0,1 0 0,-1 3 0,1-3 0,0 0 0,0 1 0,0-1 0,0 0 0,0 0 0,0 0 0,0-1 0,0 1 0,1 0 0,-1 0 0,0-1 0,0 1 0,1 0 0,-1-1 0,0 1 0,1-1 0,-1 0 0,2 1 0,12 1 0,0-1 0,0-1 0,23-1 0,-17 0 0,109-6-3659,-104 4 1186,0-1 1,-1-1 0,26-10-1,-34 9-13190</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33.630"/>
    </inkml:context>
    <inkml:brush xml:id="br0">
      <inkml:brushProperty name="width" value="0.025" units="cm"/>
      <inkml:brushProperty name="height" value="0.025" units="cm"/>
    </inkml:brush>
  </inkml:definitions>
  <inkml:trace contextRef="#ctx0" brushRef="#br0">163 0 7175,'0'0'8472,"13"0"-5664,3 1-2212,0 1 0,0 0 0,0 1 0,0 0 0,0 2 1,-1 0-1,0 0 0,22 13 0,-22-10-409,0 1 1,0 0-1,-1 2 1,0-1-1,-1 2 1,0 0-1,-1 0 1,0 1-1,13 21 0,-19-24-19,0 1-1,-1-1 1,-1 1-1,1 0 1,-2 0-1,0 0 1,0 1-1,-1-1 0,0 1 1,-1 0-1,0 0 1,-1-1-1,-1 1 1,0 0-1,-2 12 1,-2-3 119,-1 1 1,0-2 0,-2 1 0,0-1 0,-1 0 0,-2-1 0,-14 22 0,-6 4 554,-63 70 0,-66 43-583,130-133-2807,-59 37 1,49-40-4094</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37.519"/>
    </inkml:context>
    <inkml:brush xml:id="br0">
      <inkml:brushProperty name="width" value="0.025" units="cm"/>
      <inkml:brushProperty name="height" value="0.025" units="cm"/>
    </inkml:brush>
  </inkml:definitions>
  <inkml:trace contextRef="#ctx0" brushRef="#br0">1 0 11371,'0'0'18385,"26"66"-18161,-26-29-160,0 1-64,-2 1-256,1-4-1153,1-5-1378,-3-8 1,1-4-417,-1-9-1346,-4-5-3715</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37.864"/>
    </inkml:context>
    <inkml:brush xml:id="br0">
      <inkml:brushProperty name="width" value="0.025" units="cm"/>
      <inkml:brushProperty name="height" value="0.025" units="cm"/>
    </inkml:brush>
  </inkml:definitions>
  <inkml:trace contextRef="#ctx0" brushRef="#br0">1 110 18033,'0'0'5013,"4"-10"-2627,-2 5-2174,1 0 1,0 0-1,0 0 0,0 0 0,0 0 1,1 1-1,0-1 0,0 1 0,0 0 1,0 0-1,1 1 0,-1-1 1,1 1-1,0 0 0,0 0 0,0 1 1,1 0-1,-1-1 0,1 2 0,9-3 1,4-2-89,0 2 1,-1 0 0,2 1 0,-1 1 0,0 1-1,0 0 1,27 4 0,-41-3-128,0 1-1,0 0 1,0 0 0,0 0-1,0 1 1,0-1 0,0 1-1,-1 1 1,1-1 0,-1 1-1,1-1 1,-1 1 0,0 0-1,0 1 1,0-1 0,0 1-1,-1 0 1,1 0 0,-1 0-1,0 0 1,-1 0 0,1 1-1,-1-1 1,1 1-1,-1 0 1,-1 0 0,1 0-1,-1 0 1,1 0 0,-2 0-1,2 9 1,-2-5 56,0 0-1,-1 0 1,0 1 0,-1-1 0,0 0-1,0 0 1,-1-1 0,0 1-1,0 0 1,-1-1 0,0 0-1,-1 0 1,0 0 0,0 0-1,0-1 1,-1 0 0,0 0-1,-8 6 1,6-5 9,0-1-1,0 0 1,0-1-1,-1 0 1,0 0-1,0-1 1,-1 0 0,1-1-1,-1 0 1,0-1-1,0 0 1,-1 0-1,1-1 1,-1 0-1,-16 0 1,24-2-292,0 0 0,0-1 0,0 1 0,0-1 0,0 0 0,0 0-1,0 0 1,0 0 0,0-1 0,0 1 0,0-1 0,1 0 0,-1 0 0,1 0 0,-1 0 0,1 0 0,0 0 0,0-1 0,0 1 0,0-1-1,0 1 1,-3-7 0,5 7 9,-1 1-1,0-1 1,0 0-1,1 0 0,-1 0 1,1 0-1,0 0 1,-1 0-1,1 0 1,0 0-1,0-1 0,1 1 1,-1 0-1,0 0 1,1 0-1,-1 0 0,1 0 1,-1 0-1,1 1 1,0-1-1,0 0 1,0 0-1,0 0 0,0 1 1,0-1-1,1 0 1,-1 1-1,1-1 1,-1 1-1,1 0 0,-1-1 1,1 1-1,0 0 1,-1 0-1,1 0 0,2-1 1,20-8-6116</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38.195"/>
    </inkml:context>
    <inkml:brush xml:id="br0">
      <inkml:brushProperty name="width" value="0.025" units="cm"/>
      <inkml:brushProperty name="height" value="0.025" units="cm"/>
    </inkml:brush>
  </inkml:definitions>
  <inkml:trace contextRef="#ctx0" brushRef="#br0">0 0 22069,'0'0'10698,"7"60"-10698,-7-34 0,0 1 0,-1-2 0,-2-1 0,3-8 0,0-4 0,0-6-1057,3-6-673,3 0-1377,1-14-1889,1-4-2628</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38.587"/>
    </inkml:context>
    <inkml:brush xml:id="br0">
      <inkml:brushProperty name="width" value="0.025" units="cm"/>
      <inkml:brushProperty name="height" value="0.025" units="cm"/>
    </inkml:brush>
  </inkml:definitions>
  <inkml:trace contextRef="#ctx0" brushRef="#br0">0 307 13773,'0'0'6742,"11"7"-5679,0-1-868,0-1 0,0 0 0,1-1 0,-1 0 1,1-1-1,20 4 0,-29-6-6,1 0-1,-1-1 1,1 1 0,0-1-1,-1 0 1,1 0 0,0 0-1,-1-1 1,1 1 0,0-1 0,-1 0-1,1 0 1,-1 0 0,1 0-1,-1 0 1,0-1 0,0 0-1,1 0 1,-1 0 0,0 0-1,0 0 1,-1 0 0,1-1 0,0 1-1,-1-1 1,0 0 0,1 0-1,-1 0 1,0 0 0,-1 0-1,4-7 1,-5 10-134,1-1-1,-1 0 1,1 0-1,-1 1 1,0-1-1,1 0 1,-1 0-1,0 0 1,1 1-1,-1-1 1,0 0-1,0 0 0,0 0 1,0 0-1,0 0 1,0 1-1,0-1 1,0 0-1,0 0 1,0 0-1,-1 0 1,1 0-1,0 1 1,0-1-1,-1 0 1,1 0-1,-1 1 1,1-1-1,-1 0 1,1 0-1,-1 1 1,1-1-1,-1 0 1,1 1-1,-1-1 1,0 1-1,1-1 1,-1 1-1,0-1 1,0 1-1,1 0 1,-1-1-1,0 1 1,0 0-1,0-1 1,0 1-1,1 0 1,-1 0-1,0 0 1,0 0-1,0 0 1,-1 0-1,-1 0-23,0 1 1,0-1-1,0 1 0,0-1 1,-1 1-1,1 0 0,0 1 0,1-1 1,-1 0-1,0 1 0,0 0 0,0-1 1,-3 4-1,-1 3 14,-1 0 0,2 0 0,-1 1 0,1-1 0,-9 18-1,13-22-31,0 1 0,0-1-1,0 1 1,1 0 0,-1-1-1,1 1 1,1 0 0,-1 0-1,0 0 1,1 0-1,0 0 1,0 0 0,1 0-1,1 7 1,-2-10-13,1 0 0,0-1 0,0 1 0,0-1 0,0 1 0,1-1 0,-1 1 0,0-1 0,1 0 0,-1 1 0,1-1 0,-1 0 0,1 0 0,-1 0 0,1 0 0,0 0 0,-1 0 0,1-1 0,0 1 0,0-1 0,0 1 0,0-1 0,3 1 0,50 2 0,-45-4 0,41-6-2199,-48 6 1767,1 0 0,0 0 0,-1-1-1,1 0 1,-1 0 0,1 0 0,-1 0 0,0 0 0,0-1 0,0 0-1,0 1 1,0-1 0,-1 0 0,1 0 0,-1 0 0,0-1 0,3-5 0,5-20-7464</inkml:trace>
  <inkml:trace contextRef="#ctx0" brushRef="#br0" timeOffset="1">67 36 8648,'0'0'16175,"-57"-13"-12715,55 13-1635,7-3-1921,8-3-2562,0-7-6375</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0.710"/>
    </inkml:context>
    <inkml:brush xml:id="br0">
      <inkml:brushProperty name="width" value="0.025" units="cm"/>
      <inkml:brushProperty name="height" value="0.025" units="cm"/>
    </inkml:brush>
  </inkml:definitions>
  <inkml:trace contextRef="#ctx0" brushRef="#br0">136 56 16143,'0'0'9076,"2"-9"-6610,2-25-875,-4 33-1559,0 1 0,0-1 0,0 1 0,-1-1 0,1 1 0,0-1 0,0 1 0,0-1 1,-1 1-1,1 0 0,0-1 0,-1 1 0,1-1 0,0 1 0,-1 0 0,1-1 0,0 1 0,-1 0 0,1-1 1,-1 1-1,1 0 0,-1-1 0,1 1 0,-1 0 0,1 0 0,0 0 0,-1-1 0,0 1 0,1 0 0,-1 0 1,1 0-1,-1 0 0,1 0 0,-1 0 0,1 0 0,-1 0 0,1 0 0,-1 0 0,1 1 0,-1-1 0,1 0 1,-1 0-1,-22 7 56,15-1-20,0 1 0,0-1 0,1 1 0,0 1 0,0-1 0,0 1 0,1 0 0,1 1 0,-1-1 0,1 1 0,1 0 1,-1 1-1,2-1 0,-1 1 0,1-1 0,1 1 0,0 0 0,0 0 0,0 19 0,2-28-64,-1 0 0,1 0-1,0-1 1,1 1 0,-1 0 0,0 0-1,0 0 1,0 0 0,0 0 0,1-1 0,-1 1-1,0 0 1,1 0 0,-1 0 0,1-1-1,-1 1 1,1 0 0,-1 0 0,1-1 0,-1 1-1,1-1 1,0 1 0,-1 0 0,1-1-1,0 1 1,0-1 0,-1 0 0,1 1-1,0-1 1,0 0 0,0 1 0,-1-1 0,1 0-1,0 0 1,0 0 0,0 1 0,0-1-1,0 0 1,-1 0 0,1 0 0,0-1 0,0 1-1,0 0 1,0 0 0,0 0 0,-1-1-1,1 1 1,1-1 0,4 0 17,-1-1 0,1-1 0,-1 1-1,0-1 1,0 1 0,7-6 0,9-10-111,0-1 0,-1-1 0,-1 0 0,-1-1 0,-1-2 0,-1 1-1,16-32 1,-32 84 234,-12 29 60,-3 0 0,-33 80 0,8-24-138,30-87-49,7-20-39,0 0 1,0 1 0,1-1-1,0 1 1,0-1-1,0 13 1,13-45-5236,-4 13 3062,8-23-4313,3-7-2679</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1.087"/>
    </inkml:context>
    <inkml:brush xml:id="br0">
      <inkml:brushProperty name="width" value="0.025" units="cm"/>
      <inkml:brushProperty name="height" value="0.025" units="cm"/>
    </inkml:brush>
  </inkml:definitions>
  <inkml:trace contextRef="#ctx0" brushRef="#br0">33 16 3972,'0'0'22255,"-3"9"-20920,-1 4-959,-16 48 532,18-57-879,1 0 1,0 1-1,0-1 0,1 0 1,0 1-1,-1-1 0,1 1 1,1-1-1,-1 0 1,1 1-1,-1-1 0,3 6 1,-2-9-26,0 0 0,0 0 1,0 0-1,0 0 0,0 0 1,0-1-1,0 1 1,0 0-1,0-1 0,0 1 1,0 0-1,0-1 0,1 0 1,-1 1-1,0-1 1,0 0-1,1 1 0,-1-1 1,0 0-1,1 0 0,-1 0 1,0 0-1,1 0 1,-1 0-1,0-1 0,0 1 1,3-1-1,0 0 15,0 0 1,0 0-1,1 0 1,-1-1-1,0 0 0,-1 0 1,7-3-1,2-6 213,0-1 0,-1 0-1,0 0 1,-1-1 0,0 0-1,-1-1 1,-1 0 0,0-1-1,9-24 1,-24 58-97,0 1 0,1-1 0,1 1 0,1 1 0,1-1 0,-1 26 0,4-46-135,0 1 0,1 0 0,-1 0 0,0 0 0,0 0 0,1-1 0,-1 1 0,0 0 0,1 0 0,-1-1 0,1 1 0,-1 0 0,1 0 0,-1-1 0,1 1 0,-1-1 0,1 1 0,0 0 0,-1-1 0,1 1 0,0-1 0,-1 0 0,1 1 0,0-1 0,0 1 0,0-1 0,-1 0 0,1 0 0,0 0 0,0 1 0,0-1 0,0 0 0,-1 0 0,1 0 0,0 0 0,0 0 0,0 0 0,0-1 0,0 1 0,-1 0 0,1 0 0,0-1 0,0 1 0,0 0 0,-1-1 0,1 1 0,1-1 0,3-1 0,1 0 0,-1-1 0,0 1 0,0-1 0,0 0 0,5-4 0,18-22-2425,-24 24 1350,-1-1-1,1 1 1,-1 0-1,0-1 1,-1 0-1,1 0 0,1-8 1,0-5-7883</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1.495"/>
    </inkml:context>
    <inkml:brush xml:id="br0">
      <inkml:brushProperty name="width" value="0.025" units="cm"/>
      <inkml:brushProperty name="height" value="0.025" units="cm"/>
    </inkml:brush>
  </inkml:definitions>
  <inkml:trace contextRef="#ctx0" brushRef="#br0">152 23 19090,'0'0'13004,"-10"-3"-12422,7 2-579,0 0 0,0 0 0,-1 0 0,1 0 0,0 1 0,-1 0 0,1-1 0,0 1 0,-1 0 0,1 1-1,0-1 1,-1 0 0,1 1 0,0 0 0,0 0 0,-1 0 0,1 0 0,0 0 0,0 1 0,0-1 0,0 1 0,1 0 0,-1 0 0,0 0-1,1 0 1,-1 1 0,1-1 0,0 0 0,-1 1 0,-2 4 0,0-1-3,1 0 0,-1 0 0,1 0 0,0 0 0,0 0 0,1 1 0,-1 0 0,2 0 0,-1 0 0,1 0 0,0 0 0,-2 12 0,4-19 0,0 1 0,0 0 0,0-1 0,0 1 0,0 0 0,0-1 0,0 1 0,0 0 0,1-1 0,-1 1 0,0 0 0,0-1 0,0 1 0,1 0 0,-1-1 0,0 1 0,1-1 0,-1 1 0,1-1 0,-1 1 0,1 0 0,-1-1 0,1 0 0,-1 1 0,1-1 0,-1 1 0,1-1 0,-1 0 0,1 1 0,1-1 0,23 0 0,-18-2 0,-1 0 0,0 0 0,0 0 0,0-1 0,11-6 0,-9 3 0,-1 0 0,0-1 0,0 1 0,-1-1 0,1-1 0,-2 1 0,1-1 0,-1 0 0,0 0 0,-1 0 0,0-1 0,0 0 0,-1 0 0,0 0 0,3-17 0,-6 26 0,0 0 0,0 0 0,0 0 0,0 1 0,0-1 0,-1 0 0,1 0 0,0 0 0,0 0 0,0 0 0,0 0 0,0 0 0,-1 1 0,1-1 0,0 0 0,0 0 0,0 0 0,0 0 0,-1 0 0,1 0 0,0 0 0,0 0 0,0 0 0,-1 0 0,1 0 0,0 0 0,0 0 0,0 0 0,-1 0 0,1 0 0,0 0 0,0 0 0,0 0 0,0 0 0,-1 0 0,1-1 0,0 1 0,0 0 0,0 0 0,0 0 0,-1 0 0,1 0 0,0 0 0,0-1 0,0 1 0,0 0 0,0 0 0,0 0 0,0 0 0,-1-1 0,1 1 0,0 0 0,0 0 0,0 0 0,0 0 0,0-1 0,0 1 0,0 0 0,0 0 0,0 0 0,0-1 0,0 1 0,-10 11 0,3-1 0,0 1 0,1 0 0,1 0 0,0 0 0,0 1 0,1 0 0,0 0 0,1 0 0,1 0 0,0 1 0,-1 19 0,3-31-74,0 0 0,1 0-1,-1-1 1,0 1 0,1 0 0,-1 0-1,0-1 1,1 1 0,-1 0 0,1-1-1,-1 1 1,1-1 0,-1 1 0,1-1 0,-1 1-1,1-1 1,-1 1 0,1-1 0,0 1-1,-1-1 1,1 0 0,0 1 0,0-1-1,-1 0 1,1 0 0,0 1 0,0-1 0,-1 0-1,1 0 1,0 0 0,0 0 0,-1 0-1,1 0 1,0 0 0,0 0 0,1-1-1,30-8-7684,-17-2-4316</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2.214"/>
    </inkml:context>
    <inkml:brush xml:id="br0">
      <inkml:brushProperty name="width" value="0.025" units="cm"/>
      <inkml:brushProperty name="height" value="0.025" units="cm"/>
    </inkml:brush>
  </inkml:definitions>
  <inkml:trace contextRef="#ctx0" brushRef="#br0">62 124 13132,'0'0'18284,"-9"6"-17969,5-4-271,0 1-1,1-1 1,-1 1-1,1 0 1,0 0-1,0 0 0,0 0 1,0 1-1,0-1 1,1 1-1,0 0 1,-1 0-1,1 0 0,1 0 1,-1 0-1,1 0 1,-1 0-1,1 1 1,0-1-1,1 0 0,-1 7 1,0-8-39,1-1 1,0 1 0,0 0-1,0-1 1,0 1-1,1-1 1,-1 1-1,1 0 1,-1-1 0,1 1-1,0-1 1,0 1-1,0-1 1,0 0-1,0 1 1,1-1-1,2 4 1,-2-5-7,-1 0 1,1-1-1,0 1 0,-1 0 1,1-1-1,0 1 0,-1-1 0,1 1 1,0-1-1,0 0 0,-1 0 1,1 0-1,0 0 0,0 0 1,-1 0-1,1-1 0,0 1 1,0 0-1,-1-1 0,1 0 0,0 1 1,-1-1-1,1 0 0,-1 0 1,1 0-1,-1 0 0,1 0 1,1-2-1,5-3 1,0 0 0,-1-1 0,0 0 0,0-1 0,0 0 0,-1 0 0,-1 0 0,1 0 0,-1-1 0,-1 0 0,7-19 0,-3 8 0,-2-1 0,0 0 0,-1-1 0,2-30 0,-7 52 0,0 0 0,1 0 0,-1-1 0,0 1 0,0 0 0,0 0 0,0 0 0,0-1 0,0 1 0,1 0 0,-1 0 0,0 0 0,0-1 0,0 1 0,0 0 0,0 0 0,0 0 0,0-1 0,0 1 0,0 0 0,0 0 0,0-1 0,0 1 0,0 0 0,0 0 0,0 0 0,0-1 0,0 1 0,0 0 0,0 0 0,0-1 0,0 1 0,-1 0 0,1 0 0,0 0 0,0 0 0,0-1 0,0 1 0,0 0 0,-1 0 0,1 0 0,0 0 0,0-1 0,0 1 0,0 0 0,-1 0 0,1 0 0,0 0 0,0 0 0,-1 0 0,1 0 0,0 0 0,0 0 0,-1-1 0,-4 8 0,5-7 0,-11 19 0,1 0 0,1 0 0,-7 21 0,13-33 0,0 1 0,1-1 0,0 1 0,1 0 0,-1 0 0,1 0 0,1 0 0,0-1 0,0 1 0,0 0 0,3 14 0,-2-21 0,0 1 0,0-1 0,0 1 0,0-1 0,0 0 0,0 1 0,1-1 0,-1 0 0,0 0 0,1 0 0,-1 0 0,0 0 0,1 0 0,-1 0 0,1-1 0,0 1 0,-1 0 0,1-1 0,0 1 0,-1-1 0,1 0 0,0 1 0,2-1 0,47 1 0,-37-2 0,139-10-262,-153 12 267,0-1-1,0 0 1,0 1-1,1-1 1,-1 0-1,0 1 0,0-1 1,0 1-1,0-1 1,0 0-1,0 1 1,-1-1-1,1 1 0,0-1 1,0 0-1,0 1 1,0-1-1,0 0 1,0 1-1,-1-1 1,1 0-1,0 1 0,0-1 1,-1 0-1,1 1 1,0-1-1,0 0 1,-1 0-1,1 1 0,0-1 1,-1 0-1,1 0 1,0 0-1,-1 0 1,1 1-1,0-1 0,-1 0 1,1 0-1,-1 0 1,1 0-1,0 0 1,-1 0-1,1 0 0,-1 0 1,1 0-1,0 0 1,-1 0-1,1 0 1,0 0-1,-1 0 1,1 0-1,-1 0 0,1-1 1,0 1-1,-1 0 1,1 0-1,0 0 1,-1-1-1,-2-6-4,0 0 0,1-1 0,0 1 0,1-1 0,-1 0 0,1 1 0,1-1 0,0 0 0,1-13 0,-1 13 0,4 7-778,1 0 0,-1 1 1,1 0-1,0 0 0,-1 0 0,1 0 0,0 1 1,-1 0-1,7 1 0,39 13-9226,-24-9 3251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9.821"/>
    </inkml:context>
    <inkml:brush xml:id="br0">
      <inkml:brushProperty name="width" value="0.025" units="cm"/>
      <inkml:brushProperty name="height" value="0.025" units="cm"/>
    </inkml:brush>
  </inkml:definitions>
  <inkml:trace contextRef="#ctx0" brushRef="#br0">0 75 16688,'0'0'7185,"9"-7"-5610,25-22-689,-34 29-880,0 0-1,1 0 1,-1-1 0,0 1-1,0 0 1,1 0 0,-1 0-1,0 0 1,1-1-1,-1 1 1,0 0 0,1 0-1,-1 0 1,0 0-1,1 0 1,-1 0 0,0 0-1,0 0 1,1 0 0,-1 0-1,0 0 1,1 0-1,-1 0 1,0 0 0,1 1-1,-1-1 1,0 0-1,1 0 1,-1 0 0,0 0-1,0 1 1,1-1 0,-1 0-1,0 0 1,0 0-1,1 1 1,-1-1 0,0 0-1,0 0 1,0 1-1,1-1 1,-1 0 0,0 1-1,0-1 1,0 0 0,0 1-1,0-1 1,0 0-1,0 0 1,0 1 0,1 0-1,0 20 38,-1-18-9,-1 25 43,0-1 0,-1 1 0,-2-1 0,-1 0 0,-1 0 0,-19 51 0,25-79-144,0 1-1,0 0 1,0 0 0,0 0 0,0 0 0,0 0 0,0 0-135,0 0 135,0 0 0,-1 0 0,1 0-1,0 0 1,0 0 0,0 0 0,0 0 0,0 0 0,0 0-1,0 0 1,0 0 0,0 0 0,0 0 0,0 0-1,0 0 1,0 0 0,0 0 0,0 0 0,0 0 0,0 0-1,0 0 1,-1 0 0,1 0 0,0 0 0,0 0 0,1-14-2435,3-38-2143,0-7 1163,-3-34 4696,-1 54 3812,0 38-4177,0 16-779,2-3-27,0-1 1,0 0 0,1 0-1,1 0 1,0 0 0,0-1-1,1 1 1,0-1 0,1 0 0,0-1-1,1 1 1,10 11 0,-13-17 118,-1-1 1,1 1-1,0-1 1,0 0-1,0 0 1,0 0 0,0-1-1,1 1 1,-1-1-1,1 0 1,-1 0-1,1-1 1,7 2-1,-8-3 25,0 0 0,-1 0 0,1 0 0,0 0 0,0-1 0,0 0 0,-1 0 0,1 0 0,0 0 0,0 0 0,-1-1-1,1 0 1,-1 1 0,0-1 0,0-1 0,1 1 0,-1 0 0,0-1 0,3-4 0,4-2 190,-1-2 1,-1 1 0,0-1 0,0 0-1,-1-1 1,9-18 0,-13 23-256,0 0 0,-1 1 1,0-1-1,0-1 0,0 1 0,-1 0 1,0 0-1,0-1 0,-1 1 1,0 0-1,0-1 0,-1 1 1,-2-13-1,-7 5-202,-1 19-1358,9-2 1049,1 1 0,-1-1 0,0 1 0,1-1 0,0 1 0,-1-1 0,1 1 0,0 0 0,-1 5 0,-1 36-5717,3-14-915,0-8-1035</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2.976"/>
    </inkml:context>
    <inkml:brush xml:id="br0">
      <inkml:brushProperty name="width" value="0.025" units="cm"/>
      <inkml:brushProperty name="height" value="0.025" units="cm"/>
    </inkml:brush>
  </inkml:definitions>
  <inkml:trace contextRef="#ctx0" brushRef="#br0">113 230 3587,'0'0'25069,"-8"-5"-23286,6 4-1706,-2-2 77,-1 1-1,1 0 1,-1-1-1,1 2 1,-1-1-1,1 0 1,-9 0-1,11 1-116,0 1-1,0 0 0,0 1 1,0-1-1,0 0 0,0 1 0,0-1 1,0 1-1,0-1 0,0 1 1,0 0-1,1 0 0,-1 0 0,0 0 1,0 0-1,1 0 0,-1 0 1,1 1-1,-1-1 0,1 1 1,-1-1-1,1 1 0,0-1 0,0 1 1,0 0-1,-1 2 0,0-2-37,0 1 0,1-1 0,0 0 0,0 1 0,0-1 0,0 1 0,0-1 0,0 1 0,1 0 0,-1-1 0,1 1 0,-1 0 0,1-1 0,0 1 0,0 0 0,1 5 0,0-7 8,0 1 0,-1-1 0,1 1 0,0-1 1,0 0-1,0 1 0,0-1 0,0 0 0,0 0 0,0 1 0,0-1 0,1 0 0,-1 0 0,0 0 0,1-1 1,-1 1-1,1 0 0,-1 0 0,1-1 0,2 2 0,1-1-82,0 0 0,0-1-1,0 1 1,0-1 0,0 0-1,0 0 1,0-1 0,0 1 0,0-1-1,0 0 1,0-1 0,-1 1 0,1-1-1,0 0 1,-1 0 0,9-5 0,3-6-1012,0 0 0,25-28 0,23-18-2971,-64 59 3997,0 0 1,0-1 0,0 1 0,0 0-1,1 0 1,-1 0 0,0-1 0,0 1-1,0 0 1,1 0 0,-1 0 0,0 0 0,0 0-1,1 0 1,-1-1 0,0 1 0,0 0-1,1 0 1,-1 0 0,0 0 0,0 0-1,1 0 1,-1 0 0,0 0 0,0 0-1,1 0 1,-1 0 0,0 0 0,1 0 0,-1 0-1,0 0 1,0 1 0,1-1 0,-1 0-1,0 0 1,0 0 0,0 0 0,1 0-1,-1 1 1,0-1 0,0 0 0,0 0-1,1 0 1,-1 1 0,0-1 0,0 0-1,2 18-64,-9 19 2067,4-29-1340,2-1-1,-1 1 1,1 0-1,0 0 1,0 0 0,2 14-1,-1-20-509,0-1 0,1 0 0,-1 0 0,0 1 0,1-1 0,-1 0 0,1 1 0,-1-1 0,1 0 0,0 0 0,0 0-1,-1 0 1,1 0 0,0 0 0,0 0 0,0 0 0,0 0 0,2 1 0,-1-1-61,0 0-1,0-1 0,0 1 1,0-1-1,0 1 1,0-1-1,1 0 1,-1 0-1,0 0 1,0 0-1,0 0 1,0-1-1,0 1 0,0-1 1,0 1-1,2-2 1,2 0-1,-1-1-1,0 0 1,1 0 0,-1 0 0,-1-1 0,1 0 0,-1 0 0,1 0-1,-1 0 1,0-1 0,0 1 0,-1-1 0,4-6 0,37-71 11,-36 64-4,0 0-1,-2 0 1,0 0 0,0-1-1,-2 0 1,0 0 0,0-21-1,-4 40-37,0 0 0,0 0 0,0 0 0,-1 0 0,1 0 0,0-1-1,0 1 1,0 0 0,-1 0 0,1 0 0,0 0 0,0 0-1,0 0 1,-1 0 0,1 0 0,0 0 0,0 0 0,0 0-1,-1 0 1,1 0 0,0 0 0,0 0 0,-1 0 0,1 0-1,0 0 1,0 0 0,0 0 0,-1 0 0,1 0 0,0 0-1,0 0 1,0 0 0,-1 0 0,1 1 0,0-1 0,0 0-1,0 0 1,0 0 0,-1 0 0,1 0 0,0 1 0,0-1-1,0 0 1,0 0 0,0 0 0,0 1 0,-1-1 0,1 0-1,0 0 1,0 0 0,0 1 0,0-1 0,0 0 0,0 1-1,-7 9 138,1 2 0,0-1-1,1 0 1,0 1-1,1 0 1,0 1-1,1-1 1,-3 21-1,2 5 435,-1 62 0,6-94-570,-1 1 0,1-1 0,1 0 0,-1 1 0,1-1 0,0 0 0,5 8 0,-7-13 0,1 1 0,-1-1 0,1 0 0,-1 1 0,1-1 0,0 0 0,-1 0 0,1 1 0,0-1 0,0 0 0,0 0 0,0 0 0,0 0 0,0 0 0,0 0 0,0-1 0,1 1 0,-1 0 0,0-1 0,0 1 0,1 0 0,-1-1 0,0 0 0,1 1 0,-1-1 0,1 0 0,-1 1 0,0-1 0,1 0 0,-1 0 0,1 0 0,-1 0 0,0-1 0,1 1 0,-1 0 0,1-1 0,-1 1 0,0-1 0,1 1 0,1-2 0,-1 1 0,-1-1 0,1 0 0,-1 1 0,1-1 0,-1 0 0,1 0 0,-1 0 0,0 0 0,0 0 0,0 0 0,0 0 0,-1 0 0,1-1 0,-1 1 0,1 0 0,-1 0 0,1-5 0,0-46 0,-2 37 0,1 12 0,0 0 0,-1 0 0,0 0 0,0 0 0,0 0 0,0 0 0,-3-6 0,4 9 0,-1 0 0,1 0 0,-1 0 0,1 0 0,-1 0 0,1 0 0,-1 0 0,1 1 0,-1-1 0,0 0 0,0 0 0,1 1 0,-1-1 0,0 1 0,0-1 0,0 0 0,0 1 0,0 0 0,1-1 0,-1 1 0,0-1 0,0 1 0,0 0 0,0 0 0,0 0 0,0-1 0,0 1 0,0 0 0,0 0 0,0 0 0,0 1 0,0-1 0,-1 0 0,2 0 0,-1 0 0,-2 1 0,2 0 0,0 0 0,0 0 0,0 0 0,0-1 0,1 1 0,-1 0 0,0 0 0,1 0 0,-1 0 0,0 0 0,1 1 0,-1-1 0,1 0 0,0 0 0,-1 0 0,1 0 0,0 1 0,0-1 0,-1 0 0,1 0 0,0 0 0,0 1 0,1-1 0,-1 0 0,0 0 0,0 0 0,1 3 0,0-2 0,-1 1 0,1-1 0,-1 0 0,1 1 0,0-1 0,0 0 0,0 1 0,0-1 0,0 0 0,1 0 0,-1 0 0,4 3 0,0-2-34,1 0 0,-1 0-1,1-1 1,0 0 0,0 0 0,0-1 0,0 1-1,0-1 1,0-1 0,1 1 0,-1-1 0,0 0-1,0-1 1,0 1 0,0-1 0,0 0-1,1-1 1,-2 1 0,1-1 0,0 0 0,0-1-1,-1 1 1,1-1 0,-1-1 0,0 1 0,7-6-1,-12 9 36,0 0 0,0 0 0,0 0 0,0 0 0,0 0 0,1 0 0,-1 0 0,0 0 0,0 0 0,0 0 0,0 0 0,0 0 0,1 0 0,-1 0 0,0 0 0,0 0 0,0 0 0,0 0 0,0 0 0,1 0 0,-1 0-1,0 0 1,0 0 0,0 1 0,0-1 0,0 0 0,0 0 0,0 0 0,1 0 0,-1 0 0,0 0 0,0 0 0,0 0 0,0 1 0,0-1 0,0 0 0,0 0 0,0 0 0,0 0 0,0 0 0,0 0 0,0 1 0,0-1-1,0 0 1,0 0 0,0 0 0,0 0 0,0 0 0,0 1 0,0-1 0,0 0 0,0 0 0,0 0 0,0 0 0,0 0 0,0 1 0,0 16 381,-3 17 78,2-33-506,0 8 106,0-1 1,0 0-1,1 0 1,1 16-1,-1-23-121,0 0 1,0 0-1,1 0 0,-1 1 0,0-1 0,0 0 1,1 0-1,-1 0 0,1 0 0,-1 0 0,1 0 1,-1 0-1,1 0 0,0 0 0,0-1 0,-1 1 1,1 0-1,0 0 0,0-1 0,0 1 0,0 0 1,-1-1-1,1 1 0,0 0 0,0-1 0,1 0 0,-1 1 1,0-1-1,0 0 0,0 1 0,0-1 0,0 0 1,0 0-1,0 0 0,0 0 0,1 0 0,-1 0 1,0 0-1,0 0 0,0-1 0,0 1 0,0 0 1,0-1-1,0 1 0,1-1 0,1 0-567,-1 0-1,0 0 0,0-1 1,0 1-1,0-1 1,-1 1-1,1-1 0,0 1 1,0-1-1,-1 0 1,1 0-1,-1 0 0,0 0 1,0 0-1,2-3 1,8-20-8944</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3.383"/>
    </inkml:context>
    <inkml:brush xml:id="br0">
      <inkml:brushProperty name="width" value="0.025" units="cm"/>
      <inkml:brushProperty name="height" value="0.025" units="cm"/>
    </inkml:brush>
  </inkml:definitions>
  <inkml:trace contextRef="#ctx0" brushRef="#br0">1 0 10954,'0'0'15204,"1"11"-14425,0-6-870,0 0-1,0 1 0,1-1 0,-1 0 1,1 0-1,0 1 0,1-2 0,-1 1 1,1 0-1,0 0 0,6 6 0,-6-8-739,0 0 0,1 0-1,-1 0 1,1 0 0,0-1-1,0 0 1,0 0 0,0 0-1,0 0 1,1-1 0,6 2-1,14 2-4242,0-3 4026,-8-2 3780,0 0 3584,-22 5 28,-16 13-4504,19-16-1779,0-1 1,0 1 0,0 0 0,0 0 0,1-1-1,-1 1 1,0 1 0,1-1 0,0 0 0,-1 0 0,1 0-1,0 1 1,0-1 0,0 3 0,1-4-155,0 0 0,0 0 0,0 0 0,0-1 1,0 1-1,0 0 0,1 0 0,-1 0 0,0 0 0,1-1 0,-1 1 0,0 0 1,1 0-1,-1-1 0,1 1 0,-1 0 0,1 0 0,0-1 0,-1 1 0,1-1 1,0 1-1,-1-1 0,1 1 0,0-1 0,0 1 0,-1-1 0,1 1 0,0-1 0,0 0 1,0 0-1,0 1 0,-1-1 0,1 0 0,0 0 0,0 0 0,0 0 0,0 0 1,0 0-1,-1 0 0,1 0 0,1-1 0,23 2-3198,-18-2 2936,0 1 0,0 0 1,0 0-1,0 1 0,0 0 0,0 0 1,-1 0-1,1 1 0,0 0 0,-1 1 0,9 3 1,-14-5 600,-1-1 1,1 0-1,-1 1 1,1-1-1,-1 0 1,1 1 0,-1-1-1,0 1 1,1-1-1,-1 0 1,0 1-1,1-1 1,-1 1 0,0-1-1,1 1 1,-1-1-1,0 1 1,0-1-1,0 1 1,0 0 0,1-1-1,-1 1 1,0-1-1,0 1 1,0-1-1,0 1 1,0 0 0,0-1-1,-1 1 1,1-1-1,0 1 1,0 0-1,-16 14 4214,-23 3-1260,30-15-3289,1-1 0,-1 0 0,1-1 0,-1 0 0,-13 0 0,21-1-237,1 0 0,-1-1 0,1 1-1,-1 0 1,0-1 0,1 1 0,0 0 0,-1-1 0,1 1-1,-1-1 1,1 1 0,-1-1 0,1 1 0,0-1 0,-1 1-1,1-1 1,0 1 0,0-1 0,-1 1 0,1-1 0,0 0-1,0 1 1,0-1 0,0 1 0,0-1 0,0 0 0,0 1-1,0-1 1,0 1 0,0-1 0,0 0 0,0 1 0,0-1-1,0 1 1,0-1 0,1 0 0,-1 1 0,0-1 0,0 1 0,1-1-1,4-12-9330</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3.913"/>
    </inkml:context>
    <inkml:brush xml:id="br0">
      <inkml:brushProperty name="width" value="0.025" units="cm"/>
      <inkml:brushProperty name="height" value="0.025" units="cm"/>
    </inkml:brush>
  </inkml:definitions>
  <inkml:trace contextRef="#ctx0" brushRef="#br0">45 161 16432,'0'0'6502,"-6"8"-3886,5-7-2533,-5 7 683,0 1 1,1 0-1,-9 18 1,13-26-723,0 0 1,1 0 0,-1 1 0,0-1 0,1 0 0,-1 1 0,1-1 0,-1 1 0,1-1 0,0 1-1,-1-1 1,1 1 0,0-1 0,0 1 0,0-1 0,0 0 0,0 1 0,1-1 0,-1 1 0,0-1 0,1 1-1,-1-1 1,1 1 0,-1-1 0,1 0 0,0 0 0,0 1 0,-1-1 0,1 0 0,0 0 0,0 0-1,0 0 1,0 0 0,1 0 0,-1 0 0,0 0 0,0 0 0,0 0 0,1 0 0,-1-1 0,0 1 0,1-1-1,1 1 1,5 0-57,-1 0 0,1 0 0,0-1-1,-1 0 1,1-1 0,-1 0 0,1 0-1,-1-1 1,1 1 0,-1-2 0,0 1-1,0-1 1,0 0 0,0 0 0,0-1-1,-1 0 1,1 0 0,-1-1 0,0 0-1,-1 0 1,8-8 0,2-3-38,0 0 0,-2-1 0,0 0 0,-1-1 0,0 0 0,11-28 0,-23 46 50,3-4 20,-1 0 0,0-1-1,0 1 1,-1-1 0,1 1-1,-1-1 1,0 1 0,0-1 0,-1 0-1,1 0 1,-1 1 0,-1-7-1,1 10 4,0 1 0,-1 0 0,1-1 0,0 1-1,-1-1 1,1 1 0,-1 0 0,1 0 0,-1-1 0,1 1-1,-1 0 1,1 0 0,-1 0 0,1-1 0,-1 1 0,1 0-1,-1 0 1,1 0 0,-1 0 0,1 0 0,-1 0 0,0 0-1,1 0 1,-1 0 0,1 0 0,-1 0 0,1 1-1,-1-1 1,1 0 0,-1 0 0,1 0 0,-1 1 0,1-1-1,-1 0 1,1 1 0,0-1 0,-1 0 0,1 1 0,-1-1-1,1 1 1,0-1 0,-1 1 0,-19 16 517,9-4-380,0 1-1,1 0 1,-10 21 0,17-30-139,0 0 0,0 1 0,1-1 0,0 1 0,0 0 0,1-1 1,0 1-1,0 0 0,0 0 0,0 0 0,1 0 0,0 0 0,1 8 0,0-11-20,0-1-1,0 0 1,0 1 0,1-1 0,-1 0-1,0 0 1,1 0 0,-1 0 0,1 0-1,0 0 1,0-1 0,0 1 0,0 0-1,0-1 1,0 0 0,0 1 0,0-1-1,0 0 1,1 0 0,-1 0 0,0 0-1,1-1 1,-1 1 0,5 0 0,8 1-20,-1 0 1,0-1-1,15-1 1,-24 0-2,10 0-414,-1-1-1,1 0 1,-1-2-1,1 1 1,24-9-1,-34 9 529,0 0 1,0 0-1,0 0 0,-1 0 1,1-1-1,-1 1 0,1-1 1,-1-1-1,0 1 0,0 0 1,-1-1-1,1 0 0,-1 0 1,0 0-1,0 0 0,0 0 1,0-1-1,-1 1 0,4-10 1,-6 13-84,1 1 1,-1-1-1,1 0 1,-1 0 0,0 0-1,0 0 1,1 0-1,-1 0 1,0 0 0,0 0-1,0 0 1,0 0-1,0 0 1,0 0-1,0 1 1,-1-1 0,1 0-1,0 0 1,0 0-1,-1 0 1,1 0 0,0 0-1,-1 0 1,1 1-1,-1-1 1,1 0 0,-1 0-1,0 1 1,1-1-1,-1 0 1,0 1 0,1-1-1,-1 0 1,0 1-1,0-1 1,0 1-1,0-1 1,1 1 0,-1 0-1,0-1 1,0 1-1,0 0 1,0 0 0,0 0-1,0-1 1,0 1-1,0 0 1,0 0 0,0 0-1,0 1 1,0-1-1,1 0 1,-3 1 0,-1-1 1,0 1 0,1 0 0,-1-1 0,0 2 0,1-1 0,-1 0 0,1 1 0,0 0 0,-1-1 0,1 1 0,0 1 0,-4 3 0,3-2-2,1-1 0,1 1 0,-1 1 0,1-1-1,-1 0 1,1 1 0,1-1 0,-1 1 0,0-1 0,1 1 0,0 0 0,0-1 0,1 1 0,-1 0 0,1 0-1,0 0 1,1 7 0,0-9-43,-1 0-1,1 0 0,0-1 0,0 1 1,0 0-1,1 0 0,-1-1 1,1 1-1,-1-1 0,1 1 1,0-1-1,0 0 0,0 0 0,0 0 1,0 0-1,1 0 0,-1 0 1,1 0-1,-1-1 0,1 1 1,-1-1-1,1 0 0,0 0 0,0 0 1,0 0-1,0 0 0,-1-1 1,1 1-1,5-1 0,24 1-5668,5-1-7896</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4.598"/>
    </inkml:context>
    <inkml:brush xml:id="br0">
      <inkml:brushProperty name="width" value="0.025" units="cm"/>
      <inkml:brushProperty name="height" value="0.025" units="cm"/>
    </inkml:brush>
  </inkml:definitions>
  <inkml:trace contextRef="#ctx0" brushRef="#br0">18 325 9225,'0'0'7457,"-3"9"-3277,-1 0-2968,2-6-731,0 1 1,1-1-1,0 0 1,0 1-1,0-1 1,0 1-1,0 0 1,1-1-1,-1 1 0,1 3 1,0-6-376,0-1 0,1 1 0,-1-1 0,0 1 0,0-1 0,1 1 0,-1-1 0,0 0 0,1 1 0,-1-1 1,0 1-1,1-1 0,-1 0 0,1 1 0,-1-1 0,0 0 0,1 0 0,-1 1 0,1-1 0,-1 0 0,1 0 0,-1 0 0,1 0 0,-1 0 0,1 1 0,-1-1 0,1 0 0,-1 0 1,1 0-1,-1 0 0,1-1 0,-1 1 0,1 0 0,-1 0 0,1 0 0,0 0 0,24-6 1036,-8-2-1084,-1 0 1,0-1-1,0-1 0,-1 0 0,24-21 1,-5-1-69,34-39 1,-50 50 9,0-1 0,-2 0 0,0-2 0,-2 1 0,-1-2 0,19-46 0,-52 173 0,7-49-623,2 1-1,2 0 1,-3 80 0,2-154-9865,-20-9 3526,23 22 4585,-18-15-2016</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4.954"/>
    </inkml:context>
    <inkml:brush xml:id="br0">
      <inkml:brushProperty name="width" value="0.025" units="cm"/>
      <inkml:brushProperty name="height" value="0.025" units="cm"/>
    </inkml:brush>
  </inkml:definitions>
  <inkml:trace contextRef="#ctx0" brushRef="#br0">0 28 2851,'0'0'25272,"69"-28"-25208,-33 30-1185,-1-2-2499,1 0-4676</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5.316"/>
    </inkml:context>
    <inkml:brush xml:id="br0">
      <inkml:brushProperty name="width" value="0.025" units="cm"/>
      <inkml:brushProperty name="height" value="0.025" units="cm"/>
    </inkml:brush>
  </inkml:definitions>
  <inkml:trace contextRef="#ctx0" brushRef="#br0">1 0 10634,'0'0'16570,"4"13"-14845,1 6-1185,0 1 0,-2-1 0,0 1-1,-1 0 1,-1 1 0,-3 36 0,-3 23-481,5-79-67,0 0 1,0 0-1,1 0 1,-1 0-1,0 0 0,1 0 1,-1 0-1,1 0 1,0 0-1,-1 0 0,1-1 1,0 1-1,-1 0 1,1 0-1,0-1 0,0 1 1,-1 0-1,1-1 1,0 1-1,0-1 0,0 1 1,0-1-1,0 0 0,0 1 1,0-1-1,0 0 1,0 1-1,0-1 0,0 0 1,0 0-1,0 0 1,0 0-1,0 0 0,0 0 1,0 0-1,0-1 1,0 1-1,0 0 0,0-1 1,0 1-1,1-1 1,56-14-914,-45 10 431,-6 3 66,1 0-1,0 1 1,0 0-1,-1 0 0,1 1 1,0 0-1,0 0 1,12 2-1,-19-2 486,1 1 1,0-1-1,0 1 0,-1 0 0,1-1 0,0 1 0,-1 0 1,1 0-1,0 0 0,-1 0 0,1 1 0,-1-1 0,0 0 1,1 1-1,-1-1 0,0 0 0,0 1 0,0 0 0,0-1 1,0 1-1,0-1 0,-1 1 0,1 0 0,0 0 0,-1 0 1,0-1-1,1 1 0,-1 0 0,0 0 0,0 0 0,0 0 1,0-1-1,0 1 0,0 0 0,0 0 0,-1 0 0,1 0 1,-1-1-1,1 1 0,-2 2 0,0 0 27,0-1 0,1 1 0,-1-1 0,-1 0 1,1 0-1,0 0 0,-1 0 0,0 0 0,1-1 0,-1 1 0,0-1 0,0 0 0,-1 0 0,1 0 0,0 0 0,-1 0 1,1-1-1,-1 1 0,1-1 0,-1 0 0,-6 1 0,-6 1 188,0 0 0,0 0 1,-28-1-1,39-2-461,1-1 0,-1 1 0,0-1 0,1 0 0,0 0 1,-1 0-1,1-1 0,-1 0 0,1 1 0,-7-6 0,10 7 66,0-1 0,-1 0 0,1 0 0,0 0 1,0 0-1,0 0 0,0 0 0,0 0 0,1-1 0,-1 1 0,0 0 0,0 0 0,1-1 0,-1 1 0,1 0 0,-1-1 1,1 1-1,0 0 0,-1-1 0,1 1 0,0-1 0,0 1 0,0-1 0,0 1 0,0 0 0,0-1 0,0 1 1,1-1-1,-1 1 0,1-1 0,-1 1 0,1 0 0,-1-1 0,1 1 0,-1 0 0,1 0 0,0 0 0,0-1 0,2-1 1,13-11-6379,9 0-1965</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6.034"/>
    </inkml:context>
    <inkml:brush xml:id="br0">
      <inkml:brushProperty name="width" value="0.025" units="cm"/>
      <inkml:brushProperty name="height" value="0.025" units="cm"/>
    </inkml:brush>
  </inkml:definitions>
  <inkml:trace contextRef="#ctx0" brushRef="#br0">48 76 16207,'0'0'15007,"-6"11"-13844,4-7-1084,-5 7-16,1 1 1,0 0-1,0 1 1,-3 14-1,8-25-63,0 0 0,0 0-1,0 0 1,1 0 0,-1 1 0,1-1 0,0 0 0,0 0 0,-1 0-1,1 0 1,0 0 0,1 1 0,-1-1 0,0 0 0,1 0 0,-1 0-1,1 0 1,0 0 0,-1 0 0,1 0 0,0 0 0,0 0-1,1 0 1,-1 0 0,0-1 0,0 1 0,1 0 0,-1-1 0,1 1-1,0-1 1,-1 0 0,1 1 0,0-1 0,0 0 0,0 0-1,0 0 1,0 0 0,3 0 0,1 1 0,-1-1 0,1 0 0,0-1 0,0 1 0,-1-1 0,1 0 0,0-1 0,0 1 0,0-1 0,-1 0 0,1-1 0,0 1 0,-1-1 0,1 0 0,-1-1 0,0 1 0,0-1 0,0 0 0,0 0 0,0-1 0,-1 1 0,1-1 0,4-6 0,0 0 0,-1 0 0,0 0 0,-1 0 0,0-1 0,-1-1 0,0 1 0,-1-1 0,0 0 0,5-21 0,-11 38 0,-16 75 0,15-72 0,1 0 0,1 0 0,-1 0 0,1 0 0,0 0 0,1 0 0,0 0 0,3 10 0,-3-16 0,0 0 0,0 0 0,1 0 0,-1 0 0,0-1 0,1 1 0,-1 0 0,1-1 0,0 1 0,-1-1 0,1 0 0,0 1 0,0-1 0,0 0 0,0 0 0,0 0 0,0-1 0,0 1 0,1 0 0,-1-1 0,0 1 0,0-1 0,0 0 0,1 0 0,-1 0 0,0 0 0,0 0 0,3-1 0,1 1 0,-1-1 0,1 1 0,-1-1 0,1-1 0,-1 1 0,0-1 0,0 0 0,0 0 0,0-1 0,7-4 0,-4 0 0,-1 0 0,0 0 0,0-1 0,-1 0 0,0 0 0,0 0 0,-1-1 0,0 0 0,0 0 0,-1 0 0,0-1 0,-1 1 0,0-1 0,-1 0 0,2-10 0,-8 28 0,1-1 0,0 1 0,1 0 0,-3 14 0,4-20 0,1 0 0,0 0 0,0 0 0,0 0 0,0 0 0,0 0 0,0 0 0,0 0 0,1 1 0,-1-1 0,1 0 0,0-1 0,-1 1 0,1 0 0,0 0 0,0 0 0,0 0 0,1-1 0,-1 1 0,0 0 0,0-1 0,1 1 0,-1-1 0,4 3 0,-1-2 0,0-1 0,0 0 0,-1 0 0,1 0 0,0 0 0,0-1 0,0 1 0,0-1 0,0 0 0,0 0 0,0-1 0,6 0 0,-4-1 0,0 0 0,0 0 0,-1-1 0,1 1 0,-1-1 0,1 0 0,-1-1 0,0 1 0,-1-1 0,1 0 0,0 0 0,-1-1 0,0 1 0,0-1 0,0 0 0,-1 0 0,6-11 0,-5 9 0,0-1 0,0 1 0,-1-1 0,0 1 0,0-1 0,-1 0 0,0 0 0,0-1 0,-1 1 0,0 0 0,-1 0 0,0-15 0,0 22 0,-1 1 0,1 0 0,0-1 0,0 1 0,0 0 0,-1-1 0,1 1 0,0 0 0,0 0 0,-1-1 0,1 1 0,0 0 0,-1 0 0,1-1 0,0 1 0,-1 0 0,1 0 0,0 0 0,-1 0 0,1-1 0,-1 1 0,1 0 0,0 0 0,-1 0 0,1 0 0,-1 0 0,1 0 0,0 0 0,-1 0 0,1 0 0,0 0 0,-1 0 0,1 0 0,-1 1 0,1-1 0,0 0 0,-1 0 0,1 0 0,0 0 0,-1 1 0,1-1 0,0 0 0,-1 0 0,1 1 0,0-1 0,0 0 0,-1 1 0,1-1 0,-17 13 0,11-4 0,0 0 0,0 0 0,1 0 0,1 1 0,-1 0 0,-3 13 0,6-18 0,0 1 0,1-1 0,-1 1 0,1 0 0,1-1 0,-1 1 0,1 0 0,0 0 0,0 0 0,1-1 0,-1 1 0,1 0 0,3 8 0,-2-11 0,0-1 0,0 1 0,0-1 0,0 1 0,0-1 0,1 0 0,-1 0 0,1 0 0,0 0 0,-1-1 0,1 1 0,0-1 0,0 0 0,0 1 0,0-1 0,0 0 0,0-1 0,0 1 0,1-1 0,-1 1 0,0-1 0,0 0 0,0 0 0,6-1 0,-1 1 0,-1-1 0,1 0 0,0 0 0,0-1 0,-1 1 0,1-2 0,-1 1 0,0-1 0,9-5 0,-5 0 0,-1-1 0,0 0 0,-1 0 0,0-1 0,0-1 0,-1 1 0,-1-1 0,0 0 0,0-1 0,-1 0 0,0 0 0,5-20 0,-20 56 0,-21 60 0,28-77 0,1 0 0,-1 1 0,1-1 0,1 0 0,-1 1 0,1-1 0,0 1 0,1-1 0,0 1 0,2 8 0,-2-14 3,-1-1 1,1 1-1,-1-1 0,1 1 0,0-1 1,-1 1-1,1-1 0,0 0 0,0 1 1,0-1-1,0 0 0,1 0 1,-1 0-1,0 0 0,0 0 0,1 0 1,-1 0-1,0 0 0,1 0 1,-1-1-1,1 1 0,-1 0 0,1-1 1,0 1-1,-1-1 0,1 0 0,-1 0 1,1 1-1,0-1 0,-1 0 1,1-1-1,2 1 0,-1-1-62,-1 1-1,1-1 1,-1 1-1,0-1 1,1 0-1,-1 0 1,0-1-1,0 1 1,0 0-1,0-1 0,0 1 1,0-1-1,0 1 1,0-1-1,0 0 1,-1 0-1,1 0 1,-1 0-1,0 0 1,1 0-1,0-3 1,18-70-13575,-13 26-166</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6.408"/>
    </inkml:context>
    <inkml:brush xml:id="br0">
      <inkml:brushProperty name="width" value="0.025" units="cm"/>
      <inkml:brushProperty name="height" value="0.025" units="cm"/>
    </inkml:brush>
  </inkml:definitions>
  <inkml:trace contextRef="#ctx0" brushRef="#br0">0 1 11403,'0'0'19474</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6.753"/>
    </inkml:context>
    <inkml:brush xml:id="br0">
      <inkml:brushProperty name="width" value="0.025" units="cm"/>
      <inkml:brushProperty name="height" value="0.025" units="cm"/>
    </inkml:brush>
  </inkml:definitions>
  <inkml:trace contextRef="#ctx0" brushRef="#br0">74 237 2883,'0'0'14840,"9"-7"-11455,27-25-102,-35 32-3136,0-1 0,0 0 0,0 0-1,0-1 1,0 1 0,0 0 0,0 0 0,0 0 0,-1-1 0,1 1-1,0 0 1,-1-1 0,1 1 0,-1 0 0,0-1 0,1 1-1,-1-1 1,0 1 0,0-1 0,0 1 0,0-1 0,0 1 0,0-1-1,0 1 1,0-1 0,-1 1 0,1 0 0,0-1 0,-1 1-1,1-1 1,-1 1 0,0 0 0,-1-3 0,1 3-31,0 0 1,0 1 0,-1-1-1,1 0 1,0 0 0,-1 0-1,1 1 1,-1-1 0,1 1-1,0-1 1,-1 1 0,1 0-1,-1-1 1,0 1 0,1 0-1,-1 0 1,1 0 0,-1 0-1,1 0 1,-1 1 0,1-1-1,-1 0 1,1 1 0,-1-1-1,1 1 1,0-1 0,-1 1-1,-2 1 1,-1 2-117,-1 0 0,1 1 0,0 0 0,0 0 0,0 0 0,1 0 0,0 1 0,0-1 0,0 1 0,1 0 0,0 0 0,0 0 0,-3 9 0,2-2 0,0 0 0,1 0 0,0 0 0,1 1 0,-1 25 0,3-37 2,0 0 0,0 0 0,0 0 0,1 0 0,-1 0 0,0 0 0,1 0 0,0-1 0,-1 1 0,1 0 0,0 0 0,0-1 0,0 1 0,0 0 0,0-1 0,0 1 0,1-1 0,-1 0 0,0 1 0,1-1 0,-1 0 0,1 0 0,0 0 0,-1 0 0,1 0 0,0 0 0,-1 0 0,1 0 0,0-1 0,0 1 0,0-1 0,0 0 0,0 1 0,0-1 0,0 0 0,-1 0 0,5 0 0,0 0-34,0-1 1,0 1-1,0-1 0,0 0 1,0-1-1,0 1 0,-1-1 1,1 0-1,0-1 0,-1 1 0,7-5 1,-1-1-800,-1-1-1,0 1 1,-1-2 0,0 1 0,-1-1 0,0-1 0,0 1 0,-1-1 0,0-1 0,-1 1-1,7-18 1,-5 5-1928,-1 0-1,0-1 0,-2 0 1,4-49-1,-8 25-3529</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7.380"/>
    </inkml:context>
    <inkml:brush xml:id="br0">
      <inkml:brushProperty name="width" value="0.025" units="cm"/>
      <inkml:brushProperty name="height" value="0.025" units="cm"/>
    </inkml:brush>
  </inkml:definitions>
  <inkml:trace contextRef="#ctx0" brushRef="#br0">107 13 6983,'0'-1'436,"-1"0"1,1 1 0,-1-1-1,0 0 1,0 0 0,0 0 0,1 1-1,-1-1 1,0 0 0,0 1 0,0-1-1,0 0 1,0 1 0,0-1-1,0 1 1,0 0 0,0-1 0,0 1-1,0 0 1,-1 0 0,1 0-1,-2-1 1,2 2-146,0-1 1,-1 1-1,1-1 0,0 1 1,0 0-1,0-1 0,0 1 0,-1 0 1,1 0-1,0 0 0,0 0 1,0 0-1,1 0 0,-1 0 1,0 0-1,-1 1 0,-3 8 462,0-1 1,1 1-1,-6 20 0,7-21-62,-5 12 321,0 1 0,2 0 0,1 1 0,1-1 0,1 1 0,-1 34 0,4-56-1012,0 1 1,0-1-1,1 1 1,-1-1-1,0 0 0,0 1 1,1-1-1,-1 0 0,1 0 1,-1 1-1,1-1 1,0 0-1,-1 0 0,1 1 1,0-1-1,0 0 1,0 0-1,0 0 0,0 0 1,0 0-1,0-1 1,0 1-1,0 0 0,0 0 1,3 0-1,-1 0 1,1 0 0,-1 0 0,1 0 0,-1 0 0,1-1 0,0 0 0,-1 0 0,1 0 0,6-1 0,3-1-21,0-1 0,0 0 0,0-1 0,19-9 0,-14 4-146,-7 3-269,0 1 0,0 0 1,0 1-1,0 0 1,1 1-1,11-3 1,-22 7 434,0-1 1,0 1 0,0-1-1,0 0 1,0 1 0,-1 0-1,1-1 1,0 1 0,0 0-1,-1-1 1,1 1 0,0 0-1,-1 0 1,1-1 0,0 1-1,-1 0 1,1 0 0,-1 0-1,0 0 1,1 0 0,-1 0-1,0 0 1,1 0 0,-1 0-1,0 0 1,0 0 0,0 0-1,0 0 1,0 0 0,0 0-1,0 0 1,-1 1 0,1 48 905,0-37-644,-1-11-224,1 0 0,0 0 0,0 0 0,0 0 0,0 0 0,0 0 0,1-1 0,-1 1 0,1 0 1,-1 0-1,1 0 0,0 0 0,-1-1 0,1 1 0,0 0 0,0-1 0,0 1 0,0-1 0,1 1 0,-1-1 0,0 1 0,1-1 0,-1 0 0,4 2 0,-2-1-12,1-1 0,0-1 0,-1 1 0,1 0-1,0-1 1,0 0 0,0 0 0,0 0-1,0 0 1,-1-1 0,1 1 0,4-2 0,6-3-417,0 0 1,0-1 0,-1 0 0,0-1-1,0 0 1,-1-1 0,0-1 0,17-15-1,29-19-2535,-57 42 2926,-1 1 0,1-1-1,-1 1 1,1-1-1,-1 1 1,1-1-1,0 1 1,-1-1 0,1 1-1,0 0 1,-1-1-1,1 1 1,0 0 0,-1-1-1,1 1 1,0 0-1,0 0 1,-1 0-1,1 0 1,0 0 0,0 0-1,-1 0 1,1 0-1,0 0 1,0 0-1,-1 0 1,1 0 0,0 1-1,-1-1 1,1 0-1,0 1 1,-1-1-1,1 0 1,0 1 0,-1-1-1,1 1 1,-1-1-1,1 1 1,0-1 0,-1 1-1,1-1 1,-1 1-1,0-1 1,1 1-1,-1 0 1,1-1 0,-1 1-1,0 0 1,0 0-1,1-1 1,-1 1-1,0 0 1,0-1 0,0 3-1,0 53 2026,-1-26-391,1-28-1594,1-1 0,0 0 1,0 0-1,0 0 0,0 1 1,0-1-1,0 0 0,0 0 1,0-1-1,0 1 0,1 0 0,-1 0 1,0 0-1,0-1 0,1 1 1,-1-1-1,1 1 0,-1-1 0,0 1 1,1-1-1,-1 0 0,1 0 1,-1 0-1,1 0 0,-1 0 0,1 0 1,-1 0-1,1 0 0,2-1 1,48-6-972,-47 6 388,0-1 1,0 1-1,1 0 1,-1 0-1,0 1 1,1 0 0,-1 0-1,10 1 1,-13 0 503,-1 0 1,1 0 0,-1 0-1,1 0 1,-1 0 0,0 0-1,1 0 1,-1 1 0,0-1-1,0 0 1,0 1 0,0-1-1,0 1 1,0-1-1,0 1 1,-1 0 0,1-1-1,-1 1 1,1 0 0,-1-1-1,1 1 1,-1 0 0,0 0-1,0 0 1,0-1 0,0 1-1,0 0 1,0 0 0,-1 2-1,1 8 329,0 39 191,-7 59 0,5-94 65,-1-1 0,0 0 0,-1 0 0,-1 0 0,0 0 0,-1-1 0,-1 0 0,-11 18 0,18-31-464,-1 1 1,0-1-1,0 1 1,0-1-1,0 1 0,0-1 1,0 1-1,-1-1 1,1 0-1,0 0 1,-1 0-1,1 0 0,-1 0 1,1 0-1,-1 0 1,1 0-1,-1 0 0,0-1 1,1 1-1,-1-1 1,0 1-1,0-1 0,-2 0 1,3 0-34,-1-1 0,1 0 0,-1 0 0,1 1 0,-1-1 0,1 0 0,0-1 0,0 1 0,0 0 0,-1 0 0,1 0 0,0-1 0,0 1 0,1-1 0,-1 1 0,0 0 0,0-1 0,1 1 0,-1-1 0,1 0 0,-1 1 0,1-1 0,0 0 0,-1-2 0,-3-15-49,1 0 0,0 0 0,1 0 0,2 0 0,1-27 0,-1 40 0,1 0 0,0 0 0,0 1 0,1-1 0,-1 0 0,1 1 0,1-1 0,-1 1 0,1 0 0,0-1 0,0 1 0,0 1 0,1-1 0,0 0 0,0 1 0,0 0 0,0 0 0,0 0 0,1 0 0,0 1 0,8-5 0,10-2-999,1 0 0,28-6 0,-14 4-2079,18-7-5325</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00.415"/>
    </inkml:context>
    <inkml:brush xml:id="br0">
      <inkml:brushProperty name="width" value="0.025" units="cm"/>
      <inkml:brushProperty name="height" value="0.025" units="cm"/>
    </inkml:brush>
  </inkml:definitions>
  <inkml:trace contextRef="#ctx0" brushRef="#br0">105 0 16816,'0'0'10420,"-10"5"-9864,2 0-479,-1-1 1,1 1 0,0 1 0,0 0 0,-10 10 0,14-13-47,1 0 0,0 1 0,0 0 1,0-1-1,1 1 0,-1 0 0,1 1 1,0-1-1,0 0 0,0 1 0,1-1 1,-1 1-1,1-1 0,0 1 0,1 0 1,-1 6-1,1-11-25,0 1 1,0 0 0,0-1-1,0 1 1,0 0-1,1-1 1,-1 1 0,0 0-1,0-1 1,1 1-1,-1 0 1,0-1-1,1 1 1,-1-1 0,1 1-1,-1-1 1,0 1-1,1-1 1,-1 1 0,1-1-1,0 1 1,-1-1-1,1 0 1,-1 1-1,1-1 1,0 0 0,-1 0-1,1 1 1,0-1-1,29 2 430,26-15 314,-39 4-652,-1 0 0,-1-1 1,27-21-1,20-14 69,-59 98-674,-3-52 507,0 0 0,0 0-1,0 0 1,0 0 0,0 0 0,0 0 0,0 0 0,0 0-1,0 0 1,1 0 0,-1 0 0,0 0 0,1 0 0,-1 0 0,1 0-1,-1-1 1,1 1 0,-1 0 0,1 0 0,-1 0 0,1-1-1,0 1 1,0 0 0,1 1 0,24 0 180,-17-3-100,6-1 17,0 0-1,1-1 1,-1-1-1,-1 0 1,19-8-1,-19 6-218,1 0 0,-1 2-1,1 0 1,1 1 0,20-2-1,-34 5 98,-1 0 0,0 1 0,0-1 0,0 1 0,0-1 0,0 1 0,0 0 0,-1-1 0,1 1 0,0 0 0,0 0 0,0 0 0,-1 0 0,1-1 0,0 1 0,-1 0 0,1 0 0,-1 0 0,1 0 0,-1 1 0,1-1 0,-1 0 0,0 0 0,0 0 0,1 0 0,-1 0 0,0 0 0,0 0 0,0 1 0,0-1 0,-1 2 0,1 51 186,-1-38-18,1-16-125,0 1 0,0-1-1,0 1 1,0-1 0,0 0 0,0 1 0,1-1 0,-1 0 0,0 1-1,0-1 1,0 0 0,0 1 0,1-1 0,-1 0 0,0 1-1,0-1 1,1 0 0,-1 1 0,0-1 0,0 0 0,1 0 0,-1 1-1,0-1 1,1 0 0,-1 0 0,0 0 0,1 1 0,-1-1 0,0 0-1,1 0 1,-1 0 0,1 0 0,-1 0 0,0 0 0,1 0-1,-1 0 1,0 0 0,2 0 0,21-5 471,21-15 61,6-11-375,-38 23-610,0 0-1,0 0 1,1 2 0,-1-1-1,2 2 1,26-9 0,-39 14 319,0 0-1,-1 1 1,1-1 0,-1 0 0,1 0 0,0 0-1,-1 1 1,1-1 0,-1 0 0,1 1 0,-1-1 0,1 1-1,-1-1 1,1 0 0,-1 1 0,0-1 0,1 1-1,-1-1 1,0 1 0,1-1 0,-1 1 0,0 0-1,1-1 1,-1 1 0,0-1 0,0 1 0,0-1 0,0 1-1,0 0 1,0-1 0,1 1 0,-1 0 0,-1-1-1,1 1 1,0-1 0,0 1 0,0 0 0,0-1-1,0 1 1,0-1 0,-1 2 0,-6 38-3809,5-29-627,1 0-2297</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7.842"/>
    </inkml:context>
    <inkml:brush xml:id="br0">
      <inkml:brushProperty name="width" value="0.025" units="cm"/>
      <inkml:brushProperty name="height" value="0.025" units="cm"/>
    </inkml:brush>
  </inkml:definitions>
  <inkml:trace contextRef="#ctx0" brushRef="#br0">23 1 11723,'0'0'19250,"-14"72"-18257,8-45-288,3-2-609,3-5-96,0-4-288,3-9-1442,8-6-1025,-2-1-1633,-3-10-2082,-2-12-6983</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8.169"/>
    </inkml:context>
    <inkml:brush xml:id="br0">
      <inkml:brushProperty name="width" value="0.025" units="cm"/>
      <inkml:brushProperty name="height" value="0.025" units="cm"/>
    </inkml:brush>
  </inkml:definitions>
  <inkml:trace contextRef="#ctx0" brushRef="#br0">0 0 13196,'0'0'4997,"12"54"-8040,4-45-4196</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8.543"/>
    </inkml:context>
    <inkml:brush xml:id="br0">
      <inkml:brushProperty name="width" value="0.025" units="cm"/>
      <inkml:brushProperty name="height" value="0.025" units="cm"/>
    </inkml:brush>
  </inkml:definitions>
  <inkml:trace contextRef="#ctx0" brushRef="#br0">99 1 19058,'0'0'6598,"-10"6"-4003,-75 39 629,84-44-3230,1-1 1,0 0-1,0 0 0,0 0 1,0 0-1,0 0 0,0 0 0,-1 0 1,1 0-1,0 0 0,0 0 1,0 0-1,0 0 0,0 0 0,0 1 1,-1-1-1,1 0 0,0 0 0,0 0 1,0 0-1,0 0 0,0 0 1,0 1-1,0-1 0,0 0 0,0 0 1,0 0-1,0 0 0,0 0 1,0 1-1,0-1 0,0 0 0,0 0 1,0 0-1,0 0 0,0 0 1,0 1-1,0-1 0,0 0 0,0 0 1,0 0-1,0 0 0,0 0 1,0 0-1,0 1 0,0-1 0,0 0 1,1 0-1,-1 0 0,0 0 1,0 0-1,0 0 0,0 0 0,0 1 1,0-1-1,0 0 0,1 0 1,-1 0-1,0 0 0,16 5-728,38 4-1157,-25-5 903,-14-2 508,0 2-1,0-1 1,0 2 0,0 0-1,-1 1 1,1 0-1,22 15 1,-36-20 536,0 0 0,0 0 0,0-1 0,0 1 0,0 0 0,0 0 1,0 0-1,0 0 0,0 0 0,-1 0 0,1 0 0,0 0 0,-1 0 0,1 1 0,-1-1 1,1 0-1,-1 0 0,1 0 0,-1 1 0,0-1 0,0 0 0,0 1 0,0-1 1,0 0-1,0 0 0,0 3 0,-1-2 166,0 0 1,0-1-1,0 1 1,-1 0-1,1 0 1,0 0-1,-1-1 1,1 1-1,-1-1 1,0 1-1,1-1 1,-1 0-1,-4 3 0,-5 2 894,-1-1-1,0 0 1,-24 7-1,22-8-1560,1-1 0,0-1-1,-1 0 1,-16 0 0,28-2 312,0 0 0,0 0 1,0 0-1,0 0 0,0 0 0,0 0 1,0 0-1,0 0 0,0-1 0,0 1 1,0-1-1,1 0 0,-1 1 0,0-1 1,0 0-1,0 0 0,1 0 0,-1 0 0,1 0 1,-1-1-1,1 1 0,-1 0 0,1-1 1,-1 1-1,1-1 0,0 0 0,0 1 1,0-1-1,0 0 0,0 1 0,0-1 1,1 0-1,-1 0 0,1 0 0,-1 0 1,1 0-1,-1-3 0,3-6-6604,8 0-2381</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8.902"/>
    </inkml:context>
    <inkml:brush xml:id="br0">
      <inkml:brushProperty name="width" value="0.025" units="cm"/>
      <inkml:brushProperty name="height" value="0.025" units="cm"/>
    </inkml:brush>
  </inkml:definitions>
  <inkml:trace contextRef="#ctx0" brushRef="#br0">122 1 20724,'0'0'6758,"2"77"-4292,-2-36-768,0 3-577,0 3-1121,0 0 0,7-1 0,3-4 0,4-3 0,-2-6-480,1-8-1891,-5-7-864,-6-9 385</inkml:trace>
  <inkml:trace contextRef="#ctx0" brushRef="#br0" timeOffset="1">0 228 15439,'0'0'8071,"57"-36"-6758,-17 36-352,5 0-544,3 0-321,3 1-737,1 0-3619,2-1-8360</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55.886"/>
    </inkml:context>
    <inkml:brush xml:id="br0">
      <inkml:brushProperty name="width" value="0.025" units="cm"/>
      <inkml:brushProperty name="height" value="0.025" units="cm"/>
    </inkml:brush>
  </inkml:definitions>
  <inkml:trace contextRef="#ctx0" brushRef="#br0">116 0 6374,'0'0'22774,"-8"0"-22684,2 1-84,0-1 0,1 1-1,-1 0 1,0 0 0,1 1-1,-1 0 1,1 0 0,0 0-1,0 1 1,-6 3 0,8-4-6,0-1 0,0 1 0,0 0 0,1 1 0,-1-1 0,1 0 0,-1 1 0,1 0 0,0-1 0,0 1 0,0 0 1,0 0-1,1 0 0,-1 0 0,1 0 0,0 1 0,0-1 0,0 0 0,0 0 0,1 1 0,-1 6 0,1-9 0,0 0 0,1 1-1,-1-1 1,1 0 0,0 0-1,-1 1 1,1-1-1,0 0 1,0 0 0,-1 0-1,1 0 1,0 0 0,0 0-1,0 0 1,1 0-1,-1 0 1,0-1 0,0 1-1,0 0 1,0-1 0,1 1-1,-1-1 1,0 1-1,1-1 1,2 1 0,44 10 35,-33-9-23,0 1-79,0 1 0,0 1 0,0 0 0,-1 0-1,26 15 1,-37-18 59,-1-1-1,1 1 0,-1-1 1,0 1-1,1 0 0,-1 0 0,0 0 1,0 0-1,0 0 0,0 1 1,0-1-1,-1 1 0,1-1 0,-1 1 1,1-1-1,-1 1 0,0 0 1,0 0-1,0-1 0,-1 1 1,1 0-1,-1 0 0,0 0 0,1 0 1,-1 0-1,0 0 0,-1 0 1,1 0-1,0 0 0,-1 0 0,0 0 1,0-1-1,0 1 0,0 0 1,0 0-1,0-1 0,-1 1 0,-2 4 1,1-3 156,0 0-1,0 0 1,-1-1 0,0 1 0,1-1-1,-1 1 1,0-1 0,0-1 0,-1 1 0,1 0-1,-1-1 1,1 0 0,-1 0 0,-7 2-1,4-2 98,-1 0-1,0 0 0,0-1 0,0 0 0,0 0 0,0-1 0,-11-1 0,18 1-284,1 0 0,0 0 1,0-1-1,0 1 0,0 0 0,-1 0 1,1-1-1,0 1 0,0-1 0,0 1 0,0-1 1,0 1-1,0-1 0,0 0 0,0 0 1,0 1-1,0-1 0,0 0 0,1 0 0,-1 0 1,0 0-1,0 0 0,1 0 0,-1 0 1,1 0-1,-2-2 0,2 0-183,0 0 0,-1 1 0,1-1-1,0 0 1,0 0 0,0 0 0,1 1 0,-1-1 0,1 0 0,0 0 0,0-2-1,4-9-1500,1 1-1,0 1 1,11-18-1,11-14-5370</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56.858"/>
    </inkml:context>
    <inkml:brush xml:id="br0">
      <inkml:brushProperty name="width" value="0.025" units="cm"/>
      <inkml:brushProperty name="height" value="0.025" units="cm"/>
    </inkml:brush>
  </inkml:definitions>
  <inkml:trace contextRef="#ctx0" brushRef="#br0">65 33 15022,'0'0'4799,"-3"8"-2151,-11 36 556,-11 72 1,15-49-1728,-2 124 1,18-196-586,3-9-871,-2-12-94,-2 0 0,0 0 0,-1 0 0,-2-1 0,-2-50 0,1 81 10,0-1-1,0 1 1,-1-1 0,2 1 0,-1-1-1,0 0 1,1 0 0,0 0 0,-1 0-1,1 0 1,0 0 0,1 0 0,-1 0-1,1-1 1,4 5 0,-3-3 66,1 0-1,-1 0 1,1-1 0,1 0-1,-1 0 1,0 0 0,1 0 0,7 2-1,-8-4 10,0 0-1,0 0 0,0-1 1,0 1-1,0-1 0,0-1 1,1 1-1,-1-1 0,0 0 1,0 0-1,0 0 0,-1-1 1,1 1-1,0-1 0,0 0 1,-1-1-1,1 1 0,-1-1 1,0 0-1,0 0 1,0 0-1,0-1 0,0 1 1,-1-1-1,0 0 0,1 0 1,-2 0-1,1-1 0,0 1 1,-1-1-1,0 1 0,0-1 1,0 0-1,0 0 0,-1 0 1,0 0-1,0 0 0,0 0 1,-1-5-1,0 9-12,0 1 0,0-1 1,0 1-1,0-1 0,0 1 0,0 0 0,0-1 1,0 1-1,0-1 0,0 1 0,-1-1 1,1 1-1,0-1 0,0 1 0,-1 0 0,1-1 1,0 1-1,-1 0 0,1-1 0,0 1 0,-1 0 1,1-1-1,0 1 0,-1 0 0,1 0 0,-1-1 1,1 1-1,0 0 0,-1 0 0,1 0 0,-1 0 1,1-1-1,-1 1 0,1 0 0,-1 0 0,1 0 1,-1 0-1,1 0 0,-1 0 0,1 0 0,-1 0 1,1 0-1,0 1 0,-1-1 0,1 0 0,-1 0 1,1 0-1,-1 1 0,1-1 0,0 0 0,-1 0 1,1 1-1,-1-1 0,1 0 0,0 1 0,-1-1 1,-24 19-62,18-9 115,0 0-1,1 0 0,1 0 0,-1 1 1,-6 21-1,9-26-20,1 0 0,1 1 0,-1 0 0,1-1 1,0 1-1,1 0 0,0 0 0,0-1 0,0 1 0,1 0 0,2 12 1,-2-18-26,0 1 1,0-1 0,-1 0 0,1 1 0,0-1 0,0 0 0,1 1 0,-1-1-1,0 0 1,0 0 0,1 0 0,-1 0 0,0 0 0,1 0 0,-1-1 0,1 1-1,-1 0 1,1-1 0,-1 1 0,1-1 0,-1 0 0,1 1 0,0-1 0,-1 0-1,1 0 1,0 0 0,-1 0 0,1 0 0,2-1 0,2 1 12,-1-1 1,1 0-1,-1 0 1,0-1-1,0 1 1,0-1-1,10-5 1,-1-3-21,-1-1 0,0 0 0,-1 0 0,0-1 0,-1-1 0,0 0 0,-1 0 0,-1-1 0,0-1 0,0 1 0,6-19 0,4-11 0,-2-1 0,18-77 0,-33 105 0,-10 39 0,-13 44 0,-6 64 0,25-114 0,0 1 0,1-1 0,1 1 0,0-1 0,1 1 0,4 16 0,-4-30 0,-1 0 0,1 0 0,0-1 0,0 1 0,1-1 0,-1 1 0,0-1 0,1 1 0,0-1 0,-1 0 0,1 0 0,0 0 0,0 0 0,0 0 0,0 0 0,1 0 0,-1-1 0,0 1 0,1-1 0,4 3 0,-5-4 0,-1 0 0,1 1 0,-1-1 0,1 0 0,-1 0 0,1 0 0,-1 0 0,1 0 0,-1 0 0,1-1 0,-1 1 0,1 0 0,-1-1 0,0 1 0,1-1 0,-1 0 0,1 1 0,-1-1 0,0 0 0,0 0 0,1 0 0,-1 0 0,0 0 0,0 0 0,0 0 0,0 0 0,0 0 0,0-1 0,-1 1 0,1 0 0,0 0 0,-1-1 0,1 1 0,0-1 0,-1 1 0,0-1 0,1 1 0,-1-1 0,0-1 0,13-74 0,-13 72 0,1-1 0,-1 1 0,0 0 0,-1-1 0,1 1 0,-1 0 0,0-1 0,0 1 0,0 0 0,-1 0 0,0 0 0,-3-6 0,5 10 0,-1 1 0,1-1 0,-1 0 0,1 0 0,-1 0 0,1 1 0,-1-1 0,0 0 0,1 1 0,-1-1 0,0 0 0,0 1 0,0-1 0,1 1 0,-1-1 0,0 1 0,0 0 0,0-1 0,0 1 0,0 0 0,0 0 0,0-1 0,0 1 0,0 0 0,0 0 0,0 0 0,0 0 0,0 0 0,0 0 0,0 1 0,0-1 0,1 0 0,-1 0 0,0 1 0,0-1 0,0 1 0,0-1 0,0 0 0,0 1 0,-1 1 0,1-1 0,-1 1 0,0 0 0,1 0 0,-1 0 0,1 0 0,0 0 0,-1 0 0,1 0 0,0 1 0,1-1 0,-1 0 0,0 1 0,0-1 0,1 0 0,-1 4 0,1-4 0,0 0 0,-1 0 0,1 0 0,0 0 0,0 0 0,1 0 0,-1 0 0,0 0 0,1 0 0,-1 0 0,1 0 0,0 0 0,-1 0 0,1 0 0,0 0 0,0 0 0,0 0 0,1 0 0,-1-1 0,0 1 0,1-1 0,-1 1 0,1-1 0,-1 1 0,1-1 0,0 0 0,-1 0 0,1 0 0,0 0 0,0 0 0,0 0 0,0 0 0,0 0 0,0-1 0,0 1 0,0-1 0,0 0 0,0 0 0,0 0 0,0 0 0,1 0 0,-1 0 0,0 0 0,2-1 0,3 0 0,-1 0 0,1 0 0,-1 0 0,0-1 0,1 0 0,-1-1 0,0 1 0,0-1 0,0 0 0,-1-1 0,1 1 0,-1-1 0,8-7 0,-4 0 0,-1 0 0,0 0 0,13-24 0,-26 95 0,5-57 0,-4 15 0,1 0 0,0 0 0,2 0 0,0 1 0,1-1 0,3 20 0,-3-37-23,0 0 0,1 0 0,-1 0 0,0 0 1,0 0-1,1 0 0,-1 0 0,1 0 0,-1 0 0,1 0 0,-1 0 0,1 0 0,0 0 0,-1-1 1,1 1-1,0 0 0,-1 0 0,1-1 0,0 1 0,0-1 0,0 1 0,0 0 0,0-1 1,0 0-1,0 1 0,0-1 0,0 1 0,0-1 0,0 0 0,0 0 0,0 0 0,0 0 0,0 0 1,0 0-1,0 0 0,0 0 0,0 0 0,0 0 0,0 0 0,0-1 0,0 1 0,0 0 0,0-1 1,1 0-1,1 0-238,0 0 0,0-1 0,-1 1 0,1-1 0,0 0 0,-1 0 1,0 0-1,1 0 0,-1 0 0,0-1 0,0 1 0,0-1 0,-1 1 1,3-4-1,5-22-7042,-2-5-2936</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57.201"/>
    </inkml:context>
    <inkml:brush xml:id="br0">
      <inkml:brushProperty name="width" value="0.025" units="cm"/>
      <inkml:brushProperty name="height" value="0.025" units="cm"/>
    </inkml:brush>
  </inkml:definitions>
  <inkml:trace contextRef="#ctx0" brushRef="#br0">0 1 12460,'0'0'16175</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57.541"/>
    </inkml:context>
    <inkml:brush xml:id="br0">
      <inkml:brushProperty name="width" value="0.025" units="cm"/>
      <inkml:brushProperty name="height" value="0.025" units="cm"/>
    </inkml:brush>
  </inkml:definitions>
  <inkml:trace contextRef="#ctx0" brushRef="#br0">60 0 16432,'0'0'12924,"-5"9"-11931,2-6-1001,0 1 1,1 0-1,0-1 1,0 1 0,0 0-1,0 0 1,0 0-1,1 0 1,0 0-1,0 1 1,0-1-1,0 0 1,1 0 0,0 1-1,0-1 1,0 0-1,0 1 1,1-1-1,-1 0 1,1 1 0,0-1-1,1 0 1,-1 0-1,1 0 1,-1 0-1,1 0 1,3 4 0,12 15-210,-2 1 0,0 1 0,19 46 0,-29-58 345,-1 0-1,0 0 0,0 1 0,-2 0 1,0 0-1,0 0 0,-1 0 1,-1 0-1,-3 25 0,3-38-98,0 0 1,0 1-1,0-1 0,0 1 0,0-1 0,0 1 1,0-1-1,-1 1 0,1-1 0,0 0 0,-1 1 0,0-1 1,1 0-1,-1 1 0,0-1 0,1 0 0,-1 0 1,0 0-1,0 0 0,0 0 0,0 0 0,0 0 1,0 0-1,-1 0 0,1 0 0,0 0 0,0-1 0,-1 1 1,1 0-1,0-1 0,-1 1 0,1-1 0,0 0 1,-1 1-1,1-1 0,-1 0 0,1 0 0,-1 0 1,1 0-1,0 0 0,-1 0 0,1 0 0,-1 0 0,1-1 1,-3 0-1,-1-1 44,1 0 0,-1 0 0,1-1 1,0 0-1,-1 1 0,1-1 0,0-1 0,1 1 0,-1-1 1,1 1-1,-6-9 0,2 2-73,1 0 0,0 0 0,0-1 0,1 0 0,1 0 0,0 0 0,1-1 0,0 1 0,0-1 0,-1-19 0,5 29-2,-1 0 0,0 0 0,0 0 0,1 1 0,0-1 0,-1 0 0,1 0 0,0 1-1,-1-1 1,1 0 0,0 1 0,0-1 0,1 1 0,-1-1 0,0 1 0,0 0 0,1 0 0,-1-1 0,1 1 0,-1 0 0,1 0 0,-1 0 0,4-1 0,47-17-880,-23 10-541,13-11-5496,7-5-6005</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58.197"/>
    </inkml:context>
    <inkml:brush xml:id="br0">
      <inkml:brushProperty name="width" value="0.025" units="cm"/>
      <inkml:brushProperty name="height" value="0.025" units="cm"/>
    </inkml:brush>
  </inkml:definitions>
  <inkml:trace contextRef="#ctx0" brushRef="#br0">109 256 12364,'0'0'17237,"-11"-2"-16724,8 1-506,0 0 0,0 0 0,0 1 0,0-1 0,1 1 0,-1 0 0,0 0 0,0 0 0,0 0 0,0 1-1,0-1 1,0 1 0,0-1 0,0 1 0,0 0 0,1 0 0,-1 1 0,0-1 0,1 0 0,-1 1 0,1 0 0,-1-1 0,1 1 0,0 0 0,0 0 0,-1 0 0,2 1 0,-1-1 0,0 0 0,0 1 0,1-1 0,-1 1 0,1 0 0,0 0 0,-1 3 0,0-2-10,0 0 1,1 0-1,0 0 1,0 0-1,0 0 1,0 1-1,1-1 1,0 0-1,0 0 1,0 0-1,0 0 1,1 1 0,-1-1-1,1 0 1,2 7-1,-2-9 3,0-1 0,-1 0 1,1 0-1,0 1 0,0-1 0,0 0 0,0 0 0,0 0 0,0 0 0,0 0 1,1 0-1,-1 0 0,0-1 0,0 1 0,1 0 0,-1-1 0,0 1 1,3 0-1,-1-1 6,0 1 1,0-1-1,0 0 1,0 0-1,0 0 1,0-1 0,0 1-1,0-1 1,0 1-1,0-1 1,0 0-1,3-2 1,4-2 26,0 0-1,0-1 1,-1-1 0,0 0 0,0 0 0,0 0 0,-1-1 0,0-1-1,11-14 1,1-4 45,-1-2-1,15-29 0,-24 40 175,-1 0 0,-1-1-1,-1 0 1,0 0 0,-1-1-1,5-37 1,-11 42-220,-4 14-24,-2 8-16,-7 19 8,2 1 0,0 1 0,2-1 0,1 2 0,2-1 0,-4 33 0,7-47 0,0 0 0,1 0 0,1 0 0,1 0 0,0-1 0,3 26 0,-3-38 0,1 0 0,-1 0 0,0 0 0,1 1 0,0-1 0,-1 0 0,1 0 0,-1 0 0,1 0 0,0 0 0,0 0 0,0 0 0,0 0 0,0 0 0,0-1 0,0 1 0,0 0 0,0 0 0,0-1 0,0 1 0,0-1 0,0 1 0,0-1 0,1 1 0,-1-1 0,0 0 0,0 0 0,1 0 0,-1 1 0,0-1 0,0 0 0,1 0 0,-1-1 0,0 1 0,1 0 0,-1 0 0,2-1 0,2 0 0,-1-1 0,1 1 0,-1-1 0,0 0 0,1 0 0,-1 0 0,0-1 0,7-5 0,8-12 0,-1-1 0,0 0 0,-2-1 0,-1-1 0,22-43 0,-38 100 0,-15 28 32,10-46-60,2 0 0,0 0 0,0 0 0,2 1 1,0-1-1,0 1 0,2 0 0,2 22 0,-2-39-64,0 1 0,0-1 1,0 1-1,0-1 0,1 1 0,-1-1 0,0 1 0,0-1 0,1 1 1,-1-1-1,0 1 0,0-1 0,1 0 0,-1 1 0,1-1 1,-1 1-1,0-1 0,1 0 0,-1 1 0,1-1 0,-1 0 0,1 0 1,-1 1-1,1-1 0,-1 0 0,1 0 0,-1 0 0,1 0 0,-1 0 1,1 0-1,-1 0 0,1 0 0,-1 0 0,1 0 0,0 0 1,-1 0-1,1 0 0,-1 0 0,2-1 0,18-9-5048,-1-14-1970</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59.553"/>
    </inkml:context>
    <inkml:brush xml:id="br0">
      <inkml:brushProperty name="width" value="0.025" units="cm"/>
      <inkml:brushProperty name="height" value="0.025" units="cm"/>
    </inkml:brush>
  </inkml:definitions>
  <inkml:trace contextRef="#ctx0" brushRef="#br0">50 54 8616,'0'0'13480,"-4"10"-11206,-5 15-1459,1 1 0,1 1 0,1-1 0,2 1 0,-3 49 0,8 154 1284,1-155-1908,-2-53-161,-1-14 40,1 1 1,0 0-1,1-1 0,0 1 0,0-1 1,0 1-1,5 13 0,0-73-502,-7 28 311,-2 0 0,-5-24-1,5 31-47,0 0 0,1-1 1,0 1-1,1-1 0,3-32 0,-1 46 157,0 1 0,0-1 0,0 0 1,1 1-1,-1-1 0,1 1 0,-1-1 1,1 1-1,0 0 0,0 0 0,0 0 0,0 0 1,0 0-1,0 0 0,3-1 0,44-26-49,-26 17-20,-10 4 105,0-1 0,0 0 0,-1 0 0,-1-1 0,0-1 1,0 0-1,-1-1 0,0 0 0,-1 0 0,-1-1 0,0 0 0,0 0 1,-2-1-1,1 0 0,-2-1 0,0 1 0,-1-1 0,0 0 0,-1 0 0,-1 0 1,0 0-1,-1-28 0,-1 43-25,0 0 0,1 0 0,-1-1 0,0 1 0,0 0 0,0 0 0,0 0 1,0-1-1,0 1 0,0 0 0,0 0 0,0-1 0,0 1 0,0 0 0,0 0 0,0 0 0,0-1 0,0 1 0,0 0 0,0 0 0,0-1 1,0 1-1,0 0 0,0 0 0,0 0 0,0-1 0,-1 1 0,1 0 0,0 0 0,0 0 0,0 0 0,0-1 0,0 1 0,-1 0 1,1 0-1,0 0 0,0 0 0,0 0 0,-1-1 0,1 1 0,0 0 0,0 0 0,0 0 0,-1 0 0,1 0 0,0 0 0,0 0 0,-1 0 1,1 0-1,0 0 0,0 0 0,-11 12-121,-7 23 46,0 24 482,3 1 0,2 1-1,2 0 1,4 1 0,0 99 0,7-159-403,4 36 20,-4-36-23,0-1 0,0 0 0,0 1-1,1-1 1,-1 0 0,1 0 0,-1 1 0,1-1-1,-1 0 1,1 0 0,0 0 0,-1 0 0,1 0-1,0 0 1,0 0 0,0 0 0,0 0-1,0 0 1,0 0 0,0-1 0,0 1 0,0 0-1,0-1 1,3 2 0,-4-2 0,1 0 0,-1 0 0,1-1 0,-1 1 0,1 0 0,-1 0 0,1-1 0,-1 1 0,0 0 0,1-1 0,-1 1 0,1 0 0,-1-1 0,0 1 0,1 0 0,-1-1 0,0 1 0,0-1 0,1 1 0,-1-1 0,0 1 0,0-1 0,1 1 0,-1-1 0,0 1 0,0-1 0,0 1 0,0-1 0,0 1 0,0-1 0,0 1 0,0-1 0,0 1 0,0-1 0,0-26 0,0 21 0,-9-194 0,12 201-12,1-1-1,-1 1 1,0-1 0,0 1-1,0 0 1,1 0-1,-1 0 1,5 3 0,-5-2 0,4 0 16,1 0-1,-1 0 0,1 0 1,-1-1-1,1 0 0,0 0 1,-1-1-1,1 0 1,0 0-1,-1-1 0,1 0 1,-1 0-1,1-1 0,-1 0 1,1-1-1,10-4 1,-14 5-2,1-1 1,0 0-1,-1 0 1,0 0 0,0-1-1,0 0 1,0 1 0,0-1-1,-1 0 1,1-1-1,-1 1 1,-1-1 0,1 1-1,0-1 1,-1 0-1,0 0 1,0 0 0,-1 0-1,1 0 1,-1-1 0,0 1-1,0 0 1,-1-1-1,0-6 1,0 11-3,0 1 0,1-1 0,-1 1 0,0-1 0,0 1 0,0-1 0,0 0 0,0 1 0,0-1 0,0 1 0,0-1 0,-1 1 0,1-1 0,0 1 0,0-1 0,0 1 0,0-1 0,-1 1 0,1-1 0,0 1 0,-1-1 0,1 1 0,0-1 0,-1 1 0,1 0 0,0-1 0,-1 1 0,1 0 0,-1-1 0,1 1 0,-1 0 0,1-1 0,-1 1 0,1 0 0,-1 0 0,1 0 0,-1-1 0,1 1 0,-1 0 0,1 0 0,-1 0 0,1 0 0,-1 0 0,0 0 0,1 0 0,-1 0 0,1 0 0,-1 0 0,1 1 0,-1-1 0,1 0 0,-1 0 0,1 0 0,-1 1 0,1-1 0,-1 0 0,1 1 0,-1-1 0,1 0 0,0 1 0,-1-1 0,1 0 0,-1 2 0,-27 24 0,23-20 0,0 1 0,1 0 0,0 0 0,0 0 0,1 0 0,0 1 0,0-1 0,1 1 0,0-1 0,0 1 0,-1 15 0,4-22 0,-1 0 0,1 0 0,0 0 0,0 0 0,0-1 0,0 1 0,0 0 0,0-1 0,0 1 0,0-1 0,0 1 0,1-1 0,-1 0 0,0 1 0,0-1 0,0 0 0,0 0 0,1 0 0,-1 0 0,0 0 0,0 0 0,0 0 0,1 0 0,1-1 0,35-3 0,8-7 0,-33 7 0,-1 1 0,1 0 0,0 1 0,0 0 0,0 1 0,0 1 0,17 1 0,-28-1 0,0 1 0,0-1 0,-1 1 0,1 0 0,0 0 0,0 0 0,-1 0 0,1 0 0,0 0 0,-1 0 0,1 1 0,-1-1 0,0 0 0,1 1 0,-1-1 0,0 1 0,0 0 0,0-1 0,0 1 0,0 0 0,1 2 0,0-1 0,-2-16 0,0-4 0,0 4 0,-1 7 0,1-1 0,0 1 0,1-1 0,-1 1 0,1 0 0,0 0 0,4-11 0,-5 16 0,0 1 0,1 0 0,-1-1 0,1 1 0,-1 0 0,0-1 0,1 1 0,-1 0 0,1 0 0,-1-1 0,1 1 0,-1 0 0,1 0 0,-1 0 0,1 0 0,-1-1 0,1 1 0,-1 0 0,1 0 0,-1 0 0,1 0 0,-1 0 0,1 0 0,-1 1 0,1-1 0,-1 0 0,1 0 0,-1 0 0,1 0 0,-1 1 0,1-1 0,-1 0 0,0 0 0,1 1 0,22 12 0,-12-7 0,-4-3 0,-1-1 0,1 0 0,0-1 0,0 0 0,0 0 0,0 0 0,0-1 0,11 0 0,-16 0 0,1-1 0,0 1 0,-1 0 0,1-1 0,-1 0 0,1 1 0,-1-1 0,1 0 0,-1 0 0,0-1 0,1 1 0,-1 0 0,0-1 0,0 1 0,0-1 0,0 0 0,0 0 0,0 0 0,-1 0 0,1 0 0,0 0 0,-1 0 0,0 0 0,1-1 0,0-2 0,-20 20 0,13-7 0,0 0 0,1 0 0,0 0 0,0 1 0,1 0 0,0-1 0,0 1 0,1 0 0,0 0 0,-1 17 0,4-25 0,-1 0 0,0 0 0,1 0 0,-1 0 0,1 1 0,-1-1 0,1 0 0,0 0 0,-1 0 0,1-1 0,0 1 0,0 0 0,0 0 0,-1 0 0,1 0 0,0-1 0,0 1 0,0 0 0,0-1 0,0 1 0,0-1 0,1 1 0,-1-1 0,0 0 0,0 1 0,0-1 0,0 0 0,1 0 0,-1 0 0,0 0 0,0 0 0,0 0 0,0 0 0,1 0 0,-1 0 0,0-1 0,0 1 0,2-1 0,5 0 0,0-1 0,0 0 0,-1 0 0,14-5 0,56-40 0,-60 35 0,1 1 0,0 1 0,34-15 0,-51 25 0,0-1 0,-1 1 0,1 0 0,0 0 0,0-1 0,-1 1 0,1 0 0,0 0 0,-1 0 0,1 0 0,0 0 0,0 0 0,-1 0 0,1 0 0,0 0 0,-1 1 0,1-1 0,0 0 0,-1 0 0,1 1 0,0-1 0,-1 0 0,1 1 0,0-1 0,-1 0 0,1 1 0,-1-1 0,1 1 0,-1-1 0,1 1 0,-1-1 0,1 1 0,-1 0 0,1-1 0,-1 1 0,0-1 0,1 1 0,-1 0 0,0-1 0,0 1 0,0 0 0,1 0 0,-1-1 0,0 1 0,0 0 0,0-1 0,0 1 0,0 1 0,-4 48 0,2-26 0,12-17-937,-3-5-2840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00.976"/>
    </inkml:context>
    <inkml:brush xml:id="br0">
      <inkml:brushProperty name="width" value="0.025" units="cm"/>
      <inkml:brushProperty name="height" value="0.025" units="cm"/>
    </inkml:brush>
  </inkml:definitions>
  <inkml:trace contextRef="#ctx0" brushRef="#br0">155 246 13229,'-9'2'4665,"-2"1"-3874,-1 1 0,0 0 0,1 0 0,0 1 0,-19 11 0,26-14-648,0 1-1,0-1 0,1 1 1,-1 0-1,0 0 0,1 0 1,0 0-1,-1 0 0,1 1 1,1 0-1,-1-1 0,1 1 1,-1 0-1,1 1 1,0-1-1,0 0 0,1 0 1,-1 1-1,1-1 0,-1 9 1,2-12-124,0-1 0,0 1 0,0-1 0,0 1 0,0 0 0,1-1 0,-1 1 0,0-1 0,0 1 0,1-1 0,-1 1 0,0-1 0,1 1 0,-1-1 0,0 0 0,1 1 0,-1-1 0,0 1 0,1-1 0,-1 0 0,1 1 0,-1-1 0,1 0 0,-1 0 0,1 1 0,-1-1 0,1 0 0,-1 0 0,2 0 0,24 2 925,22-12 184,-36 4-1092,-1-1 0,1 0 0,-1-1 0,-1 0 0,1-1 0,-1 0-1,-1 0 1,0-1 0,0 0 0,10-16 0,-23 32-90,1 1 0,0 1 0,1-1 0,-1 0 1,1 1-1,1-1 0,0 1 0,0-1 0,0 13 0,1-19 66,1 0 0,-1-1 1,1 1-1,0 0 0,-1-1 1,1 1-1,-1-1 0,1 1 0,0-1 1,-1 0-1,1 1 0,0-1 0,0 1 1,-1-1-1,1 0 0,0 0 0,0 0 1,-1 1-1,1-1 0,0 0 0,0 0 1,0 0-1,-1 0 0,3 0 0,24-1 285,-23 0-206,12-1 15,0-2 0,0 0 0,0 0 0,0-2 0,-1 0 0,0 0 0,0-2 0,-1 1 0,14-11-1,8-7 0,-2-1-1,39-39 0,-64 57-60,55-60 168,-59 63-194,0-1-1,-1 0 1,0 0-1,-1-1 1,1 1-1,-1-1 1,0 1-1,-1-1 0,1 0 1,1-10-1,-4 16-16,0 1-1,0-1 1,0 0 0,0 1-1,0-1 1,-1 1-1,1-1 1,0 0-1,0 1 1,0-1-1,-1 0 1,1 1 0,0-1-1,-1 1 1,1-1-1,0 1 1,-1-1-1,1 1 1,-1-1 0,1 1-1,-1-1 1,1 1-1,-1-1 1,1 1-1,-1 0 1,1-1-1,-1 1 1,0 0 0,1 0-1,-1-1 1,1 1-1,-1 0 1,0 0-1,1 0 1,-1 0 0,0 0-1,1 0 1,-1 0-1,0 0 1,1 0-1,-1 0 1,0 0-1,1 0 1,-1 0 0,0 1-1,0-1 1,-36 12-12,23-5 62,1 1 0,0 0 0,1 1 0,0 0 0,0 1 0,1 0 0,-16 19 0,21-22 36,0 0-1,1 1 0,-1 0 1,2 0-1,-1 0 1,1 0-1,0 1 0,1 0 1,0-1-1,0 1 1,1 0-1,0 1 0,-1 13 1,4-19-75,-1 0-1,1 0 1,0 0 0,0-1 0,0 1 0,1 0-1,-1-1 1,1 1 0,0-1 0,0 1-1,0-1 1,0 0 0,1 0 0,-1 0 0,1 0-1,0 0 1,0-1 0,0 1 0,0-1-1,0 0 1,1 0 0,-1 0 0,0 0-1,1 0 1,0-1 0,-1 0 0,1 0 0,7 2-1,55 8-2278,-6-12-4989,-9-9-3282</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0.304"/>
    </inkml:context>
    <inkml:brush xml:id="br0">
      <inkml:brushProperty name="width" value="0.025" units="cm"/>
      <inkml:brushProperty name="height" value="0.025" units="cm"/>
    </inkml:brush>
  </inkml:definitions>
  <inkml:trace contextRef="#ctx0" brushRef="#br0">2 59 13389,'0'-2'436,"-1"1"1,1 0 0,0-1 0,-1 1-1,1 0 1,0 0 0,0-1 0,0 1-1,0 0 1,0-1 0,1 1 0,-1 0 0,0-1-1,1 1 1,-1 0 0,0 0 0,1 0-1,0-1 1,-1 1 0,1 0 0,0 0-1,-1 0 1,1 0 0,0 0 0,0 0-1,1-1 1,2-1-30,-1 1 1,1 0-1,-1 0 0,1 0 0,0 1 1,0-1-1,0 1 0,7-2 0,4 0 48,1 1-1,-1 1 0,28 1 1,-42 0-435,1 0 1,-1 0-1,0 0 1,1 0-1,-1 1 1,0-1-1,0 0 1,0 1-1,1-1 1,-1 1-1,0-1 1,0 1 0,0-1-1,0 1 1,0 0-1,0 0 1,0-1-1,0 1 1,0 0-1,0 0 1,0 0-1,-1 0 1,1 0-1,0 0 1,-1 0-1,1 0 1,0 1-1,-1-1 1,0 0-1,1 0 1,-1 0-1,0 1 1,1-1 0,-1 0-1,0 0 1,0 1-1,0-1 1,0 0-1,0 0 1,-1 1-1,1-1 1,0 0-1,0 0 1,-1 1-1,1-1 1,-2 1-1,0 5 113,0 0-1,-1 0 0,0 0 0,0-1 0,-1 0 0,-8 12 0,-29 26 20,29-34-142,1 2 1,1-1-1,0 1 0,0 1 1,-12 22-1,21-34-10,1-1 0,0 1 0,-1 0 0,1-1 0,0 1 0,-1 0 0,1 0 0,0-1 0,0 1 0,0 0 0,0 0 0,0 0 0,0-1 0,0 1 0,0 0 0,0 0 0,0-1 0,0 1 0,1 0 0,-1 0 0,0-1 0,0 1 0,1 0 0,-1-1 0,1 1 0,-1 0 0,0-1 0,1 1 0,-1 0 0,2 0 0,0 0 0,0 1 0,0-1 0,1 0 0,-1 0 0,0 0 0,1 0 0,-1-1 0,1 1 0,-1-1 0,4 1 0,70-1 0,-62-1 0,14-1-76,-1 0 0,1-2 0,48-13 0,-62 8-3088,-14 9 2896,0 0 1,0-1 0,0 1-1,1-1 1,-1 1-1,0-1 1,0 0 0,0 1-1,0-1 1,0 1 0,0-1-1,0 1 1,0-1 0,0 1-1,0-1 1,0 1 0,0-1-1,-1 1 1,1-1-1,0 1 1,0-1 0,0 1-1,-1-1 1,1 1 0,0-1-1,-1 1 1,1 0 0,0-1-1,-1 1 1,1-1-1,0 1 1,-1 0 0,1 0-1,-1-1 1,1 1 0,-1 0-1,1 0 1,-1-1 0,0 1-1,-16-11-6837</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0.630"/>
    </inkml:context>
    <inkml:brush xml:id="br0">
      <inkml:brushProperty name="width" value="0.025" units="cm"/>
      <inkml:brushProperty name="height" value="0.025" units="cm"/>
    </inkml:brush>
  </inkml:definitions>
  <inkml:trace contextRef="#ctx0" brushRef="#br0">1 79 12716,'0'0'10794,"60"19"-9032,-29-15-1089,3-2-481,-3-2-160,-3 0-2178,-3 0-4164</inkml:trace>
  <inkml:trace contextRef="#ctx0" brushRef="#br0" timeOffset="1">349 1 13164,'0'0'12428,"-29"51"-9449,25-30-1025,1-3-1089,3-2-385,0 0-160,0-5-191,2-2-161,3-1-769,-1-3-641,2-1-479,9-17-20757</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1.129"/>
    </inkml:context>
    <inkml:brush xml:id="br0">
      <inkml:brushProperty name="width" value="0.025" units="cm"/>
      <inkml:brushProperty name="height" value="0.025" units="cm"/>
    </inkml:brush>
  </inkml:definitions>
  <inkml:trace contextRef="#ctx0" brushRef="#br0">1 103 15086,'0'0'5168,"6"9"-4229,-5-6-875,1 0 1,0 0-1,0 1 0,0-2 0,1 1 0,-1 0 0,1 0 0,0-1 0,-1 1 0,1-1 0,0 0 0,0 0 0,1 0 0,-1 0 0,0-1 0,1 1 0,-1-1 0,1 0 1,-1 0-1,1 0 0,-1-1 0,1 1 0,0-1 0,-1 0 0,1 0 0,4 0 0,-3 0 93,1 0 1,0-1-1,0 0 1,0 0-1,0 0 1,-1-1-1,1 0 0,-1 0 1,1 0-1,-1-1 1,8-5-1,-10 7-73,-1-1 0,0 0 0,1 0 0,-1 0 0,0 0 0,0 0 0,-1-1 0,1 1 0,0-1 0,-1 1 0,1-1 0,-1 1 0,0-1 0,0 0 0,0 1 0,0-1 0,0 0 0,-1 0 0,1 0 0,-1 0 0,0 0 0,0 0 0,0 0 0,0 0 0,-1-3 0,1 5-37,-1 0 1,1 0-1,-1 0 0,1 0 0,-1 0 0,0 0 1,1 0-1,-1 1 0,0-1 0,0 0 0,0 0 1,1 1-1,-1-1 0,0 0 0,0 1 0,0-1 1,0 1-1,0-1 0,0 1 0,-1-1 0,1 1 1,0 0-1,0 0 0,0 0 0,0-1 0,0 1 1,0 0-1,-1 0 0,1 0 0,0 1 0,0-1 1,0 0-1,0 0 0,-2 1 0,-1 0 37,0 0 0,0-1 1,1 2-1,-1-1 0,0 0 0,1 1 0,-1-1 0,1 1 0,-4 3 0,0 1 94,0 1-1,1 0 0,0 1 1,-9 15-1,13-20-85,0 0 0,1 0 0,-1 0 0,1 1 0,-1-1 1,1 1-1,0-1 0,1 1 0,-1-1 0,1 1 0,-1 0 0,1-1 0,0 1 0,0 0 0,2 5 0,-1-8-72,1 0 0,0 0 0,0 0 0,0 0 0,-1 0 1,1-1-1,0 1 0,0-1 0,0 1 0,0-1 0,0 0 0,1 0 0,-1 0 1,0 0-1,0 0 0,0 0 0,3-1 0,3 0 29,56-5-202,-50 4-556,0 0-1,-1 1 1,1 0 0,24 3-1,-37-2 731,-1 0-1,1 0 0,-1 0 0,1 0 1,-1 0-1,1 0 0,-1 0 0,1 1 1,-1-1-1,1 0 0,-1 0 0,0 1 1,1-1-1,-1 0 0,1 0 1,-1 1-1,0-1 0,1 0 0,-1 1 1,0-1-1,0 1 0,1-1 0,-1 1 1,0-1-1,0 0 0,1 1 0,-1-1 1,0 1-1,0-1 0,0 1 0,0-1 1,0 1-1,0-1 0,0 1 0,0-1 1,0 1-1,0-1 0,0 1 1,0-1-1,0 1 0,0-1 0,0 1 1,0-1-1,-1 1 0,1-1 0,0 0 1,0 1-1,-1-1 0,1 1 0,0-1 1,-1 0-1,1 1 0,0-1 0,-1 0 1,1 1-1,0-1 0,-1 0 0,1 1 1,-1-1-1,0 0 0,-25 21 2540,25-21-2553,0 1 0,0-1-1,0 0 1,0 0 0,1 0 0,-1 0 0,0 1-1,0-1 1,0-1 0,0 1 0,0 0 0,0 0-1,1 0 1,-1 0 0,0-1 0,0 1 0,0 0-1,1-1 1,-1 1 0,0 0 0,0-1 0,1 1-1,-1-1 1,0 1 0,1-1 0,-1 0 0,0 1-1,1-1 1,-1 0 0,1 1 0,-1-1 0,1 0-1,-1 0 1,1 1 0,0-1 0,-1 0 0,1 0-1,0 0 1,0 1 0,0-1 0,0 0 0,-1 0-1,1 0 1,0 0 0,0 0 0,1 1 0,-1-1-1,0 0 1,0 0 0,0 0 0,1-1 0,-1-1-4,0 0 1,1-1 0,-1 1 0,1 0 0,0 0 0,0 0-1,0 0 1,0 0 0,1 0 0,-1 1 0,1-1 0,0 0-1,0 1 1,2-4 0,4 1-513,1 0 1,-1 0-1,1 1 0,17-6 0,-18 8-506,1-2-1,-1 1 1,0-1-1,0 0 1,10-7-1,-16 9 660,0 0 0,0-1 0,1 1 0,-1 0 0,-1-1-1,1 1 1,0-1 0,-1 1 0,1-1 0,-1 0 0,0 0 0,0 0 0,0 1 0,0-1 0,0 0-1,-1 0 1,1-1 0,-1 1 0,0-5 0,0-20-11719</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1.503"/>
    </inkml:context>
    <inkml:brush xml:id="br0">
      <inkml:brushProperty name="width" value="0.025" units="cm"/>
      <inkml:brushProperty name="height" value="0.025" units="cm"/>
    </inkml:brush>
  </inkml:definitions>
  <inkml:trace contextRef="#ctx0" brushRef="#br0">1 0 14382,'0'0'10153,"23"57"-10345,-10-40-1922,2-6-2402,0-4-5414</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1.847"/>
    </inkml:context>
    <inkml:brush xml:id="br0">
      <inkml:brushProperty name="width" value="0.025" units="cm"/>
      <inkml:brushProperty name="height" value="0.025" units="cm"/>
    </inkml:brush>
  </inkml:definitions>
  <inkml:trace contextRef="#ctx0" brushRef="#br0">83 1 11275,'0'0'14824,"-3"12"-12619,-7 25-1551,-4 15 299,3 1-1,1 1 0,-2 60 0,12-111-978,0-1-1,0 1 1,0-1 0,0 1-1,0-1 1,0 1 0,1-1-1,-1 1 1,1-1 0,0 1-1,0-1 1,0 1 0,0-1-1,0 0 1,0 0 0,1 0-1,-1 0 1,1 0 0,-1 0-1,1 0 1,0 0 0,0 0 0,0-1-1,0 1 1,0-1 0,0 1-1,0-1 1,1 0 0,1 1-1,5 0-159,1 0 1,-1-1-1,0 0 0,1 0 0,-1-1 1,15-1-1,38 2-153,-61-1 378,0 1 0,0 0 0,0-1 0,0 1 0,0 0-1,0-1 1,0 1 0,0 0 0,0 0 0,0 0 0,0 0 0,-1 0 0,1 0 0,0 0 0,-1 0-1,1 0 1,-1 0 0,1 1 0,-1-1 0,1 0 0,-1 0 0,0 0 0,0 1 0,0-1 0,0 0-1,0 0 1,0 1 0,0-1 0,0 0 0,0 0 0,0 1 0,-1-1 0,1 2 0,-1 1 84,0 0-1,1 0 1,-2 0 0,1 0 0,0 0 0,-1 0 0,0 0 0,-3 6 0,0-5-121,0 0 0,0 0 0,0 0 0,-1 0 0,0-1 0,0 0 1,0 0-1,0-1 0,-1 0 0,0 0 0,1 0 0,-1-1 0,0 0 0,0 0 0,0 0 0,0-1 0,-10 0 0,14-1-7,0 0 0,-1 0 0,1-1 0,-1 0 0,1 1 0,-1-1 0,1 0 0,0-1 0,0 1 0,0 0 0,-1-1 0,1 0 0,0 0 0,1 0 0,-1 0 0,0 0 0,1 0-1,-1-1 1,1 1 0,0-1 0,0 0 0,0 0 0,0 0 0,0 0 0,0 0 0,1 0 0,0 0 0,-1-1 0,1 1 0,1 0 0,-1-1 0,0 1 0,1 0 0,0-1 0,-1 1 0,2-7 0,-1 4 218,0-21-3748,0 26 2935,0-1-1,1 1 1,-1-1 0,1 1-1,-1-1 1,1 1-1,-1 0 1,1-1-1,0 1 1,0 0 0,0-1-1,-1 1 1,1 0-1,0 0 1,1 0-1,-1 0 1,0 0 0,0 0-1,0 0 1,1 0-1,-1 1 1,0-1-1,1 0 1,1 0 0,22-8-12885</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2.205"/>
    </inkml:context>
    <inkml:brush xml:id="br0">
      <inkml:brushProperty name="width" value="0.025" units="cm"/>
      <inkml:brushProperty name="height" value="0.025" units="cm"/>
    </inkml:brush>
  </inkml:definitions>
  <inkml:trace contextRef="#ctx0" brushRef="#br0">129 129 11531,'0'0'19896,"-9"-7"-19197,-32-20-394,39 27-299,1-1 1,0 1 0,-1-1 0,1 1 0,-1 0-1,0 0 1,1 0 0,-1 0 0,1 0-1,-1 0 1,1 0 0,-1 0 0,1 0 0,-1 1-1,1-1 1,-1 1 0,1-1 0,0 1-1,-1 0 1,1-1 0,0 1 0,-1 0 0,1 0-1,0 0 1,0 0 0,0 0 0,0 0 0,0 0-1,0 1 1,-1 0 0,-23 39 118,24-38-124,0-1-1,-1 0 0,1 0 0,0 0 0,0 0 0,0 0 0,1 1 0,-1-1 0,0 0 0,1 0 0,0 1 0,-1-1 0,1 1 0,0-1 0,0 0 0,0 1 0,1-1 0,-1 1 0,0-1 0,1 0 0,1 4 0,-1-4 0,1-1 0,-1 0 0,0 1 0,1-1 0,-1 0 0,1 0 0,-1 0 0,1 0 0,0 0 0,-1 0 0,1 0 0,0-1 0,0 1 0,-1-1 0,1 1 0,0-1 0,0 0 0,0 0 0,0 0 0,2 0 0,5 0 0,0-1 0,0 0 0,0 0 0,0-1 0,0 0 0,-1-1 0,1 0 0,-1 0 0,13-7 0,2-6-7,-19 12 6,1 0 0,0 1 1,0-1-1,1 1 0,-1 0 0,1 1 1,0-1-1,-1 1 0,1 0 0,0 1 1,10-3-1,-15 6 2,0-1 0,0 0-1,0 0 1,0 0 0,-1 0 0,1 0 0,0 1-1,-1-1 1,1 0 0,-1 1 0,1-1 0,-1 1-1,1-1 1,-1 0 0,0 1 0,0-1 0,0 1-1,0-1 1,0 1 0,0-1 0,0 1 0,0-1-1,-1 0 1,0 3 0,-4 42-5,-3 28 4,8-73 0,0-1 0,0 0 0,0 0 0,0 0 0,0 0 0,1 0 0,-1 0 0,0 1 0,0-1 0,0 0 0,1 0 0,-1 0 0,0 0 0,0 0 0,0 0 0,1 0 0,-1 0 0,0 0 0,0 0 0,0 0 0,1 0 0,-1 0 0,0 0 0,0 0 0,0 0 0,1 0 0,-1 0 0,0 0 0,0 0 0,0 0 0,0 0 0,1-1 0,-1 1 0,0 0 0,0 0 0,0 0 0,0 0 0,1 0 0,-1-1 0,0 1 0,0 0 0,0 0 0,0 0 0,0 0 0,0-1 0,0 1 0,1 0 0,-1 0 0,0 0 0,0 0 0,0-1 0,0 1 0,0 0 0,0 0 0,0 0 0,0-1 0,0 1 0,0 0 0,9-12 0,-2-6 0,0 0 0,0-1 0,-2 1 0,-1-1 0,0 0 0,2-33 0,3-12 0,-9 62 0,0 0 0,1 0 0,0-1 0,-1 1 0,1 0 0,0 0 0,0 0 0,0 0 0,1 0 0,-1 1 0,0-1 0,1 0 0,-1 0 0,1 1 0,-1-1 0,1 1 0,0 0 0,0-1 0,-1 1 0,1 0 0,0 0 0,0 0 0,0 0 0,1 0 0,-1 1 0,0-1 0,3 0 0,7-1 0,0 1 0,-1 1 0,1-1 0,15 3 0,2-1 0,11 0-83,15-1-1416,0-3-3619,3-8-9290</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5.141"/>
    </inkml:context>
    <inkml:brush xml:id="br0">
      <inkml:brushProperty name="width" value="0.025" units="cm"/>
      <inkml:brushProperty name="height" value="0.025" units="cm"/>
    </inkml:brush>
  </inkml:definitions>
  <inkml:trace contextRef="#ctx0" brushRef="#br0">67 0 17232,'0'0'5189,"1"8"-3635,0 30-645,-2 0 1,-2 0-1,-1 0 1,-2 0-1,-12 43 1,6-28-640,2 0 0,-2 56 0,11-90-544,0-6 515,0-1-1,1 0 1,3 24 0,-3-34-354,0-1 1,0 1-1,1 0 1,-1-1-1,0 1 0,1 0 1,0-1-1,-1 1 1,1-1-1,0 1 1,0-1-1,-1 1 1,1-1-1,0 0 0,1 0 1,-1 1-1,0-1 1,0 0-1,0 0 1,1 0-1,-1 0 1,0 0-1,1 0 0,-1 0 1,1-1-1,-1 1 1,1-1-1,0 1 1,-1-1-1,1 1 1,0-1-1,-1 0 0,1 0 1,-1 0-1,3 0 1,-2 0-313,-1 0 0,0 0 0,1-1 0,-1 1 0,0-1 0,0 1 1,1-1-1,-1 1 0,0-1 0,0 0 0,0 1 0,0-1 0,1 0 0,-1 0 0,-1 0 1,1 0-1,0 0 0,0 0 0,0 0 0,0 0 0,1-3 0,9-15-10604</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6.606"/>
    </inkml:context>
    <inkml:brush xml:id="br0">
      <inkml:brushProperty name="width" value="0.025" units="cm"/>
      <inkml:brushProperty name="height" value="0.025" units="cm"/>
    </inkml:brush>
  </inkml:definitions>
  <inkml:trace contextRef="#ctx0" brushRef="#br0">77 130 5285,'-9'2'5210,"8"-2"-4525,-34 7 614,33-7-903,0 1 0,0-1 0,0 1 0,0 0 1,0-1-1,0 1 0,0 0 0,0 0 0,0 0 1,0 1-1,0-1 0,1 0 0,-1 1 0,1-1 1,-2 3-1,2-4-322,2 0 1,-1 1-1,0-1 1,0 1-1,0-1 1,0 0-1,0 1 1,0-1-1,0 0 1,0 1-1,0-1 1,1 0-1,-1 1 1,0-1-1,0 0 1,1 1-1,-1-1 1,0 0-1,0 0 1,1 1-1,-1-1 1,0 0-1,0 0 0,1 0 1,-1 1-1,0-1 1,1 0-1,-1 0 1,1 0-1,-1 0 1,0 0-1,1 0 1,-1 1-1,0-1 1,1 0-1,-1 0 1,0 0-1,1 0 1,0-1-1,20 4 821,-18-3-498,209 7 4295,107-29-3166,-233 14-1168,375-34-144,235-19-17,-669 59-193,2 0-1,1 0-1,45 4 0,-70 4 1064,-6 9-5856,1-5-1669,9-20 2469,7-26-3020,-10 13 1789</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6.961"/>
    </inkml:context>
    <inkml:brush xml:id="br0">
      <inkml:brushProperty name="width" value="0.025" units="cm"/>
      <inkml:brushProperty name="height" value="0.025" units="cm"/>
    </inkml:brush>
  </inkml:definitions>
  <inkml:trace contextRef="#ctx0" brushRef="#br0">0 10 7559,'0'0'16175,"14"-2"-14755,29-3-774,1 3 0,0 1 0,81 10 0,-102-6-563,-4-2 56,1 2 0,-1 0 1,0 1-1,1 1 0,-2 1 0,36 15 0,-53-20-124,1-1 1,-1 1-1,1 0 0,-1 0 0,0 0 0,0 0 0,1 0 0,-1 0 1,0 0-1,0 0 0,0 1 0,0-1 0,0 0 0,-1 1 0,1-1 1,0 1-1,-1-1 0,1 1 0,-1-1 0,1 1 0,-1-1 0,1 1 1,-1-1-1,0 1 0,0-1 0,0 1 0,0 0 0,0-1 1,0 1-1,-1-1 0,1 1 0,0 0 0,-1-1 0,1 1 0,-1-1 1,0 0-1,1 1 0,-1-1 0,0 1 0,0-1 0,0 0 0,0 0 1,0 1-1,-2 1 0,-6 6 138,0 0 1,-1 0-1,0-1 1,-15 10-1,15-11-6,-15 10-385,-55 44 1678,47-26-2900,13 4-3887,19-33-2111</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7.691"/>
    </inkml:context>
    <inkml:brush xml:id="br0">
      <inkml:brushProperty name="width" value="0.025" units="cm"/>
      <inkml:brushProperty name="height" value="0.025" units="cm"/>
    </inkml:brush>
  </inkml:definitions>
  <inkml:trace contextRef="#ctx0" brushRef="#br0">0 269 14990,'0'0'12182,"10"-4"-11322,-2 1-733,0-1 1,-1 0-1,1-1 0,-1 0 1,0 0-1,0 0 0,-1-1 1,0 0-1,0-1 0,0 1 1,-1-1-1,0 0 1,7-13-1,14-31 284,22-61 0,-48 111-416,0 1 1,0-1-1,0 1 1,0-1-1,0 1 1,0-1-1,0 1 0,0 0 1,0-1-1,0 1 1,1-1-1,-1 1 0,0-1 1,0 1-1,1 0 1,-1-1-1,0 1 1,0 0-1,1-1 0,-1 1 1,0 0-1,1-1 1,-1 1-1,1 0 1,-1-1-1,0 1 0,1 0 1,-1 0-1,1 0 1,-1 0-1,0-1 1,1 1-1,-1 0 0,1 0 1,-1 0-1,1 0 1,-1 0-1,1 0 1,-1 0-1,1 0 0,-1 0 1,1 0-1,-1 0 1,0 0-1,1 1 0,-1-1 1,1 0-1,-1 0 1,1 0-1,-1 1 1,0-1-1,1 0 0,-1 0 1,0 1-1,1-1 1,-1 0-1,0 1 1,1-1-1,-1 0 0,0 1 1,1-1-1,-1 1 1,0-1-1,0 0 1,1 2-1,17 35-186,-14-27 257,14 23-102,1 0 0,2-1 0,33 39 0,-25-38-3920,1-2-3955,-20-21-5868</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02.223"/>
    </inkml:context>
    <inkml:brush xml:id="br0">
      <inkml:brushProperty name="width" value="0.025" units="cm"/>
      <inkml:brushProperty name="height" value="0.025" units="cm"/>
    </inkml:brush>
  </inkml:definitions>
  <inkml:trace contextRef="#ctx0" brushRef="#br0">35 71 2434,'7'-70'21028,"-22"109"-19474,9-19-1462,0 0 1,1 1-1,2 0 1,0 0-1,0 37 1,2-56-32,1 0 0,0 0 0,0-1 1,0 1-1,0 0 0,1 0 0,-1 0 1,0 0-1,1 0 0,-1-1 0,1 1 0,0 0 1,-1 0-1,1-1 0,0 1 0,0-1 0,0 1 1,0 0-1,0-1 0,1 0 0,-1 1 0,0-1 1,1 0-1,-1 0 0,1 0 0,-1 0 0,1 0 1,0 0-1,-1 0 0,1 0 0,0 0 0,-1-1 1,1 1-1,0-1 0,0 0 0,0 1 1,0-1-1,0 0 0,-1 0 0,1 0 0,0 0 1,0 0-1,0-1 0,0 1 0,-1-1 0,1 1 1,0-1-1,3-1 0,3 0 250,1-1 1,-1-1-1,0 0 0,0 0 1,0 0-1,0-1 0,-1 0 1,1 0-1,6-8 0,-6 4-233,0-1-1,-1 0 1,0-1-1,0 1 0,-1-1 1,-1-1-1,0 1 1,0-1-1,-1 0 0,0 0 1,-2 0-1,1 0 1,1-18-1,-7 44-106,2-6-14,0-1-1,0 1 1,0-1 0,1 1 0,1 12 0,0-17 36,-1-1 0,1 1 0,-1-1 0,1 0 0,0 0 0,0 1 0,0-1 0,0 0 0,1 0 0,-1 0 0,0 0 0,1 0 0,0 0 0,-1-1 0,1 1 0,0 0 0,0-1 0,0 1 0,0-1 0,0 0 0,0 0 0,0 1 0,0-1 0,1-1 0,2 2 0,1 0 22,1-1 0,-1 0-1,1 0 1,-1 0 0,1-1-1,0 0 1,-1 0 0,1-1-1,0 0 1,-1 0 0,1 0-1,-1-1 1,0 0 0,1 0-1,8-5 1,-11 5-5,0 0-1,0-1 0,-1 1 1,1-1-1,-1 1 0,0-1 1,0 0-1,0 0 1,0 0-1,0-1 0,-1 1 1,0-1-1,1 1 1,-1-1-1,-1 0 0,1 0 1,0 0-1,-1 0 1,0 0-1,0 0 0,0-1 1,0 1-1,-1 0 1,0-9-1,0 13-10,0-1 0,0 1-1,-1-1 1,1 1 0,0-1 0,-1 1 0,1-1 0,0 1-1,-1-1 1,1 1 0,0-1 0,-1 1 0,1-1-1,-1 1 1,1 0 0,-1-1 0,1 1 0,-1 0-1,1-1 1,-1 1 0,0 0 0,1 0 0,-1 0 0,1 0-1,-1-1 1,0 1 0,1 0 0,-1 0 0,1 0-1,-1 0 1,0 0 0,1 0 0,-1 1 0,1-1 0,-1 0-1,0 0 1,1 0 0,-1 0 0,1 1 0,-1-1-1,1 0 1,-1 1 0,1-1 0,-2 1 0,-25 13-117,21-9 116,1-1-1,0 1 0,0 0 0,0 0 1,0 1-1,1-1 0,0 1 1,0 0-1,1 0 0,-1 0 1,1 1-1,1-1 0,-1 1 1,1-1-1,-1 8 0,3-13 3,0 0 0,0 0 0,0 0 0,0 0 0,1 0 0,-1 0 0,0-1 0,1 1-1,-1 0 1,1 0 0,-1 0 0,1-1 0,-1 1 0,1 0 0,0-1 0,-1 1 0,1 0-1,0-1 1,-1 1 0,1-1 0,0 1 0,0-1 0,0 0 0,-1 1 0,1-1 0,0 0-1,0 1 1,0-1 0,0 0 0,0 0 0,-1 0 0,3 0 0,37 2 154,-31-2-118,171 0-1627,-179 0 1585,-1 0-1,0-1 0,0 1 0,1 0 0,-1 0 0,0 0 0,1 0 0,-1 0 0,0 0 0,1 0 0,-1 1 0,0-1 0,1 0 0,-1 0 0,0 0 0,0 0 0,1 0 0,-1 0 1,0 1-1,1-1 0,-1 0 0,0 0 0,0 0 0,1 0 0,-1 1 0,0-1 0,0 0 0,0 0 0,1 1 0,-1-1 0,0 0 0,0 1 0,0-1 0,0 0 0,0 0 1,0 1-1,1-1 0,-1 0 0,0 1 0,0-1 0,0 0 0,0 1 0,0-1 0,0 0 0,0 1 0,0-1 0,0 0 0,-1 1 0,1-1 0,0 0 0,0 0 0,0 1 0,0-1 1,0 0-1,0 1 0,-1-1 0,1 0 0,0 0 0,0 1 0,0-1 0,-1 0 0,1 0 0,0 0 0,0 1 0,-1-1 0,1 0 0,-1 1 37,1-1 0,-1 0 1,1 1-1,-1-1 0,1 1 0,-1-1 0,1 0 0,-1 0 0,0 1 0,1-1 0,-1 0 1,1 0-1,-1 0 0,0 0 0,1 0 0,-1 0 0,1 0 0,-1 0 0,0 0 0,1 0 0,-1 0 1,0 0-1,1 0 0,-1 0 0,1 0 0,-1-1 0,1 1 0,-1 0 0,0 0 0,1-1 1,-1 1-1,1 0 0,-1-1 0,1 1 0,0-1 0,-1 1 0,1-1 0,-1 1 0,1-1 0,0 1 1,-1-1-1,1 1 0,-1-2 0,-1-2 13,-1-1 1,1 0-1,0 0 0,1 0 1,-1 0-1,1-1 0,0 1 1,0 0-1,0-1 0,1 1 1,0-6-1,0 8-158,0 0 0,1 1 0,-1-1 0,1 0 1,-1 1-1,1-1 0,0 0 0,0 1 0,0-1 0,0 1 0,0-1 1,1 1-1,-1 0 0,1 0 0,-1-1 0,1 1 0,0 0 0,0 0 1,0 1-1,0-1 0,0 0 0,1 1 0,2-2 0,66-29-9590,-40 19 3795</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0.453"/>
    </inkml:context>
    <inkml:brush xml:id="br0">
      <inkml:brushProperty name="width" value="0.025" units="cm"/>
      <inkml:brushProperty name="height" value="0.025" units="cm"/>
    </inkml:brush>
  </inkml:definitions>
  <inkml:trace contextRef="#ctx0" brushRef="#br0">121 82 7079,'0'0'9251,"6"-9"-5637,1 2-2535,13-20 681,-14-1 3382,-6 28-5082,0-1-1,-1 0 1,1 1-1,0-1 1,-1 1-1,1-1 1,0 1-1,-1-1 1,1 1-1,-1-1 1,1 1-1,-1-1 1,1 1-1,-1-1 1,1 1-1,-1 0 1,1-1-1,-1 1 1,1 0-1,-1-1 1,0 1-1,1 0 1,-1 0-1,0 0 1,1 0 0,-1 0-1,1 0 1,-1-1-1,0 1 1,1 1-1,-1-1 1,0 0-1,1 0 1,-1 0-1,0 0 1,1 0-1,-1 1 1,0-1-1,1 0 1,-1 0-1,1 1 1,-1-1-1,1 0 1,-2 2-1,-28 13 103,20-5-65,1 0 0,0 1 1,0 0-1,1 0 0,1 1 0,0 0 0,1 0 1,0 1-1,1-1 0,-6 22 0,6-18 7,2 0-1,-1 0 1,2 0 0,0 0-1,1 1 1,1-1 0,0 0-1,5 27 1,-4-38-125,1-1 0,-1 1 1,1-1-1,1 1 0,-1-1 1,1 0-1,-1 0 0,1 0 0,0 0 1,6 6-1,-7-8-28,0 0 0,0 0 1,0 0-1,1 0 1,-1-1-1,0 1 0,1-1 1,-1 1-1,1-1 0,-1 0 1,1 0-1,0 0 0,0 0 1,-1-1-1,1 1 0,0-1 1,0 1-1,0-1 1,4 0-1,-6-1-100,-1 1 0,0 0 1,0 0-1,0-1 0,0 1 0,0 0 1,1-1-1,-1 1 0,0 0 0,0-1 1,0 1-1,0-1 0,0 1 0,0 0 1,0-1-1,0 1 0,0 0 0,0-1 1,0 1-1,0 0 0,-1-1 0,1 1 1,0 0-1,0-1 0,0 1 0,0 0 1,-1-1-1,1 1 0,0 0 0,0 0 1,0-1-1,-1 1 0,1 0 0,0 0 1,-1-1-1,1 1 0,0 0 0,0 0 1,-1-1-1,-11-11-2939,-33-23-5961,18 13 3097</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0.777"/>
    </inkml:context>
    <inkml:brush xml:id="br0">
      <inkml:brushProperty name="width" value="0.025" units="cm"/>
      <inkml:brushProperty name="height" value="0.025" units="cm"/>
    </inkml:brush>
  </inkml:definitions>
  <inkml:trace contextRef="#ctx0" brushRef="#br0">0 32 4164,'0'0'21781,"57"-17"-21205,-28 17-416,-1 0-160,2-1-1409,-1-4-2211,-1-4-3042</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1.152"/>
    </inkml:context>
    <inkml:brush xml:id="br0">
      <inkml:brushProperty name="width" value="0.025" units="cm"/>
      <inkml:brushProperty name="height" value="0.025" units="cm"/>
    </inkml:brush>
  </inkml:definitions>
  <inkml:trace contextRef="#ctx0" brushRef="#br0">79 0 13357,'0'0'9833,"-5"9"-8333,1-1-1205,-39 85 1656,38-81-1740,0 0 0,1 1-1,0 0 1,1 0 0,1 0-1,-1 17 1,3-28-284,0 0 1,1 0-1,0 0 1,-1 0-1,1 0 1,0-1-1,0 1 1,0 0-1,0 0 1,0 0-1,0-1 1,0 1-1,1-1 1,-1 1-1,1-1 1,-1 1 0,1-1-1,-1 0 1,1 0-1,0 1 1,0-1-1,-1-1 1,1 1-1,0 0 1,0 0-1,0-1 1,0 1-1,0-1 1,0 1-1,0-1 1,0 0-1,0 0 1,3 0-1,3 1-1435,0-1 0,0 0-1,0 0 1,0-1 0,0 0-1,0 0 1,13-5 0,4-6-7343</inkml:trace>
  <inkml:trace contextRef="#ctx0" brushRef="#br0" timeOffset="1">294 96 8808,'0'0'11787,"-27"64"-10185,7-35-449,0 4-384,-1 1-257,1-2-31,2-3-129,0-5-256,4-4 0,5-8-32,1-10-704,3-2-1634,5-5-2371,0-15-6213</inkml:trace>
  <inkml:trace contextRef="#ctx0" brushRef="#br0" timeOffset="2">104 184 16816,'0'0'9193,"56"24"-8585,-30-16-480,-3 0-128,-1-5-1537,-1-3-2755,0 0-4164</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1.479"/>
    </inkml:context>
    <inkml:brush xml:id="br0">
      <inkml:brushProperty name="width" value="0.025" units="cm"/>
      <inkml:brushProperty name="height" value="0.025" units="cm"/>
    </inkml:brush>
  </inkml:definitions>
  <inkml:trace contextRef="#ctx0" brushRef="#br0">65 0 15182,'0'0'11195,"8"11"-10239,-7-9-941,5 5 206,-1 1 0,1 0 0,-1 0 0,-1 1 0,0-1 0,0 1 0,0 0 0,-1 0 0,-1 0 0,0 0 0,0 1 0,1 12 0,-3-12-90,-1-1 1,0 0 0,0 1-1,-1-1 1,0 0 0,-1 0-1,0 0 1,-8 15 0,9-19-240,0-1 1,0 0 0,-1 0-1,0-1 1,0 1 0,0-1 0,0 1-1,0-1 1,-1 0 0,0 0-1,1 0 1,-1-1 0,0 1-1,0-1 1,-1 0 0,1 0 0,0 0-1,-1-1 1,-8 2 0,11-2-542,-10-1-1950,6-4-4270,5-9-3978</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1.853"/>
    </inkml:context>
    <inkml:brush xml:id="br0">
      <inkml:brushProperty name="width" value="0.025" units="cm"/>
      <inkml:brushProperty name="height" value="0.025" units="cm"/>
    </inkml:brush>
  </inkml:definitions>
  <inkml:trace contextRef="#ctx0" brushRef="#br0">40 0 12844,'0'0'18257,"55"19"-18225,-38-19-480,0 0-1410,1 0-1569,-5 0 0,-3 0 512,-5 0-544</inkml:trace>
  <inkml:trace contextRef="#ctx0" brushRef="#br0" timeOffset="1">1 90 14221,'0'0'14574,"49"22"-14189,-16-26-289,3-6-417,-1 2-1472,4-3-1827,0 1-1665,-2 3 673</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2.198"/>
    </inkml:context>
    <inkml:brush xml:id="br0">
      <inkml:brushProperty name="width" value="0.025" units="cm"/>
      <inkml:brushProperty name="height" value="0.025" units="cm"/>
    </inkml:brush>
  </inkml:definitions>
  <inkml:trace contextRef="#ctx0" brushRef="#br0">173 1 11659,'0'0'14334,"-4"10"-12653,-13 15-712,-2 0-1,-1-2 0,0 0 1,-45 37-1,57-56-2222,0-8-4836,4-18-5002,4 19 10427,0-18-10828</inkml:trace>
  <inkml:trace contextRef="#ctx0" brushRef="#br0" timeOffset="1">1 21 10666,'0'0'19410,"39"50"-19089,-23-39-225,-1-4-352,0-3-1890,2-4-3332,0 0-2849</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2.559"/>
    </inkml:context>
    <inkml:brush xml:id="br0">
      <inkml:brushProperty name="width" value="0.025" units="cm"/>
      <inkml:brushProperty name="height" value="0.025" units="cm"/>
    </inkml:brush>
  </inkml:definitions>
  <inkml:trace contextRef="#ctx0" brushRef="#br0">7 26 17969,'0'0'6689,"11"-5"-3924,-11 5-2760,10-4 486,0 0 0,0 1-1,0 0 1,1 1 0,12-2-1,-21 4-441,0-1-1,1 1 1,-1 0-1,0 0 0,1 0 1,-1 0-1,1 1 1,-1-1-1,0 1 1,0-1-1,1 1 0,-1 0 1,0 0-1,0 0 1,0 0-1,1 0 1,-1 0-1,-1 0 0,1 1 1,0-1-1,0 1 1,0 0-1,-1-1 1,1 1-1,-1 0 0,1 0 1,-1 0-1,0 0 1,0 0-1,0 0 1,0 0-1,0 1 0,0-1 1,-1 0-1,2 5 1,-2-3-39,1 0 1,-1 0-1,0 0 1,0 0-1,0 1 1,0-1-1,-1 0 1,1 0-1,-1 0 0,0 0 1,0 0-1,-1 0 1,1 0-1,-1 0 1,0-1-1,0 1 1,0-1-1,-5 6 1,-3 1 46,0 0 1,0 0 0,-1-1-1,-14 9 1,14-11-31,2 0 1,-1 0-1,1 1 0,0 1 1,-13 14-1,22-22-27,0-1 0,0 0 0,0 1 0,0-1 0,0 1 0,0-1 0,0 1 0,0-1 0,1 1 0,-1-1 0,0 0 0,0 1 0,0-1 0,0 1 0,1-1 0,-1 0 0,0 1 0,0-1 0,1 0 0,-1 1 0,0-1 0,1 0 0,-1 1 0,0-1 0,1 0 0,-1 0 0,0 1 0,1-1 0,-1 0 0,0 0 0,1 0 0,-1 1 0,1-1 0,-1 0 0,1 0 0,-1 0 0,0 0 0,1 0 0,-1 0 0,1 0 0,-1 0 0,1 0 0,-1 0 0,1 0 0,27 3 0,-25-2 0,40 1-1539,-14-1-2675,-23-1 2830,24 0-10601</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2.947"/>
    </inkml:context>
    <inkml:brush xml:id="br0">
      <inkml:brushProperty name="width" value="0.025" units="cm"/>
      <inkml:brushProperty name="height" value="0.025" units="cm"/>
    </inkml:brush>
  </inkml:definitions>
  <inkml:trace contextRef="#ctx0" brushRef="#br0">254 0 12748,'0'0'18898,"-37"56"-17873,13-23-929,-2 5-96,-2 2 0,-1 1 0,4-2 0,1-6 0,5-6 0,3-8-256,5-10-1314,4-9-1697,2 0-2050,2-18-3107</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3.323"/>
    </inkml:context>
    <inkml:brush xml:id="br0">
      <inkml:brushProperty name="width" value="0.025" units="cm"/>
      <inkml:brushProperty name="height" value="0.025" units="cm"/>
    </inkml:brush>
  </inkml:definitions>
  <inkml:trace contextRef="#ctx0" brushRef="#br0">0 1 13036,'0'0'14542,"68"37"-13036,-39-12-449,2 1-449,5 2-320,-1 2-256,-5-3-1505,-5-3-3748,-5-8-7367</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5.099"/>
    </inkml:context>
    <inkml:brush xml:id="br0">
      <inkml:brushProperty name="width" value="0.025" units="cm"/>
      <inkml:brushProperty name="height" value="0.025" units="cm"/>
    </inkml:brush>
  </inkml:definitions>
  <inkml:trace contextRef="#ctx0" brushRef="#br0">43 1 9417,'0'0'10378,"-6"11"-9417,0 4-375,0 0-1,1 0 1,1 0 0,0 0 0,1 1 0,1-1 0,-1 27 0,2 26-300,-2-11 213,4 1 1,10 81-1,-9-122-417,1-1 0,1 1-1,1-1 1,0 0-1,1-1 1,1 1 0,1-1-1,0-1 1,0 1-1,1-1 1,1-1-1,23 24 1,-22-24 73,0 0 1,-1 0-1,16 26 0,18 24 334,-41-60-476,0-1 0,0 1-1,0-1 1,0 0 0,0 0-1,1 0 1,-1 0 0,1-1-1,-1 0 1,1 1 0,0-1-1,-1-1 1,1 1 0,5 0-1,63 1 1158,-32-2-672,-27 0-479,-1 0-1,1 0 0,0-1 1,0-1-1,0 0 1,-1-1-1,1 0 0,19-8 1,30-4-7,-55 15-8,0-1-1,0 0 1,0-1-1,0 0 0,0 0 1,-1 0-1,1-1 1,0 0-1,-1 0 1,0 0-1,0-1 0,0 0 1,0 0-1,7-8 1,37-45 69,-24 27-74,0 1 0,35-28-1,-34 32 42,0 0-1,-2-2 1,40-55-1,54-102 660,-73 110-531,61-91 19,-98 150-2394,-4-2-3893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4.426"/>
    </inkml:context>
    <inkml:brush xml:id="br0">
      <inkml:brushProperty name="width" value="0.025" units="cm"/>
      <inkml:brushProperty name="height" value="0.025" units="cm"/>
    </inkml:brush>
  </inkml:definitions>
  <inkml:trace contextRef="#ctx0" brushRef="#br0">190 69 14318,'1'-3'785,"0"-1"1,0 1 0,-1-1 0,0 1 0,1-1-1,-1 1 1,0-1 0,-1 1 0,0-7 0,0 9-523,1-1 1,-1 0 0,1 1 0,-1-1 0,0 1 0,1-1-1,-1 1 1,0 0 0,0-1 0,0 1 0,0 0 0,0 0 0,-1-1-1,1 1 1,0 0 0,-2-1 0,0 1-212,1 1 0,0-1-1,-1 1 1,1-1 0,-1 1 0,1 0 0,-1 0 0,1 0 0,0 0 0,-1 0 0,1 0-1,-1 1 1,1-1 0,-1 1 0,1 0 0,0 0 0,0 0 0,-1 0 0,1 0-1,0 0 1,0 1 0,0-1 0,0 0 0,0 1 0,0 0 0,1 0 0,-1-1-1,-1 4 1,-11 9 56,1 1 0,1 0 0,0 1-1,-13 24 1,20-31-40,1-1-1,0 1 1,0 0-1,0 1 1,1-1-1,1 1 1,0-1-1,0 1 1,1 0-1,-1 17 1,2-26-63,1 0 0,-1 0 1,0 0-1,0 0 0,1 0 1,-1 0-1,0 0 1,1 0-1,-1 0 0,1 0 1,-1-1-1,1 1 1,0 0-1,-1 0 0,1 0 1,0-1-1,-1 1 0,1 0 1,0-1-1,0 1 1,0 0-1,0-1 0,0 1 1,0-1-1,0 0 0,0 1 1,0-1-1,0 0 1,0 1-1,0-1 0,0 0 1,0 0-1,0 0 1,0 0-1,0 0 0,0 0 1,0 0-1,0 0 0,0-1 1,1 1-1,3-1 28,0 0 0,-1 0 0,1-1 0,-1 1 0,1-1 0,-1 0 0,0 0 0,6-4 0,4-6 24,0-1-1,0 0 0,-1 0 0,20-30 0,-25 33 13,-1-1-1,0 1 0,-1-2 1,-1 1-1,0-1 1,0 0-1,-1 0 1,3-16-1,-10 69-210,1 55 1,3-59 88,-1-34-35,0-1 1,0 0-1,0 1 1,0-1-1,0 1 1,1-1-1,-1 1 1,1-1-1,0 0 1,0 0 0,0 1-1,0-1 1,0 0-1,0 0 1,1 0-1,-1 0 1,3 2-1,-3-2-28,1-1 0,0 0 1,-1-1-1,1 1 0,0 0 0,0 0 0,0-1 0,0 1 1,0-1-1,0 1 0,0-1 0,0 0 0,0 0 1,0 0-1,0 0 0,-1 0 0,1-1 0,0 1 0,0 0 1,0-1-1,0 1 0,3-2 0,5-4-786,-1 1-1,0-1 0,-1 0 1,1-1-1,-1 0 0,-1 0 1,1 0-1,-1-1 1,0-1-1,-1 1 0,9-16 1,19-28-6321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02.916"/>
    </inkml:context>
    <inkml:brush xml:id="br0">
      <inkml:brushProperty name="width" value="0.025" units="cm"/>
      <inkml:brushProperty name="height" value="0.025" units="cm"/>
    </inkml:brush>
  </inkml:definitions>
  <inkml:trace contextRef="#ctx0" brushRef="#br0">131 0 13677,'0'0'5920,"-9"11"-4564,-1 3-985,-1 1-1,2 0 1,0 1 0,1 0-1,1 1 1,-11 32 0,4 8 638,2 2 0,2-1-1,3 1 1,1 67 0,6-124-970,0-1 0,-1 0-1,1 1 1,0-1-1,1 1 1,-1-1-1,0 0 1,0 1 0,0-1-1,1 0 1,-1 1-1,1-1 1,-1 0 0,1 0-1,0 1 1,-1-1-1,1 0 1,0 0-1,0 0 1,1 1 0,-1-1 12,0-1 1,-1 0 0,1 1-1,0-1 1,0 0-1,0 0 1,0 0 0,0 0-1,-1 0 1,1 0 0,0 0-1,0 0 1,0-1 0,0 1-1,0 0 1,-1 0 0,1-1-1,0 1 1,0 0 0,0-1-1,-1 1 1,2-2-1,3-1 88,-1 0-1,0 0 0,-1-1 0,1 0 0,0 1 0,-1-1 0,0-1 0,0 1 0,3-6 1,0-8-92,0 0 0,-1 0 1,-1 0-1,-1 0 0,0 0 1,-1-1-1,-2-35 1,-3 78-1518,2-22 1455,1 0 1,-1 0-1,0 0 0,1 1 0,-1-1 1,1 0-1,0 0 0,0 0 1,0 0-1,0 1 0,0-1 0,0 0 1,1 0-1,-1 0 0,1 0 1,-1 1-1,1-1 0,0 0 0,0 0 1,0 0-1,0-1 0,0 1 1,0 0-1,0 0 0,1 0 1,-1-1-1,1 1 0,-1-1 0,1 1 1,0-1-1,0 0 0,-1 1 1,1-1-1,0 0 0,0 0 0,0 0 1,3 0-1,3 1 49,0 0-1,1 0 1,-1-1 0,1 0-1,-1 0 1,1-1 0,-1 0 0,1-1-1,-1 0 1,0 0 0,1-1-1,-1 0 1,0 0 0,9-5-1,-11 5 54,-1 0-1,1-1 1,-1 0-1,0 0 1,1 0-1,-2 0 1,1-1-1,0 0 1,-1 0 0,1 0-1,-1 0 1,-1-1-1,1 0 1,0 0-1,-1 0 1,0 0-1,0 0 1,-1-1-1,0 1 1,4-11-1,-6 15-88,0 1-1,0-1 1,0 1-1,1 0 1,-1-1-1,0 1 1,0-1 0,0 1-1,0 0 1,0-1-1,0 1 1,0-1-1,0 1 1,0-1-1,0 1 1,0 0-1,0-1 1,0 1 0,0-1-1,0 1 1,-1 0-1,1-1 1,0 1-1,0-1 1,0 1-1,-1 0 1,1-1-1,0 1 1,0 0 0,-1-1-1,1 1 1,0 0-1,-1-1 1,-13 7-221,-12 19-79,19-17 321,1 0-1,0 0 1,0 0 0,1 0 0,0 1 0,0 0 0,1 0 0,0 1 0,1-1 0,0 1-1,1-1 1,-3 19 0,5-27-15,0 0-1,0 0 0,0 0 0,0 0 1,0 0-1,1 0 0,-1 0 1,0 1-1,1-1 0,-1 0 1,0 0-1,1 0 0,0 0 1,-1 0-1,1-1 0,-1 1 1,1 0-1,0 0 0,0 0 0,0 0 1,-1-1-1,1 1 0,0 0 1,0-1-1,0 1 0,2 0 1,0 0 12,0 0 1,1 0-1,-1-1 1,0 1-1,0-1 1,1 1-1,-1-1 1,1 0 0,3-1-1,3 0 23,-1-1-1,1 0 1,-1-1-1,0 0 1,16-7-1,-11 3-38,-2-2 0,1 1 0,-1-2 0,0 1 0,-1-2 0,0 1 0,-1-2 0,0 1 0,0-1 0,-2-1 0,1 0 0,9-21 0,-33 66 11,11-24-19,-1 0 1,2 0 0,-1 0-1,1 1 1,0-1-1,1 1 1,0-1 0,0 1-1,1 0 1,0 0-1,0 0 1,1 9 0,1-17-156,0 0 0,-1 0 0,1 1 0,0-1 0,-1 0 0,1 0 0,0 0 0,0 0 1,0 0-1,0-1 0,0 1 0,0 0 0,0 0 0,0 0 0,0-1 0,0 1 0,1-1 1,-1 1-1,0-1 0,0 1 0,2-1 0,-2 0-273,0 1 1,0-1-1,-1 0 1,1 0-1,0 0 1,0 0-1,-1 0 1,1 0-1,0 0 1,0 0-1,-1 0 0,1 0 1,0-1-1,0 1 1,-1 0-1,1 0 1,0-1-1,-1 1 1,1 0-1,0-1 0,-1 1 1,1-1-1,-1 1 1,2-2-1,4-11-9317</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1.241"/>
    </inkml:context>
    <inkml:brush xml:id="br0">
      <inkml:brushProperty name="width" value="0.025" units="cm"/>
      <inkml:brushProperty name="height" value="0.025" units="cm"/>
    </inkml:brush>
  </inkml:definitions>
  <inkml:trace contextRef="#ctx0" brushRef="#br0">4 53 8360,'0'0'9102,"6"-9"-6460,17-26-101,-17 27-501,-10 106 2229,-9 48-2215,-3 39-1213,10-34-382,26 286 0,-19-430-459,9 98 0,-10-93 0,0-1 0,0 1 0,-1-1 0,-1 1 0,0-1 0,-7 21 0,0-20-2805,7-29-3572,2-5-2218</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2.037"/>
    </inkml:context>
    <inkml:brush xml:id="br0">
      <inkml:brushProperty name="width" value="0.025" units="cm"/>
      <inkml:brushProperty name="height" value="0.025" units="cm"/>
    </inkml:brush>
  </inkml:definitions>
  <inkml:trace contextRef="#ctx0" brushRef="#br0">0 113 12620,'0'0'10650,"11"2"-9908,33 5 524,0-2 1,87-1-1,105-18 364,-91 4-1539,698-22 563,-241 11-417,-195 15 868,43-2-987,-438 7-810,17-3 1730,-20-4-3855,-6-7-5832,-3 3 1960</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2.399"/>
    </inkml:context>
    <inkml:brush xml:id="br0">
      <inkml:brushProperty name="width" value="0.025" units="cm"/>
      <inkml:brushProperty name="height" value="0.025" units="cm"/>
    </inkml:brush>
  </inkml:definitions>
  <inkml:trace contextRef="#ctx0" brushRef="#br0">0 0 18385,'0'0'4506,"9"3"-2227,95 32 1163,157 36-2992,-257-70-476,3 0 81,0 1 1,0-1-1,0 2 1,0-1-1,0 1 1,7 4-1,-13-6 4,0 0 1,1 0-1,-1 0 1,0 0-1,0 0 1,-1 0-1,1 0 0,0 0 1,0 0-1,0 0 1,-1 1-1,1-1 0,0 0 1,-1 0-1,0 1 1,1-1-1,-1 1 1,0-1-1,1 0 0,-1 1 1,0-1-1,0 1 1,0-1-1,0 0 0,0 1 1,-1-1-1,1 1 1,0-1-1,-1 0 1,1 1-1,-1-1 0,1 0 1,-1 0-1,0 1 1,1-1-1,-1 0 1,0 0-1,0 0 0,-1 1 1,-12 16 112,0-1 1,-1 0 0,-1-2 0,-31 25-1,-8 8-69,-16 27-3859,27-26-2086,30-35-5284</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3.305"/>
    </inkml:context>
    <inkml:brush xml:id="br0">
      <inkml:brushProperty name="width" value="0.025" units="cm"/>
      <inkml:brushProperty name="height" value="0.025" units="cm"/>
    </inkml:brush>
  </inkml:definitions>
  <inkml:trace contextRef="#ctx0" brushRef="#br0">1 302 7815,'0'0'22859,"12"-4"-21844,9-4-861,-1-1 0,-1-1 0,0-1 0,0 0 0,-1-2 0,29-25 0,116-129-154,-146 147 0,-1 9 0,-8 19 0,-7 32 0,-1-24 0,0-1 0,1 13-101,1 0 0,1 0 1,10 41-1,-12-62 8,2 0-1,-1 0 1,1-1 0,0 1-1,1-1 1,-1 0 0,1 0-1,6 7 1,-8-10 1,1 0-1,0-1 1,0 1 0,0-1-1,0 0 1,1 0-1,-1 0 1,0 0 0,1 0-1,-1-1 1,1 0 0,0 0-1,-1 0 1,1 0-1,0 0 1,5 0 0,9-2-7350,-3-8-7543</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4.744"/>
    </inkml:context>
    <inkml:brush xml:id="br0">
      <inkml:brushProperty name="width" value="0.025" units="cm"/>
      <inkml:brushProperty name="height" value="0.025" units="cm"/>
    </inkml:brush>
  </inkml:definitions>
  <inkml:trace contextRef="#ctx0" brushRef="#br0">101 78 5573,'29'-30'14742,"-28"28"-14276,0 1 0,0-1 0,0 0-1,0 1 1,0-1 0,0 0 0,-1 0 0,1 0 0,0 0 0,-1 0 0,0 0 0,0 1 0,1-1 0,-1 0 0,0 0 0,0 0 0,-1 0-1,1 0 1,-1-3 0,1 4-400,-1 1 0,1-1-1,-1 1 1,0-1 0,1 0-1,-1 1 1,1 0-1,-1-1 1,0 1 0,1-1-1,-1 1 1,0 0 0,0-1-1,1 1 1,-1 0 0,0 0-1,0 0 1,1 0-1,-1 0 1,0-1 0,0 1-1,0 0 1,1 1 0,-1-1-1,0 0 1,0 0 0,1 0-1,-1 0 1,0 1-1,-1 0 1,-23 10 104,16-4-125,2 1 0,-1 1 1,1-1-1,0 1 0,1 1 0,0-1 0,1 1 0,-1 0 0,2 0 0,-6 18 1,7-19-13,0 1 0,0 0 0,1 0 1,0 0-1,1 0 0,0 0 0,1 0 1,0 0-1,1 0 0,0 0 0,0 0 1,3 10-1,-1-13-63,0-1 1,0 0-1,1 0 1,0-1-1,0 1 0,0-1 1,1 1-1,5 4 1,-4-4-119,0 0 1,-1 0-1,0 1 1,7 11-1,-18-21-7101,-24-17 1345,9 3 699,-3-4-2050</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5.082"/>
    </inkml:context>
    <inkml:brush xml:id="br0">
      <inkml:brushProperty name="width" value="0.025" units="cm"/>
      <inkml:brushProperty name="height" value="0.025" units="cm"/>
    </inkml:brush>
  </inkml:definitions>
  <inkml:trace contextRef="#ctx0" brushRef="#br0">1 51 6438,'0'0'20467,"59"-33"-20178,-35 31-225,0 1-385,0-1-2049,-1-3-2114,3-2-2467</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5.421"/>
    </inkml:context>
    <inkml:brush xml:id="br0">
      <inkml:brushProperty name="width" value="0.025" units="cm"/>
      <inkml:brushProperty name="height" value="0.025" units="cm"/>
    </inkml:brush>
  </inkml:definitions>
  <inkml:trace contextRef="#ctx0" brushRef="#br0">101 1 11627,'0'0'12876,"-56"57"-11434,42-29-97,1 3-320,1-1-96,7-1-129,5-3-383,0-7-289,4-5-64,15-6-64,4-4-577,4-4-1056,2-1-2083,2-12-1825,-3-4-3267</inkml:trace>
  <inkml:trace contextRef="#ctx0" brushRef="#br0" timeOffset="1">287 79 14638,'0'0'14349,"-42"66"-13324,26-40-288,-5 3-288,3-3-129,0-2-128,3-5-192,5-5-64,4-9-641,5-27-15918,1 1 4323</inkml:trace>
  <inkml:trace contextRef="#ctx0" brushRef="#br0" timeOffset="2">141 130 13229,'0'0'14317,"54"33"-14221,-31-25-480,1-3-1954,1-2-2659,-3-3-3619</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5.752"/>
    </inkml:context>
    <inkml:brush xml:id="br0">
      <inkml:brushProperty name="width" value="0.025" units="cm"/>
      <inkml:brushProperty name="height" value="0.025" units="cm"/>
    </inkml:brush>
  </inkml:definitions>
  <inkml:trace contextRef="#ctx0" brushRef="#br0">77 0 17553,'0'0'9534,"5"9"-8045,0 0-1172,4 6-15,-1-1 1,-1 1-1,8 25 0,-14-36-285,0 0 0,1 0 0,-2 0 0,1 0 0,0 1 0,-1-1 0,0 0 0,0 0 0,0 1 0,0-1 1,-1 0-1,0 0 0,0 0 0,0 0 0,0 1 0,-1-1 0,1-1 0,-1 1 0,0 0 0,0 0 0,-4 4 0,0-1-89,-1 0 1,0 0-1,-1 0 1,1-1 0,-1 0-1,-14 7 1,-12-1-6743,21-12-2448</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6.436"/>
    </inkml:context>
    <inkml:brush xml:id="br0">
      <inkml:brushProperty name="width" value="0.025" units="cm"/>
      <inkml:brushProperty name="height" value="0.025" units="cm"/>
    </inkml:brush>
  </inkml:definitions>
  <inkml:trace contextRef="#ctx0" brushRef="#br0">0 24 15118,'0'0'13773,"75"5"-13068,-40-5-481,1-3-128,-2-2-64,-3-1-480,-5 1-1122,-7 2-736,-8-2-256,-5 3-705</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6.766"/>
    </inkml:context>
    <inkml:brush xml:id="br0">
      <inkml:brushProperty name="width" value="0.025" units="cm"/>
      <inkml:brushProperty name="height" value="0.025" units="cm"/>
    </inkml:brush>
  </inkml:definitions>
  <inkml:trace contextRef="#ctx0" brushRef="#br0">1 11 13229,'0'0'12619,"54"20"-11850,-20-20-224,3-2-417,-1-3-96,2-1-705,-6 2-2498,-8-4-2594,-2 2-6375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03.274"/>
    </inkml:context>
    <inkml:brush xml:id="br0">
      <inkml:brushProperty name="width" value="0.025" units="cm"/>
      <inkml:brushProperty name="height" value="0.025" units="cm"/>
    </inkml:brush>
  </inkml:definitions>
  <inkml:trace contextRef="#ctx0" brushRef="#br0">0 1 15759,'0'0'14606</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7.121"/>
    </inkml:context>
    <inkml:brush xml:id="br0">
      <inkml:brushProperty name="width" value="0.025" units="cm"/>
      <inkml:brushProperty name="height" value="0.025" units="cm"/>
    </inkml:brush>
  </inkml:definitions>
  <inkml:trace contextRef="#ctx0" brushRef="#br0">12 0 14125,'0'0'16560,"3"13"-15951,-1 7-368,0 0 0,-1 0 0,-1 0 0,-1-1 0,-4 22 0,3-26-227,-2 5-12,1 0 0,1 0 0,0 0 1,2 1-1,2 27 0,-2-47-73,0-1 0,1 1 0,-1 0 0,0-1 0,0 1 0,0 0 0,0-1 0,1 1 0,-1-1 0,0 1 0,0-1 0,1 1 0,-1 0 0,0-1 0,1 1 0,-1-1 0,1 1 0,-1-1 1,1 0-1,-1 1 0,1-1 0,-1 1 0,1-1 0,-1 0 0,1 0 0,-1 1 0,1-1 0,0 0 0,-1 0 0,1 0 0,0 1 0,-1-1 0,1 0 0,-1 0 0,1 0 0,0 0 0,-1 0 0,1 0 0,0 0 0,-1-1 0,1 1 0,0 0 0,-1 0 0,1 0 0,-1-1 0,1 1 0,-1 0 0,1 0 0,0-1 0,-1 1 0,1-1 0,-1 1 0,1 0 0,-1-1 1,1 0-1,26-28-7988,-16 7-1496</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7.449"/>
    </inkml:context>
    <inkml:brush xml:id="br0">
      <inkml:brushProperty name="width" value="0.025" units="cm"/>
      <inkml:brushProperty name="height" value="0.025" units="cm"/>
    </inkml:brush>
  </inkml:definitions>
  <inkml:trace contextRef="#ctx0" brushRef="#br0">170 0 19250,'0'0'11478,"1"8"-10571,-2 1-853,0-1 0,0 0 1,-1 0-1,0 0 0,-1 0 0,1 0 0,-2-1 0,1 1 0,-1-1 0,0 0 0,0 0 0,-1 0 1,0-1-1,-9 10 0,-3 7-66,8-11-11,0-1 0,-1 1 0,1-2 0,-2 1 0,-23 17 0,25-26-3646,5-4-3968,1-6-1631</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7.823"/>
    </inkml:context>
    <inkml:brush xml:id="br0">
      <inkml:brushProperty name="width" value="0.025" units="cm"/>
      <inkml:brushProperty name="height" value="0.025" units="cm"/>
    </inkml:brush>
  </inkml:definitions>
  <inkml:trace contextRef="#ctx0" brushRef="#br0">1 1 19026,'0'0'12780,"53"35"-11819,-29-25-961,4 4 0,-2 0 0,-1-3-480,-2 0-1282,-6 0-608,-2-3-1890,-4-4-577,-2-4-608,-2 0-4837</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8.169"/>
    </inkml:context>
    <inkml:brush xml:id="br0">
      <inkml:brushProperty name="width" value="0.025" units="cm"/>
      <inkml:brushProperty name="height" value="0.025" units="cm"/>
    </inkml:brush>
  </inkml:definitions>
  <inkml:trace contextRef="#ctx0" brushRef="#br0">5 0 21813,'0'0'9513,"-5"68"-8713,11-42-415,0 3-129,5 3-256,-4 0 0,4 3-641,-4-3-2049,1 0-4004,-1-6-8201</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8.557"/>
    </inkml:context>
    <inkml:brush xml:id="br0">
      <inkml:brushProperty name="width" value="0.025" units="cm"/>
      <inkml:brushProperty name="height" value="0.025" units="cm"/>
    </inkml:brush>
  </inkml:definitions>
  <inkml:trace contextRef="#ctx0" brushRef="#br0">236 0 8904,'0'0'22368,"-10"11"-21797,-69 84 226,-65 73-2715,142-166 477,1-18-13234</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8.901"/>
    </inkml:context>
    <inkml:brush xml:id="br0">
      <inkml:brushProperty name="width" value="0.025" units="cm"/>
      <inkml:brushProperty name="height" value="0.025" units="cm"/>
    </inkml:brush>
  </inkml:definitions>
  <inkml:trace contextRef="#ctx0" brushRef="#br0">0 1 17777,'0'0'9128,"21"68"-7654,3-39-481,4-1-321,5 0-319,3 1-225,0-2-96,2-1-705,-7-4-2786,-4-4-3299,-6-4-7624</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3.771"/>
    </inkml:context>
    <inkml:brush xml:id="br0">
      <inkml:brushProperty name="width" value="0.025" units="cm"/>
      <inkml:brushProperty name="height" value="0.025" units="cm"/>
    </inkml:brush>
  </inkml:definitions>
  <inkml:trace contextRef="#ctx0" brushRef="#br0">0 302 7175,'0'0'21791,"9"-3"-20387,107-34 46,-69 24-977,50-21 1,-58 17-573,-2-1 0,0-1 0,-1-2-1,-1-2 1,-1-1 0,59-56 0,-86 69-955,-13 9-3053,-17 10-2759,1 3 561</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4.098"/>
    </inkml:context>
    <inkml:brush xml:id="br0">
      <inkml:brushProperty name="width" value="0.025" units="cm"/>
      <inkml:brushProperty name="height" value="0.025" units="cm"/>
    </inkml:brush>
  </inkml:definitions>
  <inkml:trace contextRef="#ctx0" brushRef="#br0">247 0 12300,'0'0'17120,"0"0"-17114,0 0 1,-1 1-1,1-1 1,0 0-1,0 0 0,0 0 1,0 0-1,0 0 1,0 0-1,0 1 0,0-1 1,-1 0-1,1 0 1,0 0-1,0 0 1,0 0-1,0 1 0,0-1 1,0 0-1,0 0 1,0 0-1,0 0 1,0 1-1,0-1 0,0 0 1,0 0-1,0 0 1,0 0-1,0 1 1,0-1-1,0 0 0,0 0 1,0 0-1,0 0 1,1 0-1,-1 1 1,0-1-1,0 0 0,0 0 1,0 0-1,0 0 1,0 0-1,0 0 0,0 1 1,1-1-1,-1 0 1,0 0-1,0 0 1,0 0-1,0 0 0,0 0 1,1 0-1,-1 0 1,0 0-1,0 0 1,0 0-1,0 0 0,1 0 1,-1 0-1,0 0 1,0 0-1,0 0 1,1 0-1,-12 17 113,0-2 1,-1 1-1,0-1 0,-2-1 1,1 0-1,-24 17 0,-7 9 695,24-21-501,-28 28 344,45-44-628,0 0 0,0 1 0,0 0-1,1 0 1,0 0 0,-1 0 0,1 0 0,1 0-1,-1 0 1,-2 9 0,5-12-29,-1 0 0,0 0 0,0-1 0,0 1 0,0 0 0,1 0 0,-1-1 0,0 1 0,1 0 0,-1-1 0,1 1 0,-1 0 0,1-1 0,-1 1 0,1 0 0,-1-1 0,1 1 0,-1-1 0,1 1 0,0-1 0,-1 1 0,1-1 0,0 0 0,0 1 0,-1-1 0,1 0 0,0 0 0,0 1 0,-1-1 0,1 0 0,0 0 0,0 0 0,0 0 0,-1 0 0,1 0 0,0 0 0,1 0 0,38-2 0,-35 2 0,33-6 1,0-2 0,-1-2 0,46-17 0,-18 6-667,-11 3-3733,-4 1-5018</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5.001"/>
    </inkml:context>
    <inkml:brush xml:id="br0">
      <inkml:brushProperty name="width" value="0.025" units="cm"/>
      <inkml:brushProperty name="height" value="0.025" units="cm"/>
    </inkml:brush>
  </inkml:definitions>
  <inkml:trace contextRef="#ctx0" brushRef="#br0">0 54 13549,'0'0'13367,"1"10"-12182,-1-7-1053,1 6 393,0 1 0,1-1 0,0 0 0,6 16 0,-8-24-455,1 0 0,-1 1 1,1-1-1,0 0 0,-1 0 0,1 1 1,0-1-1,0 0 0,0 0 0,0 0 1,0 0-1,0 0 0,0 0 0,0-1 1,1 1-1,-1 0 0,0 0 0,2 0 1,-1-1-45,0 0 0,-1 0 0,1 0 0,-1 0 0,1 0 0,0-1 0,-1 1 1,1-1-1,-1 1 0,1-1 0,-1 1 0,1-1 0,-1 0 0,1 0 0,-1 0 0,0 0 0,1 0 1,-1 0-1,0 0 0,0 0 0,1-2 0,11-10-26,-2-1 0,16-23 0,-17 22 0,0 1 0,22-23 0,-32 37 0,0 0 0,1-1 0,-1 1 0,0 0 0,1 0 0,-1-1 0,0 1 0,0 0 0,1 0 0,-1 0 0,0-1 0,1 1 0,-1 0 0,1 0 0,-1 0 0,0 0 0,1 0 0,-1 0 0,0 0 0,1 0 0,-1 0 0,0 0 0,1 0 0,-1 0 0,1 0 0,-1 0 0,0 0 0,1 0 0,-1 0 0,0 0 0,1 1 0,-1-1 0,0 0 0,1 0 0,-1 0 0,0 1 0,1-1 0,-1 0 0,0 0 0,0 1 0,1-1 0,-1 0 0,0 0 0,0 1 0,1-1 0,-1 0 0,0 1 0,0-1 0,0 0 0,0 1 0,0-1 0,0 1 0,1-1 0,-1 0 0,0 1 0,0-1 0,0 0 0,0 1 0,0-1 0,0 1 0,-1-1 0,1 0 0,0 1 0,0-1 0,0 0 0,0 1 0,0 37 0,0-28 0,-1 21 0,0-15 0,1-1 0,0 0 0,4 20 0,-4-34 0,0 0 0,0 0 0,0 0 0,0 0 0,1 0 0,-1 1 0,1-1 0,-1 0 0,0 0 0,1 0 0,0 0 0,-1 0 0,1 0 0,0-1 0,-1 1 0,1 0 0,0 0 0,0 0 0,0-1 0,0 1 0,-1 0 0,1-1 0,0 1 0,0-1 0,0 1 0,1-1 0,-1 1 0,1-1 0,1 0 0,-1 0 0,0 0 0,1 0 0,-1-1 0,0 1 0,1-1 0,-1 1 0,0-1 0,1 0 0,-1 0 0,0 0 0,3-3 0,5-2 0,-1-1 0,0 0 0,0-1 0,9-11 0,68-105 0,-85 125 0,0 0 0,-1 0 0,1 1 0,0-1 0,-1 0 0,1 0 0,-1 0 0,1 1 0,-1-1 0,0 0 0,0 1 0,1-1 0,-1 0 0,0 1 0,0-1 0,0 0 0,0 0 0,-1 3 0,2 37 0,-2-6 0,0-24 0,0 1 0,1 0 0,3 21 0,-3-32-43,0-1 0,0 0 1,0 1-1,1-1 0,-1 0 0,0 1 1,0-1-1,0 0 0,1 1 0,-1-1 1,0 0-1,1 1 0,-1-1 0,0 0 0,1 0 1,-1 0-1,0 1 0,1-1 0,-1 0 1,0 0-1,1 0 0,-1 0 0,0 1 1,1-1-1,-1 0 0,1 0 0,-1 0 0,0 0 1,1 0-1,-1 0 0,1 0 0,-1 0 1,0 0-1,1 0 0,-1-1 0,1 1 1,-1 0-1,0 0 0,1 0 0,-1 0 1,0-1-1,1 1 0,-1 0 0,16-12-4865,-7-7-3693,-2-4-7045</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5.357"/>
    </inkml:context>
    <inkml:brush xml:id="br0">
      <inkml:brushProperty name="width" value="0.025" units="cm"/>
      <inkml:brushProperty name="height" value="0.025" units="cm"/>
    </inkml:brush>
  </inkml:definitions>
  <inkml:trace contextRef="#ctx0" brushRef="#br0">0 1 18514,'0'0'14253,"2"27"-29884,9-22 481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04.010"/>
    </inkml:context>
    <inkml:brush xml:id="br0">
      <inkml:brushProperty name="width" value="0.025" units="cm"/>
      <inkml:brushProperty name="height" value="0.025" units="cm"/>
    </inkml:brush>
  </inkml:definitions>
  <inkml:trace contextRef="#ctx0" brushRef="#br0">129 0 15855,'0'0'9556,"1"11"-9199,0 2-202,-1 1 0,-1-1 0,0 1 0,-1-1-1,-1 1 1,0-1 0,0 0 0,-2 0 0,-7 17 0,-19 40 579,19-47-504,2 0 0,0 1 0,1 0 0,2 1-1,0 0 1,1 0 0,-2 39 0,7-63-216,1 1 0,0-1 0,1 1 0,-1-1 0,0 1 0,0-1 1,1 1-1,-1-1 0,0 1 0,1-1 0,0 0 0,-1 1 0,1-1 1,0 0-1,0 1 0,0-1 0,-1 0 0,1 0 0,0 0 0,1 1 0,-1-1 1,0 0-1,0-1 0,0 1 0,2 1 0,0-1 18,0 0 0,1 0 0,-1 0 0,0 0 0,0-1 0,1 0 0,-1 1 0,0-1 0,1 0 0,-1-1 1,4 0-1,4 0-53,-1-1 1,0-1-1,0 0 1,-1-1-1,1 0 1,17-9-1,-12 2-36,1-1-1,-1 0 1,-1-1 0,-1-1-1,1 0 1,-2-1-1,17-25 1,-33 48 29,1 1 1,1 0-1,-1 0 0,1 0 0,1 0 1,0 0-1,0 0 0,1 0 0,0 10 0,1-18 35,-1 1-1,0-1 1,1 1-1,-1-1 1,1 0-1,-1 0 1,1 1-1,0-1 1,0 0-1,0 0 1,-1 0-1,1 1 0,0-1 1,0 0-1,0 0 1,1-1-1,-1 1 1,0 0-1,0 0 1,0 0-1,1-1 1,-1 1-1,0-1 0,1 1 1,-1-1-1,0 1 1,1-1-1,1 0 1,47 3 633,-40-3-437,11-2-131,0-1-1,-1 0 1,1-2 0,-1 0 0,0-2-1,0 0 1,-1-1 0,19-11 0,-7 5-387,58-19 0,-89 33 299,0-1-1,0 1 1,1 0 0,-1 0 0,0 0 0,0 0 0,1 0-1,-1 0 1,0 0 0,0 0 0,1 0 0,-1 0 0,0 0-1,1 0 1,-1 0 0,0 0 0,0 0 0,1 0 0,-1 0-1,0 0 1,0 0 0,1 1 0,-1-1 0,0 0 0,0 0-1,0 0 1,1 0 0,-1 0 0,0 1 0,0-1 0,0 0-1,0 0 1,1 0 0,-1 1 0,0-1 0,0 0 0,0 0-1,0 1 1,0-1 0,0 0 0,1 0 0,-1 1 0,0-1-1,0 0 1,0 0 0,0 1 0,-4 18-218,-13 19 372,17-37-136,-9 15 58,2 0 0,-1 0 1,2 1-1,0 0 0,1 0 0,1 0 1,1 1-1,0-1 0,1 1 1,1 0-1,0 0 0,2 0 0,0-1 1,1 1-1,1 0 0,8 29 1,0-16 17,-1-6-96,-2 0 0,-1 0 0,5 32 0,-11-51 57,0 1 0,-1 0 0,0 0 0,0 0 0,0-1 1,-1 1-1,0 0 0,0 0 0,-1-1 0,0 1 0,0-1 0,-1 1 0,1-1 0,-1 0 0,-1 0 0,1 0 1,-6 7-1,-3 0 67,0-1-1,0-1 1,-1 1 0,0-2 0,-24 15 0,31-21-77,-1 0 1,0-1 0,0 1-1,0-1 1,0-1-1,-1 1 1,1-1-1,-1-1 1,0 1-1,1-1 1,-1-1-1,0 1 1,1-1-1,-12-2 1,17 2-30,0-1 0,0 0 0,0 0 0,1 1 0,-1-1 0,0-1 0,0 1 0,1 0 0,-1 0 0,0-1 0,1 1 0,-1-1 0,1 1 0,0-1 0,0 0 0,-1 1 0,1-1 0,0 0 0,1 0 0,-1 0 0,0 0 0,0 0 0,1 0 0,-1 0 0,1-2 0,-5-57 0,5 53 0,0-12 0,2 0 0,1 1 0,0-1 0,2 1 0,0 0 0,1 0 0,1 1 0,0-1 0,1 1 0,2 1 0,0 0 0,0 0 0,2 1 0,0 0 0,0 1 0,24-20 0,-6 7 0,1 1 0,2 2 0,1 2 0,0 1 0,2 1 0,0 2 0,40-15 0,73-27-3075,-76 26-4484</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5.684"/>
    </inkml:context>
    <inkml:brush xml:id="br0">
      <inkml:brushProperty name="width" value="0.025" units="cm"/>
      <inkml:brushProperty name="height" value="0.025" units="cm"/>
    </inkml:brush>
  </inkml:definitions>
  <inkml:trace contextRef="#ctx0" brushRef="#br0">47 175 12556,'0'0'16373,"-5"10"-16096,-2 0-209,2 1 0,0 0 0,0 1 0,1-1 0,0 1 0,1 0-1,0 0 1,1 0 0,0 0 0,1 0 0,1 0 0,0 1 0,2 16 0,-1-27-41,-1 1 1,1-1 0,-1 0-1,1 0 1,0 0 0,0 0-1,0 0 1,0 0 0,1 0-1,-1-1 1,0 1 0,1 0-1,-1-1 1,1 1 0,0-1 0,-1 1-1,1-1 1,0 0 0,0 0-1,0 0 1,2 1 0,-1-1 36,1 0 0,0 0 1,0 0-1,0-1 1,-1 1-1,1-1 0,0 0 1,0-1-1,0 1 1,0 0-1,4-2 0,2-1 51,-1 0 0,1 0-1,-1-1 1,0 0-1,-1-1 1,1 0-1,-1 0 1,14-11-1,-11 4-103,0-1 0,0-1 0,-1 1 0,-1-1 0,0-1 0,-1 0 0,-1 0 0,0-1 0,-1 0 0,0 0 0,-2 0 0,0 0 0,-1-1 0,0 0 0,-1 0 0,-1 0 0,-2-30 0,1 45-11,0 0 0,0 0 0,0 0 0,0 0 0,0 0 0,-1 0 0,1 0 0,0 0 0,-1 0 0,0 1 0,1-1 0,-1 0 0,0 0 0,0 0 0,0 1 0,0-1 0,0 0 0,0 1 0,-1-1 0,1 1 0,0 0 0,-1-1 0,1 1 0,-1 0 0,0 0 0,1 0 0,-1 0 0,0 0 0,0 0 0,1 0 0,-1 1 0,0-1 0,0 1 0,0-1 0,0 1 0,0 0 0,-2-1 0,0 2 0,-1 0 0,1-1 0,-1 1 0,1 1 0,-1-1 0,1 1 0,0-1 0,0 1 0,0 0 0,0 1 0,0-1 0,0 1 0,0 0 0,1 0 0,-4 4 0,-45 52 0,48-54 0,0 1 0,0 0 0,0 0 0,1 0 0,0 0 0,0 0 0,1 1 0,0 0 0,-2 8 0,4-14 0,0-1 0,0 1 0,0-1 0,0 1 0,0-1 0,1 0 0,-1 1 0,0-1 0,0 1 0,0-1 0,1 0 0,-1 1 0,0-1 0,0 0 0,1 1 0,-1-1 0,0 0 0,1 1 0,-1-1 0,1 0 0,-1 0 0,0 1 0,1-1 0,-1 0 0,0 0 0,1 0 0,-1 0 0,1 1 0,-1-1 0,1 0 0,-1 0 0,1 0 0,-1 0 0,0 0 0,1 0 0,-1 0 0,1 0 0,0-1 0,21 0 0,-19 0 0,12-2-115,1-1-1,-1-1 1,24-10 0,-29 10 38,0 0-1,0 1 1,0 1-1,0-1 1,0 2-1,1-1 1,0 2-1,-1-1 1,1 2-1,19 0 1,-29 0 93,1 1-1,-1-1 1,1 1 0,0 0-1,-1 0 1,0 0 0,1 0 0,-1 0-1,0 0 1,1 0 0,-1 0 0,0 0-1,0 1 1,0-1 0,0 0 0,0 1-1,0-1 1,0 1 0,-1-1 0,1 1-1,-1-1 1,1 1 0,-1 0 0,1-1-1,-1 1 1,0 0 0,0 1-1,2 54 766,-2-43-721,-2 79-28,2-93-62,0 0 0,0 0 0,0-1 0,1 1 0,-1 0 0,0 0 0,0 0 0,0 0 0,0-1 0,1 1 0,-1 0 0,0 0 0,0 0 0,0 0 0,0 0 0,1-1 0,-1 1 0,0 0 0,0 0 0,1 0 0,-1 0 0,0 0 0,0 0 0,0 0 0,1 0 0,-1 0-1,0 0 1,0 0 0,1 0 0,-1 0 0,0 0 0,0 0 0,1 0 0,-1 0 0,0 0 0,0 0 0,0 0 0,1 0 0,-1 1 0,0-1 0,0 0 0,0 0 0,1 0 0,-1 0 0,0 0 0,0 1 0,0-1 0,0 0 0,1 0 0,-1 0 0,0 0 0,0 1 0,0-1 0,0 0 0,0 0 0,0 1 0,0-1 0,0 0 0,0 0 0,1 0 0,-1 1 0,0-1 0,0 0 0,0 0 0,0 1 0,0-1 0,-1 0 0,1 1 0,11-13-5052,3-11-2915,1-7-4687</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6.040"/>
    </inkml:context>
    <inkml:brush xml:id="br0">
      <inkml:brushProperty name="width" value="0.025" units="cm"/>
      <inkml:brushProperty name="height" value="0.025" units="cm"/>
    </inkml:brush>
  </inkml:definitions>
  <inkml:trace contextRef="#ctx0" brushRef="#br0">125 1 17136,'0'0'5360,"-2"9"-1847,-2 6-2785,0-1 1,2 0 0,-1 1-1,2 0 1,0-1 0,3 30-1,0-28-701,0 0-1,1-1 0,1 1 1,1-1-1,0 0 1,1 0-1,8 14 0,2-2-1402,-11-21 587,-1 1-1,0-1 1,0 1 0,-1 0 0,0 0 0,0 0 0,-1 0 0,1 0 0,1 13 0,-9-14-5671,-7-7 4184,-10-8 1611,7-2 1837,0 0 0,0-1-1,1-1 1,1-1 0,0 0 0,1 0-1,0-1 1,1-1 0,1 0 0,0 0-1,-9-23 1,19 37-1098,-1 1 1,1-1-1,-1 1 0,1-1 0,-1 1 1,1-1-1,0 1 0,0-1 0,-1 0 0,1 1 1,1-1-1,-1 1 0,0-1 0,0 0 1,0 1-1,1-1 0,-1 1 0,1-1 0,-1 1 1,1-1-1,0 1 0,0-1 0,0 1 0,-1 0 1,1-1-1,0 1 0,1 0 0,-1 0 1,0 0-1,0 0 0,0 0 0,1 0 0,-1 0 1,0 0-1,1 0 0,-1 1 0,1-1 1,-1 0-1,1 1 0,-1 0 0,4-1 0,8-2-603,1 1 0,0 1 0,0 0 1,18 1-1,8-1-4124,18-6-5324</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6.927"/>
    </inkml:context>
    <inkml:brush xml:id="br0">
      <inkml:brushProperty name="width" value="0.025" units="cm"/>
      <inkml:brushProperty name="height" value="0.025" units="cm"/>
    </inkml:brush>
  </inkml:definitions>
  <inkml:trace contextRef="#ctx0" brushRef="#br0">81 121 14958,'0'0'14953,"-9"-5"-14190,5 2-719,1 2-17,1-1 0,-1 0 0,0 1-1,0 0 1,0 0 0,1-1 0,-1 2 0,0-1 0,0 0-1,-4 0 1,5 1-21,1 1 0,-1-1 0,1 1 0,0-1 0,-1 1 0,1 0 0,0 0 0,0-1 0,-1 1 0,1 0 0,0 0 0,0 0 0,0 0-1,0 0 1,0 0 0,0 1 0,0-1 0,0 0 0,1 0 0,-1 1 0,0-1 0,1 1 0,-1-1 0,1 0 0,0 1 0,-1-1 0,1 1 0,0-1 0,0 1 0,0 1 0,-2 7 28,1 0 1,0 0 0,0 0-1,1 0 1,0-1 0,2 14 0,-1-21-20,-1 0 1,0 0-1,1 0 1,0-1-1,-1 1 1,1 0-1,0-1 1,0 1-1,0 0 1,0-1 0,0 1-1,0-1 1,0 0-1,0 1 1,0-1-1,1 0 1,1 2-1,-1-2 3,0-1 0,0 1 0,0-1 0,0 0 1,0 1-1,0-1 0,0 0 0,0 0 0,0 0 0,-1 0 0,1-1 0,0 1 0,0 0 0,0-1 0,0 1 0,0-1 0,0 0 1,-1 0-1,1 0 0,2-1 0,4-3 23,-1 0 1,-1-1 0,1 0 0,-1 0 0,0 0-1,0-1 1,-1 0 0,0 0 0,9-15-1,-3 1 43,0 0-1,11-35 0,-15 25-83,1-2 0,-5 30 0,-2 18 0,-1 178-3769,0-192 3614,3 26-3086,-3-27 3007,0 1 0,0 0-1,0-1 1,0 1 0,1-1 0,-1 1 0,0-1 0,0 1 0,1-1 0,-1 1 0,0-1 0,1 1 0,-1-1 0,1 1 0,-1-1 0,1 0 0,-1 1 0,1-1 0,-1 0 0,1 1 0,-1-1 0,1 0 0,-1 0 0,1 1 0,-1-1 0,1 0 0,0 0 0,-1 0 0,1 0 0,-1 0 0,1 0 0,0 0-1,-1 0 1,1 0 0,-1 0 0,1 0 0,0 0 0,0-1 0,12-4-6727</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7.283"/>
    </inkml:context>
    <inkml:brush xml:id="br0">
      <inkml:brushProperty name="width" value="0.025" units="cm"/>
      <inkml:brushProperty name="height" value="0.025" units="cm"/>
    </inkml:brush>
  </inkml:definitions>
  <inkml:trace contextRef="#ctx0" brushRef="#br0">14 0 10762,'0'0'12102,"-1"14"-9876,-3 22-1134,0-13-382,2 1-1,0-1 1,1 0-1,1 1 1,5 27-1,-5-50-693,0 0-1,1 0 0,-1 1 1,1-1-1,-1 0 0,1 0 0,-1 0 1,1 1-1,0-1 0,0 0 0,-1 0 1,1 0-1,0 0 0,0 0 1,0 0-1,0-1 0,0 1 0,0 0 1,0 0-1,1-1 0,-1 1 0,0-1 1,0 1-1,1-1 0,-1 1 1,0-1-1,0 0 0,1 0 0,-1 0 1,0 1-1,1-1 0,-1 0 0,0-1 1,1 1-1,-1 0 0,0 0 1,1-1-1,-1 1 0,0 0 0,0-1 1,1 1-1,-1-1 0,0 0 0,2 0 1,7-4 39,0-1 0,0 0 0,17-14 0,-20 14-18,-4 4-43,-1 0 0,1 0 0,-1 0-1,1 0 1,0 0 0,0 1-1,0-1 1,0 1 0,0 0 0,0 0-1,0 0 1,0 0 0,1 1 0,4-1-1,-7 1 11,0 0-1,0 1 0,-1-1 0,1 0 0,0 0 1,0 1-1,-1-1 0,1 1 0,0-1 0,-1 1 1,1-1-1,-1 1 0,1-1 0,0 1 0,-1 0 1,1-1-1,-1 1 0,0 0 0,1-1 0,-1 1 1,1 1-1,4 29 602,-5-23-565,-1-1-1,0 0 1,0 0-1,0 0 1,-1 0-1,0 0 1,0-1-1,-1 1 0,0-1 1,0 1-1,0-1 1,-1 0-1,-6 8 1,8-11-31,-1 0 1,0 0-1,1-1 1,-1 1-1,-1-1 1,1 1 0,0-1-1,0 0 1,-1 0-1,1 0 1,-1-1-1,0 1 1,0-1-1,1 0 1,-1 0 0,0 0-1,0-1 1,0 1-1,0-1 1,0 0-1,0 0 1,0 0-1,0-1 1,0 1-1,-7-3 1,9 2-161,0 1 0,0-1 0,0 0-1,0 0 1,0-1 0,0 1 0,0 0 0,0 0 0,0-1 0,1 0-1,-1 1 1,1-1 0,-3-2 0,2 0-538,0 1 1,0-1 0,0 0-1,0 0 1,1 0-1,-1 0 1,1 0-1,0 0 1,0 0-1,0-8 1,1-10-6407</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7.659"/>
    </inkml:context>
    <inkml:brush xml:id="br0">
      <inkml:brushProperty name="width" value="0.025" units="cm"/>
      <inkml:brushProperty name="height" value="0.025" units="cm"/>
    </inkml:brush>
  </inkml:definitions>
  <inkml:trace contextRef="#ctx0" brushRef="#br0">1 1 23510,'0'0'9065,"0"80"-8873,0-40-192,0 3 0,0-1 0,0-2 0,0-6 0,8-8 0,3-6 0,3-12 0,0-8-224,-4 0-2018,0-12-1442,-3-11-2626,-3-4-5029</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8.004"/>
    </inkml:context>
    <inkml:brush xml:id="br0">
      <inkml:brushProperty name="width" value="0.025" units="cm"/>
      <inkml:brushProperty name="height" value="0.025" units="cm"/>
    </inkml:brush>
  </inkml:definitions>
  <inkml:trace contextRef="#ctx0" brushRef="#br0">1 204 8936,'0'0'10699,"2"9"-7886,-1-3-2507,-1-4-211,0 0-1,0 0 0,1 0 0,-1 0 0,1 0 0,-1 0 0,1-1 0,-1 1 0,1 0 0,0 0 0,0 0 0,0-1 1,0 1-1,0 0 0,0-1 0,1 1 0,-1-1 0,1 1 0,-1-1 0,1 0 0,-1 1 0,1-1 0,0 0 0,-1 0 0,1 0 1,0-1-1,0 1 0,0 0 0,0-1 0,0 1 0,0-1 0,2 1 0,1 0 11,-1-1 0,1 0 0,-1 0 0,1 0 0,-1 0 0,1-1 0,-1 0 0,0 0 0,1 0 0,-1 0 0,0-1 0,0 1 0,0-1 0,0 0 0,0 0 0,0-1 0,0 1 0,-1-1 0,1 0 0,-1 0 0,0 0 0,0 0 0,0-1 0,0 1 0,-1-1 0,1 0 0,-1 0 0,0 0 0,0 0 0,0 0 0,-1 0 0,1 0 0,-1 0 0,0-1 0,-1 1 0,1-1 0,-1 1 0,1-6 0,-1 9-79,0 1 0,0-1 1,0 0-1,0 0 1,0 1-1,-1-1 0,1 0 1,0 0-1,0 1 1,0-1-1,-1 0 0,1 1 1,0-1-1,-1 0 1,1 1-1,0-1 0,-1 1 1,1-1-1,-1 0 1,1 1-1,-1-1 0,0 1 1,1-1-1,-1 1 1,1 0-1,-1-1 0,0 1 1,1 0-1,-2-1 1,-23 4 158,21-1-172,0 0 0,-1 0 0,1 0-1,0 1 1,1-1 0,-1 1 0,0 0-1,1 0 1,-5 5 0,4-1 99,0 0 1,0 1-1,0 0 1,1-1-1,0 1 0,1 0 1,0 0-1,0 1 1,1-1-1,0 0 1,0 1-1,1-1 1,0 0-1,2 11 1,-2-17-113,1-1 1,-1 1 0,1-1 0,-1 1-1,1-1 1,0 0 0,0 1-1,-1-1 1,1 0 0,0 0 0,0 0-1,1 0 1,-1 1 0,0-2-1,0 1 1,0 0 0,1 0 0,-1 0-1,0 0 1,1-1 0,-1 1 0,1-1-1,-1 1 1,0-1 0,1 1-1,0-1 1,-1 0 0,1 0 0,-1 0-1,1 0 1,-1 0 0,1 0-1,-1 0 1,1 0 0,-1-1 0,2 0-1,2 1 0,0-1-1,0 0 1,0-1-1,0 1 1,-1-1-1,1 0 1,0 0-1,-1-1 1,8-5-1,0-3-8,-2-1 1,0 0-1,0-1 0,-1-1 0,-1 1 1,0-1-1,6-16 0,22-37-17,-36 67 23,0 0 0,0 0 0,0 0 1,0 0-1,0 1 0,0-1 0,0 0 0,0 0 1,0 0-1,0 0 0,0 0 0,0 0 0,0 0 1,0 1-1,1-1 0,-1 0 0,0 0 0,0 0 1,0 0-1,0 0 0,0 0 0,0 0 0,0 0 1,0 1-1,0-1 0,0 0 0,0 0 0,0 0 1,0 0-1,1 0 0,-1 0 0,0 0 0,0 0 1,0 0-1,0 0 0,0 0 0,0 0 0,0 0 1,1 0-1,-1 0 0,0 0 0,0 0 0,0 0 1,0 0-1,0 0 0,0 0 0,0 0 0,1 0 0,-1 0 1,0 0-1,0 0 0,0 0 0,0 0 0,0 0 1,0 0-1,0 0 0,1 0 0,-1 0 0,0 0 1,0 0-1,0 0 0,0 0 0,0-1 0,0 1 1,0 0-1,0 0 0,0 0 0,3 18-50,-3 24 163,-2-6-13,1 55 36,1-90-133,0 1 0,0-1 0,0 1 0,1-1 0,-1 0 0,0 1 0,1-1 0,-1 0 0,1 0 0,0 1 0,-1-1 0,1 0 0,0 0 0,0 0 0,0 0 0,0 0 0,0 0 0,0 0 0,0 0 0,0 0 0,0 0 0,0-1 0,1 1 0,-1 0 0,0-1 0,0 1 0,1-1 0,-1 1 0,0-1 0,1 0 0,-1 0 0,0 1 0,1-1 0,-1 0 0,1 0 0,-1 0 0,2-1 0,1 1 0,-1 0 0,1-1 0,0 0 0,-1 0 0,1 0 0,-1 0 0,1 0 0,-1-1 0,1 0 0,-1 1 0,0-1 0,6-5 0,-2 0-568,-1-1 1,0 0-1,0 0 0,0-1 1,-1 1-1,-1-1 0,1 0 1,-1-1-1,-1 1 0,0-1 1,0 0-1,-1 1 0,2-13 0,-1-6-2309,-1-1-1,-2 0 0,-4-38 1,0 35-5115</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8.359"/>
    </inkml:context>
    <inkml:brush xml:id="br0">
      <inkml:brushProperty name="width" value="0.025" units="cm"/>
      <inkml:brushProperty name="height" value="0.025" units="cm"/>
    </inkml:brush>
  </inkml:definitions>
  <inkml:trace contextRef="#ctx0" brushRef="#br0">132 0 9385,'0'0'15935,"0"12"-14745,10 176 1484,-7-163-2542,1 0 0,1 0-1,2 0 1,0-1 0,20 44 0,-18-55-725,-7-14-2681,-13-23-626,-11 0 3469,0 2 0,-32-25 0,-24-25 3427,77 71-2914,-1-1 1,1 1 0,-1-1 0,1 1-1,-1-1 1,1 0 0,0 0 0,0 1-1,0-1 1,0 0 0,0 0 0,1 0-1,-1 0 1,0 0 0,1 0 0,-1 0-1,1 0 1,0 0 0,0-1 0,0-1-1,1 2 76,-1 0-1,1 1 0,0-1 0,0 1 1,0-1-1,0 1 0,0-1 1,0 1-1,0 0 0,1-1 0,-1 1 1,0 0-1,1 0 0,-1 0 1,1 0-1,-1 0 0,1 0 0,2-1 1,9-2 668,1 0 0,-1 0 0,1 1 0,23-1 0,-37 3-826,128-10-3379,-114 7-2392,-7-2-2119</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8.688"/>
    </inkml:context>
    <inkml:brush xml:id="br0">
      <inkml:brushProperty name="width" value="0.025" units="cm"/>
      <inkml:brushProperty name="height" value="0.025" units="cm"/>
    </inkml:brush>
  </inkml:definitions>
  <inkml:trace contextRef="#ctx0" brushRef="#br0">0 0 9641,'0'0'13965</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9.214"/>
    </inkml:context>
    <inkml:brush xml:id="br0">
      <inkml:brushProperty name="width" value="0.025" units="cm"/>
      <inkml:brushProperty name="height" value="0.025" units="cm"/>
    </inkml:brush>
  </inkml:definitions>
  <inkml:trace contextRef="#ctx0" brushRef="#br0">2 91 11659,'0'-10'3790,"-1"-4"-2252,0-25 2049,3 12 1997,-1 38-1856,3 17-2308,2 8-786,-1 35-193,-3-36-248,11 60 0,-13-94-193,0 1 0,0-1 0,0 0 0,0 0 0,1 1 0,-1-1 0,0 0 0,1 0 0,-1 0 0,1 1 0,-1-1 0,1 0 0,0 0 0,-1 0 0,1 0 0,0 0 0,0 0 0,0 0 0,0 0 0,0-1 0,0 1 0,0 0 0,0 0 0,0-1 0,0 1 0,0-1 0,0 1 0,0-1 0,1 1 0,-1-1 0,0 0 0,0 0 0,0 1 0,1-1 0,-1 0 0,0 0 0,1 0 0,-1 0 0,0-1 0,0 1 0,0 0 0,1 0 0,-1-1 0,0 1 0,0-1 0,0 1 0,0-1 0,1 1 0,0-2 0,8-4 0,-1 0 0,1-1 0,-1-1 0,11-11 0,-7 8 0,-5 3 0,-3 3 0,0 1 0,0-1 0,0 1 0,0 0 0,1 0 0,0 0 0,0 1 0,0 0 0,0 0 0,0 0 0,1 1 0,-1 0 0,1 0 0,10-1 0,-15 4 0,-1-1 0,1 1 0,0-1 0,-1 1 0,1 0 0,-1-1 0,1 1 0,-1 0 0,1 0 0,-1 0 0,0 0 0,1 0 0,-1 1 0,0-1 0,0 0 0,0 1 0,0-1 0,0 0 0,0 1 0,0-1 0,-1 1 0,1-1 0,0 1 0,-1 0 0,1-1 0,-1 1 0,0 0 0,1-1 0,-1 1 0,0 2 0,4 59 0,-4-57 0,0 2 0,0 0 0,0 0 0,-1 1 0,0-1 0,0 0 0,-1 0 0,0 0 0,-7 15 0,7-20 0,0 0 0,0 0 0,0 0 0,0 0 0,-1-1 0,1 1 0,-1-1 0,0 0 0,0 0 0,0 0 0,0 0 0,0 0 0,0 0 0,0-1 0,-1 1 0,1-1 0,-1 0 0,1 0 0,-1-1 0,1 1 0,-1-1 0,1 1 0,-5-1 0,-1 0 11,-1-1 1,1 1-1,0-1 0,0-1 0,0 0 1,0 0-1,0-1 0,-11-5 0,16 7-31,1 0 0,0-1 0,0 0-1,0 1 1,0-1 0,0 0-1,0 0 1,1-1 0,-1 1 0,1-1-1,-1 1 1,1-1 0,0 0-1,0 0 1,0 0 0,0 0 0,1 0-1,-1 0 1,1 0 0,0 0-1,-1-1 1,2 1 0,-1-1 0,0-6-1,1 9-275,1 0-1,-1 0 0,1 0 1,0 1-1,0-1 0,0 0 1,-1 0-1,1 1 1,0-1-1,0 0 0,0 1 1,0-1-1,0 1 0,0-1 1,0 1-1,0-1 0,0 1 1,1 0-1,-1 0 0,0 0 1,0-1-1,0 1 1,0 0-1,0 0 0,1 0 1,-1 1-1,0-1 0,0 0 1,0 0-1,0 1 0,2 0 1,5-1-1994,19 0-4964</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9.696"/>
    </inkml:context>
    <inkml:brush xml:id="br0">
      <inkml:brushProperty name="width" value="0.025" units="cm"/>
      <inkml:brushProperty name="height" value="0.025" units="cm"/>
    </inkml:brush>
  </inkml:definitions>
  <inkml:trace contextRef="#ctx0" brushRef="#br0">79 225 15759,'0'0'11840,"2"-9"-10089,4-29-427,-6 37-1292,0 0 0,0 1 0,-1-1-1,1 0 1,0 0 0,0 0 0,0 1 0,-1-1-1,1 0 1,0 0 0,-1 1 0,1-1-1,-1 0 1,1 1 0,-1-1 0,1 0 0,-1 1-1,1-1 1,-1 1 0,0-1 0,1 1-1,-1-1 1,0 1 0,1-1 0,-1 1 0,0 0-1,0-1 1,1 1 0,-1 0 0,0 0-1,0 0 1,0 0 0,1-1 0,-1 1 0,0 0-1,0 0 1,0 0 0,0 1 0,1-1-1,-1 0 1,-1 0 0,-1 1 37,1-1 0,-1 0 0,1 1 0,-1-1 0,1 1-1,-1 0 1,1 0 0,-1 0 0,1 0 0,-4 2 0,2 2-69,1 0 0,0 0 0,0 0 0,0 0 0,0 0 0,1 1 0,0-1 0,0 1 0,1 0 0,-1-1 0,1 1 0,0 0 0,1 8 0,0-13 0,0 0 0,1-1 0,-1 1 0,0-1 0,1 1 0,-1 0 0,1-1 0,-1 1 0,1-1 0,-1 0 0,1 1 0,0-1 0,-1 1 0,1-1 0,-1 0 0,1 0 0,0 1 0,-1-1 0,1 0 0,0 0 0,-1 0 0,1 0 0,0 1 0,0-1 0,-1 0 0,1 0 0,0 0 0,-1-1 0,1 1 0,0 0 0,-1 0 0,1 0 0,0 0 0,-1-1 0,1 1 0,0 0 0,-1-1 0,1 1 0,-1 0 0,2-2 0,28-10 0,0-6 0,-22 12 0,0 1 0,1-1 0,0 1 0,0 1 0,0 0 0,1 0 0,-1 1 0,1 0 0,0 0 0,0 1 0,0 1 0,0 0 0,12 0 0,-21 1 0,1 1 0,0 0 0,0 0 0,-1 0 0,1 0 0,0 0 0,-1 1 0,1-1 0,-1 0 0,0 1 0,1-1 0,-1 1 0,0-1 0,0 1 0,0 0 0,0-1 0,0 1 0,0 0 0,-1 0 0,1 0 0,0-1 0,-1 1 0,0 0 0,1 0 0,-1 0 0,0 0 0,0 0 0,0 0 0,0 0 0,0 0 0,-1 2 0,1-15 0,-1-1 0,0 0 0,-1 1 0,0-1 0,-1 1 0,0 0 0,-1-1 0,0 1 0,-1 1 0,-8-15 0,13 24 0,0 1 0,0 0 0,0 0 0,0 0 0,0-1 0,0 1 0,0 0 0,0 0 0,0-1 0,0 1 0,0 0 0,0 0 0,0 0 0,1-1 0,-1 1 0,0 0 0,0 0 0,0 0 0,0-1 0,0 1 0,0 0 0,1 0 0,-1 0 0,0 0 0,0-1 0,0 1 0,1 0 0,-1 0 0,0 0 0,0 0 0,0 0 0,1 0 0,-1 0 0,0 0 0,0 0 0,1 0 0,-1-1 0,0 1 0,0 0 0,0 0 0,1 1 0,-1-1 0,0 0 0,0 0 0,1 0 0,-1 0 0,0 0 0,0 0 0,0 0 0,1 0 0,-1 0 0,0 0 0,0 0 0,0 1 0,1-1 0,-1 0 0,0 0 0,0 0 0,0 0 0,0 1 0,1-1 0,14 4 0,-6-1-701,1-1-1,-1 0 1,1 0-1,0-1 1,-1 0 0,1 0-1,0-1 1,0-1-1,-1 0 1,19-4 0,-23 4 175,0 0 0,0 0 0,-1-1 0,1 0 0,0 0 0,-1 0 0,0-1 1,1 0-1,-1 1 0,0-1 0,0-1 0,-1 1 0,1 0 0,-1-1 0,1 0 0,-1 0 1,0 0-1,-1 0 0,1-1 0,-1 1 0,0-1 0,3-6 0,0-12-10828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3.058"/>
    </inkml:context>
    <inkml:brush xml:id="br0">
      <inkml:brushProperty name="width" value="0.025" units="cm"/>
      <inkml:brushProperty name="height" value="0.025" units="cm"/>
    </inkml:brush>
  </inkml:definitions>
  <inkml:trace contextRef="#ctx0" brushRef="#br0">405 0 12396,'0'0'10858,"-80"53"-10346,35-7-95,-7 13-289,-3 3-64,1-3-64,10-5 0,8-11-384,11-14-33,11-15-255,17-19-4645,17-23 448,2-12-7110</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0:04.681"/>
    </inkml:context>
    <inkml:brush xml:id="br0">
      <inkml:brushProperty name="width" value="0.025" units="cm"/>
      <inkml:brushProperty name="height" value="0.025" units="cm"/>
    </inkml:brush>
  </inkml:definitions>
  <inkml:trace contextRef="#ctx0" brushRef="#br0">43 23 17585,'0'0'9171,"10"-3"-7804,-7 3-1244,27-7 565,54-5 0,-73 11-629,-1 1-1,1 0 0,0 1 0,12 3 1,-19-4-52,-1 1 0,0 0 1,0 0-1,0 0 0,0 0 0,0 1 1,0-1-1,0 1 0,0 0 1,-1 0-1,1 0 0,-1 0 0,1 0 1,3 4-1,-5-3 36,1 0 0,-1 0 0,0-1 0,0 1 0,0 0 0,0 0 0,0 0 0,-1 0 0,1 0 0,-1 0 0,0 0-1,0 0 1,0 0 0,0 1 0,0-1 0,-1 0 0,0 0 0,1 0 0,-1 0 0,0-1 0,0 1 0,-1 0 0,1 0 0,0 0 0,-1-1 0,0 1 0,0-1 0,0 1 0,-3 2 0,-7 9 306,-1-1 1,0-1-1,-24 18 1,29-24-320,-7 6-3,8-8-27,0 1 0,0 1 0,1 0 0,-9 9 0,60-12 0,-35-3-15,0 0 0,0 1 0,1 1 0,-1 0 0,0 0 1,0 1-1,0 0 0,-1 1 0,1 0 0,-1 0 0,10 7 0,-13-7 5,-1-1 1,-1 1-1,1 0 0,0 0 0,-1 1 1,0-1-1,0 1 0,0 0 0,-1 0 1,1 1-1,-1-1 0,-1 1 1,1-1-1,-1 1 0,0 0 0,0 0 1,0 0-1,-1 0 0,1 10 0,-1-9 24,-1 1 0,0 0 0,0-1-1,-1 1 1,0-1 0,0 1 0,0-1-1,-1 1 1,-1-1 0,1 0 0,-1 0-1,-6 12 1,5-14-2,0 0 1,0 0-1,-1 0 0,1-1 0,-1 1 0,0-1 0,-1 0 1,1-1-1,0 1 0,-1-1 0,0 0 0,0 0 0,0-1 1,0 0-1,-8 2 0,-6 1-12,-1-1 0,0 0 0,-37 0 0,48-4 0,0 0 0,0 0 0,0-1 0,0-1 0,0 0 0,0 0 0,0 0 0,0-2 0,-17-7 0,9-6-1553,18 16 1372,-1 0 0,1 0 1,0 1-1,-1-1 1,1 0-1,0 0 0,0 0 1,0 1-1,-1-1 1,1 0-1,0 0 1,0 0-1,0 0 0,0 1 1,1-1-1,-1 0 1,0 0-1,0 0 0,0 0 1,1 1-1,-1-1 1,0 0-1,1 0 1,-1 1-1,1-1 0,-1 0 1,1 1-1,0-2 1,13-10-8405</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0:05.056"/>
    </inkml:context>
    <inkml:brush xml:id="br0">
      <inkml:brushProperty name="width" value="0.025" units="cm"/>
      <inkml:brushProperty name="height" value="0.025" units="cm"/>
    </inkml:brush>
  </inkml:definitions>
  <inkml:trace contextRef="#ctx0" brushRef="#br0">295 0 18962,'0'0'6812,"6"11"-4955,20 31-45,39 87-1,-55-104-1574,-1 0-1,-1 0 0,-1 1 0,-2 0 0,5 49 0,-9-51-230,-1 0 1,0 0-1,-2-1 1,-1 1-1,-1-1 0,0 1 1,-2-1-1,-1-1 1,-1 1-1,0-1 0,-2 0 1,-1-1-1,0-1 1,-18 25-1,0-7-1437,-47 50 1,26-39-3794,-83 63 0,83-74-6931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0.610"/>
    </inkml:context>
    <inkml:brush xml:id="br0">
      <inkml:brushProperty name="width" value="0.025" units="cm"/>
      <inkml:brushProperty name="height" value="0.025" units="cm"/>
    </inkml:brush>
  </inkml:definitions>
  <inkml:trace contextRef="#ctx0" brushRef="#br0">73 0 3331,'0'0'25470,"2"11"-24520,-1 12-528,0 1 1,-1 0-1,-2 0 1,0 0-1,-2-1 1,-7 28-1,8-34-419,-19 77-111,-11 110 0,34-305-4115,7-135-13722,-5 152 16143,1-6 6559,0 142 6424,28 103-6705,-22-117-3397,18 48 0,-24-75-893,1 0-1,0-1 1,1 1-1,0-1 1,0 0-1,1-1 1,1 1 0,14 13-1,-20-21-185,0 0 0,0 0 0,1 0 0,-1 0 0,0-1 0,1 0 0,0 1 0,-1-1 0,1 0 0,-1 0 0,1 0 0,0 0 0,0-1 0,0 1 0,-1-1 0,1 0 0,0 0 0,0 0 0,0 0 0,0 0 0,-1-1 0,1 1 0,0-1 0,0 1 0,0-1 0,-1 0 0,1 0 0,-1-1 0,1 1 0,-1 0 0,1-1 0,-1 0 0,0 1 0,1-1 0,-1 0 0,0 0 0,0 0 0,-1-1 0,1 1 0,2-4 0,6-8 0,-1-1 0,0 0 0,-1 0 0,0-1 0,6-20 0,-6 12 0,-1 0 0,-1 0 0,-1-1 0,-1 0 0,-1 0 0,-1 0 0,-2 0 0,-4-44 0,4 67 0,0 1 0,0 0 0,0 0 0,0 0 0,0 0 0,0 0 0,-1 0 0,1 0 0,0 0 0,-1 0 0,1 0 0,-1 0 0,1 0 0,-1 0 0,0 0 0,1 1 0,-1-1 0,0 0 0,1 0 0,-1 1 0,0-1 0,0 0 0,0 1 0,0-1 0,0 0 0,0 1 0,0 0 0,0-1 0,0 1 0,0-1 0,0 1 0,0 0 0,0 0 0,0 0 0,0 0 0,-2 0 0,2 0 0,-1 0 0,0 1 0,1-1 0,-1 1 0,0-1 0,1 1 0,-1 0 0,1 0 0,-1 0 0,1 0 0,-1 0 0,1 0 0,0 0 0,-1 0 0,1 1 0,0-1 0,0 0 0,0 1 0,0-1 0,-1 3 0,-11 39-3708,10 23-9005,3-62 12019,0 12-12812</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1.265"/>
    </inkml:context>
    <inkml:brush xml:id="br0">
      <inkml:brushProperty name="width" value="0.025" units="cm"/>
      <inkml:brushProperty name="height" value="0.025" units="cm"/>
    </inkml:brush>
  </inkml:definitions>
  <inkml:trace contextRef="#ctx0" brushRef="#br0">90 18 14253,'0'0'10960,"9"-3"-9214,25-10-331,-33 11 1526,-9 3-2334,-14 5-595,15-2 32,-1 1 0,1 0 0,0 1 0,0 0-1,0 0 1,1 0 0,0 1 0,0 0 0,1 0 0,0 0-1,0 1 1,0 0 0,1 0 0,0 0 0,1 0 0,0 1-1,0-1 1,-2 19 0,5-26-44,0 0 0,0 1 0,0-1 0,1 0 0,-1 0 0,1 1 0,-1-1 0,1 0 0,-1 0 0,1 1 0,0-1 0,-1 0 0,1 0 0,0 0 0,0 0 0,0 0 0,0 0 0,0 0 0,0-1 0,0 1 0,0 0 0,0 0 0,0-1 0,0 1 0,1-1 0,-1 1 0,0-1 0,0 1 0,1-1 0,-1 0 0,0 0 0,1 0 0,-1 1 0,0-1 0,1 0 0,-1-1 0,0 1 0,0 0 0,1 0 0,1-1 0,5 0 0,0 0 0,0 0 0,0-1 0,0 0 0,13-6 0,0-4 0,-1 0 0,0-2 0,-1 0 0,25-24 0,14-11 0,-56 47 0,0 1 0,0 0 0,0-1 0,0 1 0,0 0 0,0 0 0,0 0 0,0 0 0,0 0 0,0 1 0,4-1 0,-5 1 0,-1 0 0,1 0 0,0 0 0,-1 0 0,1 0 0,0 0 0,-1 0 0,1 1 0,0-1 0,-1 0 0,1 0 0,0 1 0,-1-1 0,1 1 0,-1-1 0,1 0 0,0 1 0,-1-1 0,1 1 0,-1 0 0,0-1 0,1 1 0,-1-1 0,1 2 0,1 4 0,0 0 0,0 1 0,0-1 0,-1 1 0,0-1 0,0 12 0,-2-14 0,1 1 0,0-1 0,0 0 0,1 1 0,-1-1 0,1 0 0,0 0 0,0 1 0,1-1 0,-1 0 0,1 0 0,0 0 0,0-1 0,3 6 0,-2-8 0,0 1 0,0-1 0,0 0 0,1 0 0,-1 0 0,0 0 0,0 0 0,1-1 0,-1 0 0,0 1 0,1-1 0,-1-1 0,0 1 0,1 0 0,-1-1 0,0 1 0,0-1 0,6-2 0,59-29 0,-48 22 0,-6 2 0,-6 4 0,0 0 0,0 0 0,0 0 0,0 1 0,0 1 0,1-1 0,0 1 0,16-1 0,-24 3 0,0 0 0,-1 0 0,1 1 0,0-1 0,0 1 0,0-1 0,0 1 0,-1-1 0,1 1 0,0-1 0,-1 1 0,1-1 0,0 1 0,-1 0 0,1 0 0,-1-1 0,1 1 0,-1 0 0,1 0 0,-1 0 0,0-1 0,1 1 0,-1 0 0,0 0 0,0 0 0,1 2 0,-1-2 0,0 0 0,0 1 0,1-1 0,-1 0 0,1 1 0,-1-1 0,1 0 0,-1 0 0,1 1 0,0-1 0,0 0 0,0 0 0,0 0 0,-1 0 0,1 0 0,0 0 0,1 0 0,-1 0 0,0-1 0,0 1 0,0 0 0,0-1 0,1 1 0,-1-1 0,0 1 0,1-1 0,1 1 0,9-1 0,1-1 0,-1-1 0,0 0 0,0 0 0,0-1 0,0-1 0,20-9 0,-17 7 0,-1 1 0,1 0 0,0 1 0,27-3 0,-41 6 0,0 1 0,0-1 0,0 1 0,0 0 0,0 0 0,0-1 0,0 1 0,0 0 0,0 0 0,1 0 0,-1 0 0,0 1 0,0-1 0,0 0 0,0 0 0,0 1 0,0-1 0,0 0 0,0 1 0,0-1 0,0 1 0,0-1 0,0 1 0,0 0 0,0-1 0,-1 1 0,1 0 0,0 0 0,0-1 0,-1 1 0,1 0 0,0 0 0,-1 0 0,1 0 0,-1 0 0,1 0 0,-1 0 0,0 0 0,1 0 0,-1 0 0,0 0 0,0 0 0,0 0 0,0 1 0,0 0 0,8 23 0,-7-24 3,0 0 1,0 0-1,0 0 1,1-1-1,-1 1 1,0-1-1,1 1 1,-1-1-1,0 1 1,1-1-1,-1 0 1,1 1-1,-1-1 1,1 0-1,-1 0 1,1 0-1,-1 0 1,1 0-1,-1-1 1,3 1-1,30-8-370,-13-7-2665,-2-6-6550</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2.091"/>
    </inkml:context>
    <inkml:brush xml:id="br0">
      <inkml:brushProperty name="width" value="0.025" units="cm"/>
      <inkml:brushProperty name="height" value="0.025" units="cm"/>
    </inkml:brush>
  </inkml:definitions>
  <inkml:trace contextRef="#ctx0" brushRef="#br0">143 36 12172,'0'-2'609,"0"1"0,0-1 0,0 1 0,0-1 1,0 1-1,-1 0 0,1-1 0,0 1 0,-1-1 1,1 1-1,-1-1 0,1 1 0,-1 0 0,0-1 1,1 1-1,-1 0 0,0 0 0,0 0 0,0-1 1,0 1-1,-2-1 0,2 1-391,-1 1-1,1-1 0,-1 1 1,1-1-1,-1 1 1,1-1-1,-1 1 1,1 0-1,-1 0 1,0 0-1,1 0 0,-1 0 1,1 0-1,-1 0 1,0 0-1,-2 2 1,0-1-219,-1 1 0,0-1 0,1 2 0,-1-1 0,1 0 0,-1 1 0,1 0 0,0 0 0,0 0 1,1 0-1,-7 8 0,4-4 171,2-1 0,-1 1 0,1 0 0,0 1 0,0-1 0,1 1 0,0 0 0,0 0 0,1 0 0,0 0 0,1 0 0,-2 13 0,3-21-160,0 0 1,0 1 0,0-1-1,0 1 1,0-1-1,0 1 1,0-1 0,0 1-1,0-1 1,0 1-1,0-1 1,1 0 0,-1 1-1,0-1 1,0 1-1,0-1 1,1 0 0,-1 1-1,0-1 1,0 1-1,1-1 1,-1 0 0,0 1-1,1-1 1,-1 0 0,0 0-1,1 1 1,-1-1-1,0 0 1,1 0 0,-1 1-1,1-1 1,-1 0-1,0 0 1,1 0 0,-1 0-1,1 0 1,20-7 188,16-20-22,11-39-64,-28 36-140,-18 88-577,-5-8 627,1-34 17,1 0 1,0 0-1,1-1 0,5 29 1,-5-43-38,0 0 0,1 1 0,-1-1 0,1 0 0,0 0 0,-1 0 0,1 0-1,0 0 1,0 0 0,-1 0 0,1 0 0,0 0 0,0-1 0,0 1 0,0 0 0,0-1 0,1 1 0,-1 0 0,0-1 0,0 1 0,0-1 0,0 0 0,1 1 0,-1-1 0,0 0 0,0 0 0,1 1 0,-1-1 0,0 0 0,0-1 0,1 1 0,-1 0 0,0 0 0,0 0 0,1-1 0,-1 1 0,2-2 0,1 1-165,1 0 0,-1 0 1,0-1-1,0 0 0,0 0 0,-1 0 0,1 0 0,0-1 0,5-5 0,-5 3-924,0 0-1,0 0 1,-1-1 0,0 0-1,0 0 1,0 0 0,2-8-1,3-18-7636</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2.466"/>
    </inkml:context>
    <inkml:brush xml:id="br0">
      <inkml:brushProperty name="width" value="0.025" units="cm"/>
      <inkml:brushProperty name="height" value="0.025" units="cm"/>
    </inkml:brush>
  </inkml:definitions>
  <inkml:trace contextRef="#ctx0" brushRef="#br0">1 1 14606,'0'0'11691,"20"68"-9673,-20-32-577,0 4-160,0 2-256,-5 3-320,-1 0-705,0-4 0,2-1 0,4-6 0,0-6 0,2-6 0,12-11-833,-1-11-4420,2-2-5573</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3.556"/>
    </inkml:context>
    <inkml:brush xml:id="br0">
      <inkml:brushProperty name="width" value="0.025" units="cm"/>
      <inkml:brushProperty name="height" value="0.025" units="cm"/>
    </inkml:brush>
  </inkml:definitions>
  <inkml:trace contextRef="#ctx0" brushRef="#br0">19 46 9513,'0'0'20222,"-2"11"-19523,0-2-565,-11 85 1195,13-88-1271,-1 0 0,1 0 0,0 0 0,0 0 0,1 0 0,0 0 0,0-1 0,0 1 0,1 0 0,0 0 0,0-1 0,0 1 0,1-1 0,4 7 0,-5-10-58,0 0 0,0 0 0,1 0 0,-1 0 0,1-1 0,0 1 0,-1 0 0,1-1 0,0 0 0,0 0 0,0 0 0,0 0 0,0 0 0,0-1 0,0 1 0,0-1 0,0 0 0,0 0 0,0 0 0,1 0 0,-1 0 0,0-1 0,0 1 0,0-1 0,0 0 0,0 0 0,0 0 0,-1-1 0,6-2 0,1-1 0,0 0 0,-1 0 0,0-1 0,0 0 0,0-1 0,-1 0 0,12-15 0,-12 14 0,-1-1 0,0 0 0,-1 0 0,0 0 0,-1-1 0,1 0 0,-2 0 0,0 0 0,0-1 0,-1 1 0,0 0 0,0-1 0,-1-12 0,-1 23 0,0-1 0,0 1 0,1 0 0,-1-1 0,0 1 0,0 0 0,0-1 0,0 1 0,0 0 0,0-1 0,0 1 0,0 0 0,0-1 0,0 1 0,0 0 0,0-1 0,0 1 0,0 0 0,-1-1 0,1 1 0,0 0 0,0-1 0,0 1 0,0 0 0,-1 0 0,1-1 0,0 1 0,0 0 0,-1-1 0,1 1 0,0 0 0,0 0 0,-1 0 0,1-1 0,0 1 0,-1 0 0,-8 10 0,-7 24 0,15-27 0,-1 0 0,1 0 0,0 0 0,0 0 0,1 0 0,0 0 0,1 0 0,1 10 0,-2-15 0,1 0 0,0 0 0,0-1 0,-1 1 0,1 0 0,0-1 0,1 1 0,-1 0 0,0-1 0,0 0 0,1 1 0,-1-1 0,1 0 0,-1 1 0,1-1 0,-1 0 0,1 0 0,0 0 0,0-1 0,-1 1 0,1 0 0,0-1 0,0 1 0,0-1 0,0 1 0,0-1 0,0 0 0,-1 0 0,1 0 0,0 0 0,0 0 0,0 0 0,0-1 0,3 0 0,-1 0 0,1 0 0,-1 0 0,0-1 0,1 0 0,-1 0 0,0 0 0,0 0 0,0 0 0,0-1 0,-1 0 0,1 0 0,0 0 0,-1 0 0,0-1 0,5-5 0,0-3 0,1 0 0,-2-1 0,11-21 0,-19 36 0,-6 12 0,1 1 0,0 0 0,1 0 0,0 0 0,-4 30 0,11-44 0,-1 0 0,1-1 0,0 1 0,0-1 0,-1 0 0,1 1 0,0-1 0,-1 0 0,1 0 0,0 0 0,0 0 0,3-1 0,-2 1 0,51-6 0,-46 3 0,1 2 0,0 0 0,-1 0 0,1 0 0,0 1 0,0 0 0,-1 1 0,11 1 0,-8 3-49,-11-5 25,1 0 0,-1 1-1,1-1 1,-1 0 0,1 0 0,-1 0 0,1 1 0,0-1-1,-1 0 1,1 0 0,-1 0 0,1 0 0,-1 0 0,1 0-1,0 0 1,-1 0 0,1 0 0,-1 0 0,1-1 0,-1 1-1,1 0 1,0 0 0,-1 0 0,1-1 0,-1 1-1,1 0 1,-1-1 0,0 1 0,1 0 0,-1-1 0,1 1-1,-1-1 1,0 1 0,1-1 0,-1 1 0,0 0 0,1-1-1,-1 1 1,0-1 0,0 0 0,1 1 0,-1-1 0,0 1-1,0-1 1,0 1 0,0-2 0,11-15-2564,-2-2-1,0 1 1,-1-1 0,-1 0 0,5-26 0,-1 1-3055</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4.207"/>
    </inkml:context>
    <inkml:brush xml:id="br0">
      <inkml:brushProperty name="width" value="0.025" units="cm"/>
      <inkml:brushProperty name="height" value="0.025" units="cm"/>
    </inkml:brush>
  </inkml:definitions>
  <inkml:trace contextRef="#ctx0" brushRef="#br0">49 1 13997,'-2'8'3294,"-2"7"-2148,-8 34 2729,1 0-1,-4 58 0,14-91-3518,-2 18 19,2 1-1,5 46 0,-4-79-359,1-1-1,-1 1 0,0 0 1,0-1-1,1 0 0,-1 1 1,1-1-1,0 1 0,-1-1 1,1 0-1,0 1 0,0-1 1,0 0-1,1 2 0,-2-3-1,1 0-1,-1 1 1,0-1-1,1 0 0,0 1 1,-1-1-1,1 0 1,-1 0-1,1 0 1,-1 1-1,1-1 0,-1 0 1,1 0-1,0 0 1,-1 0-1,1 0 0,-1 0 1,1 0-1,0 0 1,-1-1-1,1 1 0,-1 0 1,1 0-1,0-1 1,1 0 9,0 0 1,0 0-1,0-1 1,-1 1-1,1-1 1,0 1-1,-1-1 1,1 0-1,-1 1 1,0-1 0,1 0-1,-1 0 1,0 0-1,0 0 1,1-4-1,2-7-75,0 0 1,-1 0-1,-1-1 0,0 1 0,-1-1 0,0 1 0,-1-1 1,-1 1-1,-2-17 0,3 30 51,-1-1-1,1 1 1,0-1 0,0 1-1,-1-1 1,1 1 0,0 0-1,-1-1 1,1 1 0,-1-1 0,1 1-1,-1 0 1,1 0 0,-1-1-1,1 1 1,-1 0 0,1 0-1,-1-1 1,1 1 0,-1 0 0,1 0-1,-1 0 1,1 0 0,-1 0-1,1 0 1,-1 0 0,0 0-1,1 0 1,-1 0 0,1 0 0,-1 0-1,1 0 1,-1 0 0,1 0-1,-1 1 1,1-1 0,-1 0-1,1 0 1,-1 1 0,1-1 0,-1 0-1,1 1 1,-1-1 0,1 0-1,0 1 1,-1-1 0,1 1 0,0-1-1,-1 1 1,1-1 0,0 1-1,-1-1 1,1 1 0,0-1-1,0 1 1,0-1 0,0 1 0,0-1-1,-1 1 1,1-1 0,0 1-1,0 0 1,0-1 0,0 1-1,0 2 13,-1 0-1,0 0 1,1 0-1,0-1 1,-1 1-1,1 0 1,0 0-1,1 0 1,-1 0-1,0 0 1,1 0-1,0 0 1,-1-1-1,1 1 0,0 0 1,0-1-1,1 1 1,-1 0-1,1-1 1,-1 1-1,1-1 1,0 0-1,0 0 1,4 4-1,-2-3 37,1 0 0,0-1 0,1 1 0,-1-1-1,0 0 1,1-1 0,-1 1 0,1-1 0,-1 0 0,1-1-1,-1 1 1,9-1 0,-5 0-29,-1-1 0,1 1 0,-1-1 0,0-1 0,1 0 0,-1 0 0,0-1 0,0 1 0,13-8 0,-18 8-17,1 0 1,-1 0 0,0 0 0,0 0-1,0-1 1,0 0 0,0 1-1,0-1 1,-1 0 0,0 0 0,1 0-1,-1-1 1,0 1 0,0-1-1,-1 1 1,1-1 0,-1 1 0,0-1-1,0 0 1,0 0 0,0 0 0,-1 0-1,1-5 1,-1 9-1,0-1 0,0 1 0,-1 0 0,1-1 0,0 1 0,0 0 0,0-1 0,0 1 0,-1 0 0,1-1 0,0 1 0,0 0 0,0-1 0,-1 1 0,1 0 0,0 0 0,-1-1 0,1 1 0,0 0 0,-1 0 0,1-1 0,0 1 0,-1 0 0,1 0 0,0 0 0,-1 0 0,1 0 0,0 0 0,-1 0 0,1-1 0,-1 1 0,1 0 0,0 0 0,-1 0 0,1 1 0,0-1 0,-1 0 0,1 0 0,-1 0 0,1 0 0,0 0 0,-1 0 0,1 0 0,0 1 0,-1-1 0,1 0 0,0 0 0,-1 0 0,1 1 0,0-1 0,0 0 0,-1 1 0,1-1 0,0 0 0,0 0 0,-1 1 0,1 0 0,-20 16 0,16-11 0,0 0 0,1 0 0,-1 0 0,1 1 0,0 0 0,1-1 0,0 1 0,0 0 0,0 0 0,1 0 0,0 0 0,1 0 0,-1 1 0,2 7 0,-1-13 0,1-1 0,0 1 0,0-1 0,0 0 0,0 0 0,0 1 0,0-1 0,0 0 0,0 0 0,1 0 0,-1 0 0,0 0 0,1 0 0,-1 0 0,1-1 0,-1 1 0,1 0 0,-1-1 0,1 1 0,-1-1 0,1 1 0,-1-1 0,1 0 0,0 0 0,-1 0 0,1 0 0,-1 0 0,1 0 0,0 0 0,1-1 0,51-8 0,-44 4 0,1 0 0,-1-1 0,0 0 0,0-1 0,-1 0 0,11-10 0,28-20 0,-47 37 0,-1 0 0,1 0 0,-1 0 0,0 0 0,1 0 0,-1 0 0,0 0 0,1 0 0,-1 0 0,0 0 0,1 0 0,-1 1 0,0-1 0,1 0 0,-1 0 0,0 0 0,1 0 0,-1 1 0,0-1 0,1 0 0,-1 0 0,0 1 0,0-1 0,1 0 0,-1 0 0,0 1 0,0-1 0,0 0 0,1 1 0,-1-1 0,0 0 0,0 1 0,0-1 0,0 0 0,0 1 0,0-1 0,0 1 0,0-1 0,0 0 0,0 1 0,0-1 0,0 0 0,0 1 0,0-1 0,0 0 0,0 1 0,0-1 0,0 1 0,0-1 0,0 29 0,0-22 0,-1 0 0,1-1 0,1 1 0,-1 0 0,1-1 0,1 1 0,-1 0 0,1-1 0,0 0 0,3 7 0,-4-11 0,1 0 0,-1 0 0,1 0 0,-1 0 0,1 0 0,0 0 0,0-1 0,-1 1 0,1 0 0,0-1 0,0 0 0,1 1 0,-1-1 0,0 0 0,0 0 0,1 0 0,-1-1 0,0 1 0,1 0 0,-1-1 0,1 0 0,-1 0 0,1 1 0,-1-1 0,1 0 0,-1-1 0,4 0 0,-4 1-94,-1-1-1,1 1 1,-1-1 0,0 1-1,1-1 1,-1 0 0,0 0-1,1 1 1,-1-1 0,0 0 0,0 0-1,0 0 1,0-1 0,0 1-1,0 0 1,0 0 0,0-1-1,0 1 1,0 0 0,-1-1-1,1 1 1,-1-1 0,1 1-1,-1 0 1,1-1 0,-1 1-1,0-1 1,0 0 0,0-1 0,1-51-6309,-1 46 4990,-4-32-7448</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4.551"/>
    </inkml:context>
    <inkml:brush xml:id="br0">
      <inkml:brushProperty name="width" value="0.025" units="cm"/>
      <inkml:brushProperty name="height" value="0.025" units="cm"/>
    </inkml:brush>
  </inkml:definitions>
  <inkml:trace contextRef="#ctx0" brushRef="#br0">0 0 4965,'0'0'18545</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5.157"/>
    </inkml:context>
    <inkml:brush xml:id="br0">
      <inkml:brushProperty name="width" value="0.025" units="cm"/>
      <inkml:brushProperty name="height" value="0.025" units="cm"/>
    </inkml:brush>
  </inkml:definitions>
  <inkml:trace contextRef="#ctx0" brushRef="#br0">37 1 15567,'0'0'4020,"-1"10"-935,-15 117 677,9-95-2707,2 0 1,1 1-1,1-1 1,2 1-1,6 56 1,-5-88-1056,0 1 0,1-1 0,-1 1 0,0-1 0,1 1 0,-1-1 0,1 0 0,-1 1 0,1-1 0,0 0 0,0 1 0,0-1 0,-1 0 0,1 0 0,0 0 0,0 0 0,1 0 0,-1 0 0,0 0 0,0 0 0,0 0 0,1 0 0,-1-1 0,0 1 0,3 0 0,-1 0 0,0-1 0,-1 0 0,1 0 0,0 0 0,0 0 0,0 0 0,0-1 0,0 1 0,0-1 0,0 0 0,5-2 0,6-3 0,-1-1 0,0-1 0,21-15 0,-19 11 0,-11 8 0,0 0 0,1 0 0,0 1 0,-1 0 0,1 0 0,1 0 0,-1 0 0,0 1 0,12-4 0,-17 7 0,1-1 0,0 1 0,-1 0 0,1-1 0,-1 1 0,1 0 0,-1 0 0,1-1 0,-1 1 0,0 0 0,1 0 0,-1 0 0,0 0 0,1-1 0,-1 1 0,0 0 0,0 0 0,0 0 0,0 0 0,0 0 0,0 0 0,0-1 0,-1 3 0,1 31 0,0-26 0,0-3 0,0 0 0,0 1 0,1-1 0,-1 0 0,1 0 0,0 1 0,1-1 0,-1 0 0,1 0 0,0 0 0,0 0 0,6 7 0,-6-9 0,0 0 0,1-1 0,0 1 0,0-1 0,0 0 0,0 0 0,0 0 0,0 0 0,0-1 0,0 1 0,1-1 0,-1 0 0,1 0 0,-1 0 0,1-1 0,-1 1 0,1-1 0,-1 1 0,7-2 0,-1 1 0,-1 0 0,1-1 0,0 0 0,-1-1 0,1 0 0,0 0 0,-1-1 0,16-7 0,-3-1 0,37-28 0,-36 23 0,-22 16 0,0 0 0,1 0 0,-1 0 0,0 0 0,0-1 0,0 1 0,1 0 0,-1 0 0,0 0 0,0 0 0,1 0 0,-1 0 0,0 0 0,0 0 0,1 0 0,-1 0 0,0 0 0,0 0 0,1 0 0,-1 0 0,0 0 0,0 0 0,1 0 0,-1 0 0,0 0 0,0 0 0,1 0 0,-1 0 0,0 0 0,0 0 0,0 1 0,1-1 0,-1 0 0,0 0 0,0 0 0,0 0 0,1 1 0,-1-1 0,0 0 0,0 0 0,0 0 0,0 1 0,0-1 0,1 0 0,3 19 0,-4 34 0,-1-39 0,3 6 0,1 0 0,1-1 0,0 1 0,1-1 0,2 0 0,0-1 0,13 26 0,-7-16 0,-2 1 0,10 33 0,-19-52 0,0-1 0,-1 1 0,0-1 0,0 1 0,-1 0 0,0-1 0,-1 1 0,0 0 0,0-1 0,-6 19 0,5-22 0,0-1 0,-1 0 0,1 0 0,-1-1 0,0 1 0,-1 0 0,1-1 0,-1 0 0,0 0 0,0 0 0,0 0 0,0-1 0,-1 1 0,1-1 0,-10 5 0,11-7 0,1 0 0,-1 0 0,1 0 0,-1 0 0,1-1 0,-1 1 0,0-1 0,1 1 0,-1-1 0,0 0 0,0 0 0,1 0 0,-1 0 0,0-1 0,1 1 0,-1-1 0,0 0 0,1 0 0,-1 1 0,1-2 0,-1 1 0,1 0 0,0 0 0,-1-1 0,1 1 0,0-1 0,0 0 0,0 0 0,0 0 0,0 0 0,1 0 0,-1 0 0,1 0 0,-2-3 0,-4-6 0,2 0 0,-1 0 0,1 0 0,1-1 0,0 0 0,1 0 0,0 0 0,1 0 0,0 0 0,1-1 0,0 1 0,2-19 0,0 22 0,0 0 0,0-1 0,1 1 0,0 0 0,1 0 0,0 0 0,0 0 0,1 1 0,0-1 0,1 1 0,0 0 0,0 0 0,1 0 0,0 1 0,0 0 0,14-12 0,34-19-1356,-14 14-2883,13-7-5925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3.431"/>
    </inkml:context>
    <inkml:brush xml:id="br0">
      <inkml:brushProperty name="width" value="0.025" units="cm"/>
      <inkml:brushProperty name="height" value="0.025" units="cm"/>
    </inkml:brush>
  </inkml:definitions>
  <inkml:trace contextRef="#ctx0" brushRef="#br0">0 58 9065,'0'0'6117,"5"-51"-2657,-4 44-706,3 7-1152,4 12-1346,6 11 353,8 9 255,6 5-159,3 10-417,5 4-192,2 4-32,-2 2-1761,-6-2-4005</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5.984"/>
    </inkml:context>
    <inkml:brush xml:id="br0">
      <inkml:brushProperty name="width" value="0.025" units="cm"/>
      <inkml:brushProperty name="height" value="0.025" units="cm"/>
    </inkml:brush>
  </inkml:definitions>
  <inkml:trace contextRef="#ctx0" brushRef="#br0">124 0 13100,'-13'27'8293,"0"2"-3614,-2 3-3257,3 0 0,-14 51 0,15-25-598,1 0-1,-1 78 1,11 121-1225,1-121-1285,-3-128-2835,-9-7-2782</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6.484"/>
    </inkml:context>
    <inkml:brush xml:id="br0">
      <inkml:brushProperty name="width" value="0.025" units="cm"/>
      <inkml:brushProperty name="height" value="0.025" units="cm"/>
    </inkml:brush>
  </inkml:definitions>
  <inkml:trace contextRef="#ctx0" brushRef="#br0">147 3 13421,'-12'0'1185,"-5"-1"-760,-2 0 748,-1 1 0,-29 3 1,47-3-1021,1 0 0,0 0 1,-1 1-1,1-1 0,0 1 0,-1-1 1,1 1-1,0-1 0,-1 1 0,1 0 1,0 0-1,0 0 0,0 0 0,0-1 0,0 1 1,0 0-1,0 1 0,0-1 0,0 0 1,1 0-1,-1 0 0,0 0 0,1 1 1,-1-1-1,1 0 0,-1 1 0,1-1 1,-1 0-1,1 1 0,0-1 0,0 1 1,0-1-1,0 0 0,0 1 0,0 2 0,1-2-8,-1 1-1,1-1 0,-1 1 0,1-1 0,0 1 0,0-1 0,0 0 0,0 1 0,0-1 0,1 0 0,-1 0 0,0 0 0,1 0 0,0 0 0,0 0 0,-1 0 0,1-1 0,0 1 0,3 1 0,10 4 289,0-1 0,1 0 0,0-1 0,0-1 0,0-1 0,28 3 0,104-2 747,-103-4-949,511-2 561,665 17-1050,-1004-3 151,481 16 128,-696-28-23,64-4 54,-63 3-58,0 1 1,0 0 0,-1-1-1,1 0 1,-1 1-1,1-1 1,0 0-1,-1 0 1,0 0 0,1-1-1,-1 1 1,0-1-1,1 1 1,-1-1 0,0 0-1,0 0 1,0 0-1,-1 0 1,1 0-1,2-4 1,-4 5-276,1 0 0,-1 0 0,0 0 0,0 0 1,0 0-1,0-1 0,0 1 0,0 0 0,-1 0 0,1 0 0,0 0 0,-1 0 0,1 0 1,0 0-1,-1 0 0,1-1 0,-1 1 0,0 1 0,1-1 0,-1 0 0,0 0 0,1 0 1,-1 0-1,0 0 0,0 1 0,0-1 0,0 0 0,0 1 0,0-1 0,0 0 0,0 1 1,-2-1-1,0-1-913,-13-10-7081</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6.814"/>
    </inkml:context>
    <inkml:brush xml:id="br0">
      <inkml:brushProperty name="width" value="0.025" units="cm"/>
      <inkml:brushProperty name="height" value="0.025" units="cm"/>
    </inkml:brush>
  </inkml:definitions>
  <inkml:trace contextRef="#ctx0" brushRef="#br0">1 1 5285,'0'0'11344,"11"5"-7837,190 64 3001,-1-1-5905,-198-67-527,0 0 0,1 0 1,-1 0-1,0 0 0,0 0 0,0 0 0,0 1 0,0-1 0,0 1 0,0 0 1,-1-1-1,1 1 0,0 0 0,-1 0 0,0 0 0,1 0 0,1 4 1,-3-5 38,0 1 0,0 0 1,0 0-1,0 0 0,0-1 1,0 1-1,0 0 1,-1 0-1,1-1 0,-1 1 1,1 0-1,-1-1 0,0 1 1,1 0-1,-1-1 0,0 1 1,0-1-1,0 1 1,0-1-1,0 0 0,-1 1 1,1-1-1,0 0 0,-3 2 1,-44 36 156,-1-1 0,-2-3 1,-70 36-1,87-58-2329,12-10-4438,3-4-7390</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7.409"/>
    </inkml:context>
    <inkml:brush xml:id="br0">
      <inkml:brushProperty name="width" value="0.025" units="cm"/>
      <inkml:brushProperty name="height" value="0.025" units="cm"/>
    </inkml:brush>
  </inkml:definitions>
  <inkml:trace contextRef="#ctx0" brushRef="#br0">0 340 15855,'0'0'13410,"15"-7"-12129,85-49-767,-2-5-1,109-88 0,-140 99-569,-65 48 34,0 1 0,0-1 0,1 1 0,-1-1-1,0 1 1,0 0 0,1 0 0,-1 0 0,0 0-1,1 0 1,-1 0 0,1 1 0,-1-1 0,1 1 0,2-1-1,-4 2 4,1 0-1,-1-1 1,0 1 0,0 0-1,0 0 1,0 0-1,0 0 1,0 0 0,0 0-1,-1 0 1,1 0-1,0 0 1,-1 0-1,1 0 1,0 0 0,-1 1-1,1-1 1,-1 0-1,0 0 1,1 1-1,-1-1 1,0 0 0,0 1-1,0-1 1,0 0-1,0 0 1,0 1 0,-1 1-1,1 63-288,-1-31 532,5 54 0,-3-81-468,0 0 0,1 1 0,0-1 0,0 0 0,1 0 1,0 0-1,0 0 0,1-1 0,0 1 0,0-1 0,9 11 0,5-5-5953,2-11-5361</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8.639"/>
    </inkml:context>
    <inkml:brush xml:id="br0">
      <inkml:brushProperty name="width" value="0.025" units="cm"/>
      <inkml:brushProperty name="height" value="0.025" units="cm"/>
    </inkml:brush>
  </inkml:definitions>
  <inkml:trace contextRef="#ctx0" brushRef="#br0">0 509 13229,'0'0'6422,"7"8"-5088,-1-1-1035,0-1-1,1 0 1,0 0-1,0 0 1,1-1-1,0 0 1,0 0-1,0-1 1,0 0-1,0 0 1,10 2-1,42 11 1864,114 16 0,-76-23-1761,164-4-1,-230-9-348,-1 0 0,0-2 1,0-2-1,0-1 0,-1-1 0,0-1 0,-1-2 0,0-1 0,-1-1 1,0-2-1,-2 0 0,37-30 0,-50 34-23,-1 0 1,-1-1-1,0 0 0,-1-1 0,0-1 1,11-21-1,37-98 249,-10 19 440,-45 110-698,0 0 0,0 1 0,1-1 0,0 1 0,0 0 0,0 0 0,0 0 0,1 1 0,-1 0 0,1-1 0,0 2 0,0-1 0,0 1 0,10-4 0,10-3 113,49-9 1,-48 13-114,22-6-37,1 3-1,0 2 0,97 1 1,-120 5 7,-1 2 1,1 1-1,-1 1 1,0 2-1,0 0 1,-1 1-1,0 2 1,0 0-1,33 19 1,-37-13-12,-1 0 1,0 2-1,-1 0 1,-1 1-1,-1 0 1,15 23-1,25 27 69,17 19-7,-43-50 79,1-1-1,63 56 1,-83-84-94,0 0 0,1-1-1,0-1 1,0 0 0,0-1 0,1 0-1,-1 0 1,1-2 0,27 5 0,5-3 59,76-1 1,-5 0-45,-94-2-510,0-1 0,1-1 0,33-3 0,-46 1-204,-1 0 0,0 0 0,-1-1 0,1 0 0,0-1 0,-1 1 1,0-2-1,0 1 0,0-1 0,0 0 0,8-8 0,22-23-15993</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0.198"/>
    </inkml:context>
    <inkml:brush xml:id="br0">
      <inkml:brushProperty name="width" value="0.025" units="cm"/>
      <inkml:brushProperty name="height" value="0.025" units="cm"/>
    </inkml:brush>
  </inkml:definitions>
  <inkml:trace contextRef="#ctx0" brushRef="#br0">265 15 13293,'0'0'14595,"-9"-4"-13762,6 2-803,0 1 0,1 0 0,-1-1-1,0 1 1,1 0 0,-1 1 0,0-1 0,0 0 0,0 1 0,0 0 0,0 0 0,-4 0 0,5 1 12,0 0-1,-1 0 0,1 0 0,0 1 0,0-1 0,0 1 1,0-1-1,0 1 0,1 0 0,-1 0 0,0 0 1,1 0-1,-1 0 0,1 0 0,0 0 0,0 0 0,-1 1 1,2-1-1,-1 0 0,-1 4 0,-4 9 114,1 0 0,0 0 0,1 0 0,1 0 1,0 1-1,1-1 0,1 1 0,0-1 0,1 1 0,1 0 0,0-1 0,1 1 0,1-1 1,0 1-1,1-1 0,1 0 0,11 23 0,-7-18-1250,-13-26-1382,-18-20-1147,-68-47-9657,50 42 11254,2-1 7058,46 27 1487,42 0-5241,-9 3-1175,74-13 0,-51-4-6675,-38 6-2043</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0.569"/>
    </inkml:context>
    <inkml:brush xml:id="br0">
      <inkml:brushProperty name="width" value="0.025" units="cm"/>
      <inkml:brushProperty name="height" value="0.025" units="cm"/>
    </inkml:brush>
  </inkml:definitions>
  <inkml:trace contextRef="#ctx0" brushRef="#br0">93 1 15727,'0'0'4612,"-44"58"-2562,27-31-512,4 3-385,2-2 0,7 0-224,1-3-193,3-2-287,3-3-225,12-7-96,6-1-96,3-8-1217,0-4-1890,2 0-2498,-4-4-4292</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0.896"/>
    </inkml:context>
    <inkml:brush xml:id="br0">
      <inkml:brushProperty name="width" value="0.025" units="cm"/>
      <inkml:brushProperty name="height" value="0.025" units="cm"/>
    </inkml:brush>
  </inkml:definitions>
  <inkml:trace contextRef="#ctx0" brushRef="#br0">190 0 5958,'0'0'16367,"-63"48"-14445,41-28-865,-3 2-416,4 1-97,3 0-256,3-2-128,4-3-63,1-4-65,6-5 0,3-5-321,1-19-11370,0-2-1281</inkml:trace>
  <inkml:trace contextRef="#ctx0" brushRef="#br0" timeOffset="1">7 62 6854,'0'0'14478,"59"2"-14382,-35 3-96,1-1-1825,-1-4-2724,1 0-5284</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1.286"/>
    </inkml:context>
    <inkml:brush xml:id="br0">
      <inkml:brushProperty name="width" value="0.025" units="cm"/>
      <inkml:brushProperty name="height" value="0.025" units="cm"/>
    </inkml:brush>
  </inkml:definitions>
  <inkml:trace contextRef="#ctx0" brushRef="#br0">77 0 13933,'0'0'10506,"13"52"-9193,0-32-192,-1-2-64,-2 5-128,-2 1-32,-7 1-384,-1 5-225,-6 1-192,-13 5-32,-5 0-128,-5-2-1794,-1-7-1441,4-11-4965</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1.662"/>
    </inkml:context>
    <inkml:brush xml:id="br0">
      <inkml:brushProperty name="width" value="0.025" units="cm"/>
      <inkml:brushProperty name="height" value="0.025" units="cm"/>
    </inkml:brush>
  </inkml:definitions>
  <inkml:trace contextRef="#ctx0" brushRef="#br0">170 0 17424,'0'0'13870,"-6"64"-13006,-12-40-447,-1 3-225,-1-1-192,0-7 0,4 1 0,2-5 0,2-5 0,2-3-929,-3-7-1793,5 0-2403,-5-7-2402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4.296"/>
    </inkml:context>
    <inkml:brush xml:id="br0">
      <inkml:brushProperty name="width" value="0.025" units="cm"/>
      <inkml:brushProperty name="height" value="0.025" units="cm"/>
    </inkml:brush>
  </inkml:definitions>
  <inkml:trace contextRef="#ctx0" brushRef="#br0">0 0 13965,'0'0'-8071</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2.004"/>
    </inkml:context>
    <inkml:brush xml:id="br0">
      <inkml:brushProperty name="width" value="0.025" units="cm"/>
      <inkml:brushProperty name="height" value="0.025" units="cm"/>
    </inkml:brush>
  </inkml:definitions>
  <inkml:trace contextRef="#ctx0" brushRef="#br0">0 0 17521,'0'0'8327,"70"70"-6181,-41-45-1185,5-1-320,5-1-385,2-3-160,3-4-256,-3-6-3139,2-4-6758</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3.625"/>
    </inkml:context>
    <inkml:brush xml:id="br0">
      <inkml:brushProperty name="width" value="0.025" units="cm"/>
      <inkml:brushProperty name="height" value="0.025" units="cm"/>
    </inkml:brush>
  </inkml:definitions>
  <inkml:trace contextRef="#ctx0" brushRef="#br0">1 184 7559,'0'0'11846,"12"-11"-10864,14-12-541,2 1 0,1 1-1,43-24 1,-55 35-320,0 2 0,0 0 0,1 1 0,0 0 0,0 2 0,0 0 0,1 1 1,0 1-1,21-1 0,-36 4-104,0 0 1,0 0-1,0 1 0,0-1 1,-1 1-1,1 0 0,0 0 1,-1 0-1,1 1 0,-1-1 1,1 1-1,-1 0 1,0 0-1,1 0 0,-1 0 1,0 1-1,0-1 0,-1 1 1,1 0-1,-1 0 0,4 4 1,1 5 202,0 1-1,-1 0 1,0 0 0,6 22 0,-10-25-24,1-1 1,0 1 0,1-1 0,0 0 0,0 0 0,1 0 0,1-1-1,-1 0 1,1 1 0,8 6 0,-10-12-57,1 0 0,0 0 0,-1-1-1,1 0 1,1 0 0,-1 0 0,0-1 0,0 1 0,1-1 0,-1-1 0,0 1 0,1-1-1,-1 0 1,1 0 0,-1 0 0,1-1 0,-1 0 0,0 0 0,11-3 0,7-4 210,0 0 0,42-23 1,-63 30-335,61-35 142,-40 22-104,0 1 0,44-18 0,-67 31-103,-1 1 0,1-1 1,0 0-1,0 0 0,0 0 0,0 1 0,0-1 0,0 0 0,-1 1 0,1-1 0,0 0 0,0 0 1,0 1-1,0-1 0,0 0 0,0 0 0,0 1 0,0-1 0,0 0 0,0 0 0,0 1 1,1-1-1,-1 0 0,0 1 0,0-1 0,0 0 0,0 0 0,0 0 0,0 1 0,1-1 1,-1 0-1,0 0 0,0 1 0,0-1 0,1 0 0,-1 0 0,0 0 0,0 0 0,0 1 1,1-1-1,-1 0 0,0 0 0,0 0 0,1 0 0,-1 0 0,0 0 0,0 0 0,1 0 1,-1 0-1,0 0 0,1 0 0,-1 0 0,0 0 0,0 0 0,1 0 0,-1 0 0,0 0 0,0 0 1,1 0-1,-1 0 0,0 1-609,-1 0 0,0 1 0,-1-1 1,1 0-1,0 1 0,0-1 0,0 0 0,-1 0 1,1 0-1,0 0 0,-1 0 0,1 0 0,-1-1 1,-2 2-1,-12-1-7467</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3.967"/>
    </inkml:context>
    <inkml:brush xml:id="br0">
      <inkml:brushProperty name="width" value="0.025" units="cm"/>
      <inkml:brushProperty name="height" value="0.025" units="cm"/>
    </inkml:brush>
  </inkml:definitions>
  <inkml:trace contextRef="#ctx0" brushRef="#br0">1 89 11723,'0'0'2530,"5"-8"-485,-1 2-1733,0 1 0,0-1 0,1 0 0,0 1 0,0 0 0,0 0 0,1 1 0,-1-1 0,1 1 0,0 0 0,0 1 0,0-1 0,1 1 0,-1 1 0,12-4-1,-6 3-189,-1 1-1,1 1 0,-1 0 1,1 0-1,0 1 0,-1 1 0,1 0 1,12 3-1,-20-3-56,-1-1-1,0 1 1,1 1 0,-1-1-1,0 0 1,0 1 0,0-1-1,0 1 1,0 0 0,-1 0-1,1 0 1,0 1-1,-1-1 1,0 1 0,1-1-1,-1 1 1,0 0 0,0 0-1,-1 0 1,1 0 0,-1 0-1,1 0 1,-1 0 0,0 0-1,0 1 1,0-1 0,-1 0-1,1 1 1,-1-1 0,0 1-1,0 3 1,-2 15 355,-1 0-1,-1-1 1,-1 1 0,0-1-1,-2 0 1,-11 23 0,9-19-566,8-22-65,-9 19-1685,0-11-4031,2-10-7003</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4.912"/>
    </inkml:context>
    <inkml:brush xml:id="br0">
      <inkml:brushProperty name="width" value="0.025" units="cm"/>
      <inkml:brushProperty name="height" value="0.025" units="cm"/>
    </inkml:brush>
  </inkml:definitions>
  <inkml:trace contextRef="#ctx0" brushRef="#br0">199 119 9225,'0'0'3240,"8"-10"342,-2 3-2857,26-40 3113,-30 43-3235,0 0-1,0 0 1,-1 0 0,0-1 0,0 1 0,0 0 0,0 0-1,-1-6 1,0 9-555,0 0 0,0 1 0,0 0 0,0-1 0,0 1 0,0-1 0,0 1 0,-1-1 0,1 1 0,0-1 0,0 1 0,-1-1-1,1 1 1,0 0 0,0-1 0,-1 1 0,1-1 0,0 1 0,-1 0 0,1-1 0,-1 1 0,1 0 0,-1 0 0,1-1 0,0 1 0,-1 0 0,1 0 0,-1 0-1,1 0 1,-1-1 0,1 1 0,-1 0 0,1 0 0,-1 0 0,1 0 0,-1 0 0,1 0 0,-1 0 0,1 0 0,-1 1 0,1-1 0,-1 0 0,1 0-1,-1 0 1,1 0 0,-1 1 0,1-1 0,-1 0 0,1 0 0,-1 1 0,-25 15 22,18-6 7,-1 1 0,2 1 0,0-1 0,0 1 0,1 0 0,1 0 0,0 1 0,0 0 0,1 0 0,1 0 0,-3 23 0,1 6 480,2 1 0,4 59-1,0-86-507,2-1 0,0 0-1,0 0 1,2 0 0,0 0 0,0-1 0,16 27-1,5 16-102,-47-91-7943,-29-19 2339,17 18 2161,12 10 1722,-27-39 1,43 55 3116,-1-1 0,2 1 0,-1-1 0,-5-18 0,10 28-1199,0-1 0,0 1-1,0 0 1,0-1 0,0 1 0,0 0 0,0-1 0,0 1 0,0 0 0,0-1 0,0 1 0,0 0 0,1-1 0,-1 1 0,0 0 0,0-1 0,0 1 0,0 0 0,1 0 0,-1-1 0,0 1 0,0 0 0,0 0 0,1-1 0,-1 1 0,0 0 0,1 0 0,-1 0 0,0-1 0,0 1 0,1 0 0,-1 0 0,0 0 0,1 0 0,-1 0 0,0 0 0,1 0 0,21-2 1303,26 6-2181,-42-3 1130,40 3-1664,0-6-3601,-18-3-1232</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5.238"/>
    </inkml:context>
    <inkml:brush xml:id="br0">
      <inkml:brushProperty name="width" value="0.025" units="cm"/>
      <inkml:brushProperty name="height" value="0.025" units="cm"/>
    </inkml:brush>
  </inkml:definitions>
  <inkml:trace contextRef="#ctx0" brushRef="#br0">97 0 15278,'0'0'4613,"-48"76"-3460,32-41-416,4 2-97,-1 4 257,6-2 320,6-3-256,1-2-256,0-5-321,5-4-256,11-7 0,3-5-384,3-6-1377,-2-7-1442,1 0-1217,-3-7-2114</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5.611"/>
    </inkml:context>
    <inkml:brush xml:id="br0">
      <inkml:brushProperty name="width" value="0.025" units="cm"/>
      <inkml:brushProperty name="height" value="0.025" units="cm"/>
    </inkml:brush>
  </inkml:definitions>
  <inkml:trace contextRef="#ctx0" brushRef="#br0">145 0 11531,'0'0'8328,"2"64"-7047,-14-42-576,-2 5 224,-2-1 480,-1-1-384,2-4-224,2-3-481,2-3-224,4-4-64,0-10-1121,1-1-1345,1 0-1186,2-16-2049,-2-5-3236</inkml:trace>
  <inkml:trace contextRef="#ctx0" brushRef="#br0" timeOffset="1">1 74 9225,'0'0'10954,"43"52"-10538,-22-35-383,0-3-578,-1-4-3138,3-6-6183</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5.953"/>
    </inkml:context>
    <inkml:brush xml:id="br0">
      <inkml:brushProperty name="width" value="0.025" units="cm"/>
      <inkml:brushProperty name="height" value="0.025" units="cm"/>
    </inkml:brush>
  </inkml:definitions>
  <inkml:trace contextRef="#ctx0" brushRef="#br0">123 1 13773,'0'0'4228,"4"62"-2274,4-33-545,-1 2-256,1 2-224,-2 3-256,-4 0-353,-2 7-224,-9 3-32,-12 2 0,-5-1-512,-7-2-1314,-3-9-1056,3-10-4485</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8.333"/>
    </inkml:context>
    <inkml:brush xml:id="br0">
      <inkml:brushProperty name="width" value="0.025" units="cm"/>
      <inkml:brushProperty name="height" value="0.025" units="cm"/>
    </inkml:brush>
  </inkml:definitions>
  <inkml:trace contextRef="#ctx0" brushRef="#br0">1 2 9801,'0'0'15087,"50"6"-14030,-23-6-641,3-1-288,4-1-96,-1-1-256,-7 1-1025,-4 2-1282,-8 0-672,-12 0-1249</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8.691"/>
    </inkml:context>
    <inkml:brush xml:id="br0">
      <inkml:brushProperty name="width" value="0.025" units="cm"/>
      <inkml:brushProperty name="height" value="0.025" units="cm"/>
    </inkml:brush>
  </inkml:definitions>
  <inkml:trace contextRef="#ctx0" brushRef="#br0">1 1 12236,'0'0'14189,"49"46"-13997,-9-43-96,8-3-64,6 0-961,-1-5-2498,-2-12-4164</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14.969"/>
    </inkml:context>
    <inkml:brush xml:id="br0">
      <inkml:brushProperty name="width" value="0.025" units="cm"/>
      <inkml:brushProperty name="height" value="0.025" units="cm"/>
    </inkml:brush>
  </inkml:definitions>
  <inkml:trace contextRef="#ctx0" brushRef="#br0">0 411 7847,'0'0'16640,"10"-4"-14537,8-5-1851,0-1-1,-1 0 1,-1-1-1,1-1 1,-2-1-1,0 0 1,0-1-1,12-16 0,17-22 78,43-66 0,-76 102-68,1 0 487,-1-1 1,-1-1 0,13-29 0,-29 113-749,-3 23-68,4 127 0,5-169-186,0-44-438,-1 2-701,-9-2-13973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4.822"/>
    </inkml:context>
    <inkml:brush xml:id="br0">
      <inkml:brushProperty name="width" value="0.025" units="cm"/>
      <inkml:brushProperty name="height" value="0.025" units="cm"/>
    </inkml:brush>
  </inkml:definitions>
  <inkml:trace contextRef="#ctx0" brushRef="#br0">123 1 14830,'0'8'427,"-3"59"1625,-19 97 0,6-53-417,-66 1026 5540,118 31-4842,-15-666-1746,-25-468-1413,-4-19-2156,8-14 2735,-1-1-1,1 0 1,0 0 0,-1 1-1,1-1 1,-1 0 0,1 0-1,0 0 1,-1 0 0,1 0-1,-1 0 1,1 0 0,-1 1-1,1-1 1,0 0-1,-1 0 1,1 0 0,-1-1-1,1 1 1,-1 0 0,1 0-1,0 0 1,-1 0 0,1 0-1,-1 0 1,1-1-1,0 1 1,-1 0 0,1 0-1,-1-1 1,1 1 0,-9-12-11562</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15.346"/>
    </inkml:context>
    <inkml:brush xml:id="br0">
      <inkml:brushProperty name="width" value="0.025" units="cm"/>
      <inkml:brushProperty name="height" value="0.025" units="cm"/>
    </inkml:brush>
  </inkml:definitions>
  <inkml:trace contextRef="#ctx0" brushRef="#br0">1 59 13293,'0'0'18129,"14"1"-17083,49 2-946,0-2-1,114-15 1,-157 11-140,103-17-4795,201-6-1</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24.289"/>
    </inkml:context>
    <inkml:brush xml:id="br0">
      <inkml:brushProperty name="width" value="0.025" units="cm"/>
      <inkml:brushProperty name="height" value="0.025" units="cm"/>
    </inkml:brush>
  </inkml:definitions>
  <inkml:trace contextRef="#ctx0" brushRef="#br0">1 85 6534,'0'0'18263,"-1"9"-16849,2 34-167,3 0 0,1-1 0,13 51-1,1 11-88,-15-68-991,-3-20-118,1-1-1,1 1 1,0-1 0,9 25 0,-12-40-49,0 0 0,0 1 0,0-1 0,0 0 0,0 1 0,0-1 0,0 0 0,1 0 0,-1 1 0,0-1 0,0 0 0,0 1 0,0-1 0,0 0 0,0 0 0,1 1 0,-1-1 0,0 0 0,0 0 0,0 0 0,1 1 0,-1-1 0,0 0 0,0 0 0,1 0 0,-1 0 0,0 0 0,0 1 0,1-1 0,-1 0 0,0 0 0,1 0 0,-1 0 0,0 0 0,0 0 0,1 0 0,-1 0 0,0 0 0,1 0 0,4-12 0,0-21 0,-5-45 0,-3-1 0,-3 1 0,-21-101 0,8 115 0,20 64 0,1-1 0,-1 1 0,1-1 0,0 1 0,-1 0 0,1-1 0,-1 1 0,1 0 0,0 0 0,-1 0 0,1 0 0,2 1 0,79 10 0,-49-5 0,44 1 0,1-5 0,1-3 0,0-4 0,-1-3 0,78-19 0,-128 20 0,0 1 0,0 1 0,43 0 0,-71 5 0,-1 0 0,1 1 0,0-1 0,-1 1 0,1-1 0,0 0 0,-1 1 0,1-1 0,-1 1 0,1-1 0,-1 1 0,1 0 0,-1-1 0,1 1 0,-1-1 0,0 1 0,1 0 0,-1 0 0,0-1 0,1 1 0,-1 0 0,0-1 0,0 1 0,0 0 0,0 0 0,0-1 0,0 1 0,0 0 0,0 0 0,0-1 0,0 1 0,0 0 0,0 0 0,0-1 0,-1 1 0,1 0 0,0-1 0,-1 2 0,-10 39 0,9-32 0,-10 55-176,7-64-6599</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24.865"/>
    </inkml:context>
    <inkml:brush xml:id="br0">
      <inkml:brushProperty name="width" value="0.025" units="cm"/>
      <inkml:brushProperty name="height" value="0.025" units="cm"/>
    </inkml:brush>
  </inkml:definitions>
  <inkml:trace contextRef="#ctx0" brushRef="#br0">34 93 6726,'0'0'11638,"-6"-9"-9246,1 3-1704,3 4-467,0 0 1,0 0 0,0 0 0,0-1 0,1 1 0,-1-1 0,1 1 0,-1-1 0,1 0 0,0 0 0,0 0 0,0 1 0,0-1-1,1 0 1,-1-4 0,2 5 14,0 0-1,0 0 1,0 0-1,1 1 1,-1-1-1,0 0 1,1 1-1,-1-1 1,1 1-1,0-1 1,0 1-1,-1 0 1,1 0-1,0 0 1,0 0-1,0 0 1,0 0-1,0 0 1,0 1-1,0-1 1,1 1-1,-1-1 1,0 1-1,4 0 1,-3-1-128,1 0 1,-1 1 0,0-1-1,0 1 1,0 0 0,1 0 0,-1 0-1,0 0 1,0 1 0,1-1-1,-1 1 1,0 0 0,0 0-1,0 0 1,0 0 0,6 3 0,-8-2-108,1 1 1,-1-1-1,1 0 1,-1 1 0,0-1-1,0 1 1,0-1 0,-1 1-1,1-1 1,-1 1-1,1-1 1,-1 1 0,0 0-1,0-1 1,0 1 0,0 0-1,0-1 1,-1 1-1,1-1 1,-1 1 0,1 0-1,-1-1 1,0 1 0,0-1-1,0 0 1,-1 1-1,-2 3 1,-5 7-3,0-1 0,-1 1 0,-19 17-1,3-3-1,24-25 3,0 0 0,0 1 0,0-1 0,1 0 0,-1 0 0,0 1 0,1-1 0,0 1 0,-1-1 0,1 1 0,0 0 0,1-1 0,-1 1 0,0 0 0,1 0 0,-1 5 0,2-6 0,0-1 0,0 1 0,1-1 0,-1 0 0,0 1 0,1-1 0,-1 0 0,1 0 0,-1 0 0,1 0 0,0 0 0,-1 0 0,1-1 0,0 1 0,-1 0 0,1-1 0,0 0 0,0 1 0,0-1 0,0 0 0,-1 0 0,1 0 0,0 0 0,0 0 0,3-1 0,19 2-41,4 1-1102,0-2 0,0-1 0,42-6 1,-41-2-6418</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25.973"/>
    </inkml:context>
    <inkml:brush xml:id="br0">
      <inkml:brushProperty name="width" value="0.025" units="cm"/>
      <inkml:brushProperty name="height" value="0.025" units="cm"/>
    </inkml:brush>
  </inkml:definitions>
  <inkml:trace contextRef="#ctx0" brushRef="#br0">2 0 19026,'0'0'8125,"0"9"-7314,-1 37-246,0 78 205,1-123-804,0 0 0,0 0-1,0 0 1,0 0 0,0 0 0,1 0-1,-1 0 1,0 0 0,0 0 0,1 0-1,-1 0 1,0 0 0,1 0 0,-1 0-1,1 0 1,-1 0 0,1-1 0,0 1-1,-1 0 1,1 0 0,0-1 0,0 1-1,-1 0 1,1-1 0,0 1 0,0-1-1,0 1 1,0-1 0,0 1 0,0-1-1,-1 0 1,1 1 0,0-1 0,0 0-1,0 0 1,0 0 0,0 0 0,0 0-1,0 0 1,2 0 0,-2 0-401,1-1 1,0 1-1,-1-1 0,1 0 1,-1 1-1,1-1 1,-1 0-1,0 0 0,1 0 1,-1 0-1,0 0 0,1 0 1,-1-1-1,0 1 1,0 0-1,0-1 0,0 1 1,0 0-1,0-1 0,-1 0 1,1 1-1,0-1 0,0-2 1,2-17-6554</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26.343"/>
    </inkml:context>
    <inkml:brush xml:id="br0">
      <inkml:brushProperty name="width" value="0.025" units="cm"/>
      <inkml:brushProperty name="height" value="0.025" units="cm"/>
    </inkml:brush>
  </inkml:definitions>
  <inkml:trace contextRef="#ctx0" brushRef="#br0">133 136 9001,'0'0'11178,"0"60"-10473,0-39-353,6-2-224,3-4-128,0-3-2018,-3-7-2018,-1-5-1953</inkml:trace>
  <inkml:trace contextRef="#ctx0" brushRef="#br0" timeOffset="1">1 1 13965,'0'0'11948,"59"1"-11564,-28 4-320,4-1-64,-1-1-1602,-1-1-2754,-8-2-3715</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26.909"/>
    </inkml:context>
    <inkml:brush xml:id="br0">
      <inkml:brushProperty name="width" value="0.025" units="cm"/>
      <inkml:brushProperty name="height" value="0.025" units="cm"/>
    </inkml:brush>
  </inkml:definitions>
  <inkml:trace contextRef="#ctx0" brushRef="#br0">1 10 11851,'0'0'6107,"10"-3"-3400,-1 1-2092,0 0 0,0 1 0,0 0 0,0 0 0,18 2 0,-24-1-504,0 1 0,0-1 0,-1 1 0,1-1 0,0 1 0,-1 0 0,1 0 0,0 0 0,-1 1 0,0-1 0,1 1 0,-1-1 0,0 1 0,1 0 0,-1-1 0,0 1 0,-1 1 0,1-1 0,0 0 0,0 0 0,-1 1 0,0-1 0,1 0 0,-1 1 0,0 0 0,0-1 0,0 1 0,0-1 0,0 4 0,0-1-6,-1 0 1,1-1-1,-1 1 1,0 0-1,0-1 1,0 1 0,0 0-1,-1-1 1,0 1-1,0-1 1,0 1-1,-1-1 1,0 1-1,1-1 1,-5 7-1,-2 0 223,1-2 0,-1 1 0,-1-1 1,-12 11-1,12-13-157,2 0 0,-1 1 0,1-1 0,0 2 0,1-1 0,-1 1 1,-7 15-1,13-23-159,1 1 0,-1-1 1,1 0-1,0 0 1,-1 0-1,1 1 0,0-1 1,0 0-1,0 0 1,0 1-1,0-1 0,0 0 1,0 1-1,0-1 1,0 0-1,0 0 0,1 1 1,-1-1-1,1 0 1,-1 0-1,1 0 0,-1 1 1,1-1-1,0 0 1,-1 0-1,1 0 0,0 0 1,0 0-1,2 1 1,0 0-12,0 0 0,1 0 0,-1 0 0,1 0 0,-1 0 0,1-1 1,0 0-1,0 0 0,0 0 0,4 0 0,-2 0-33,1 0 1,-1 0-1,0-1 0,0 0 1,0 0-1,0-1 1,0 1-1,0-1 0,0-1 1,0 1-1,0-1 0,0 0 1,10-6-1,-14 7 44,0-1 0,0-1 0,0 1-1,0 0 1,0 0 0,-1-1 0,1 1 0,-1-1 0,1 1 0,-1-1-1,0 0 1,0 1 0,0-1 0,-1 0 0,1 0 0,-1 0 0,1 1 0,-1-7-1,0 8-4,-1-1-1,1 1 0,-1-1 0,1 1 1,-1-1-1,1 1 0,-1 0 0,0-1 0,0 1 1,0 0-1,0-1 0,0 1 0,0 0 0,0 0 1,0 0-1,0 0 0,0 0 0,-1 0 1,1 0-1,0 0 0,-1 1 0,1-1 0,0 0 1,-1 1-1,1-1 0,-1 1 0,1 0 0,-1-1 1,0 1-1,1 0 0,-1 0 0,1 0 1,-1 0-1,-2 0 0,0 1 0,-1-1-1,0 0 1,0 1-1,0 0 1,1 0-1,-1 1 1,-7 2-1,10-3-15,0 0 0,0 0 0,1 0 0,-1 0 0,0 0 0,1 0 0,-1 0 0,1 1 0,-1-1 0,1 1 0,-1-1 0,1 1 0,0 0 0,0-1 0,0 1 0,0 0 0,0 0 0,0 0 0,1-1 0,-1 1 0,0 3 0,1-5-209,1 1 1,-1-1-1,1 0 1,-1 1-1,1-1 0,0 0 1,-1 0-1,1 0 1,-1 1-1,1-1 0,-1 0 1,1 0-1,0 0 1,-1 0-1,1 0 1,-1 0-1,1 0 0,0 0 1,-1 0-1,1 0 1,-1 0-1,1-1 0,-1 1 1,1 0-1,0 0 1,-1 0-1,1-1 1,-1 1-1,1 0 0,0-1 1,20-8-5172,2-4-3632</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27.284"/>
    </inkml:context>
    <inkml:brush xml:id="br0">
      <inkml:brushProperty name="width" value="0.025" units="cm"/>
      <inkml:brushProperty name="height" value="0.025" units="cm"/>
    </inkml:brush>
  </inkml:definitions>
  <inkml:trace contextRef="#ctx0" brushRef="#br0">0 47 14638,'0'0'13319,"11"-7"-11968,0 0-1054,0 1 1,0 0 0,18-6 0,-25 10-184,0 1 1,0-1-1,0 1 0,1 0 1,-1 1-1,0-1 1,1 1-1,-1 0 1,0 0-1,1 0 1,-1 0-1,1 1 1,-1 0-1,0 0 0,0 0 1,1 0-1,6 4 1,-10-4-111,0 0 1,0-1-1,0 1 0,0 0 1,0 0-1,0 0 1,0 0-1,0 0 0,0 0 1,0 0-1,-1 1 1,1-1-1,0 0 0,-1 0 1,1 1-1,-1-1 1,1 0-1,-1 1 0,0-1 1,1 0-1,-1 1 0,0-1 1,0 0-1,0 1 1,0-1-1,0 1 0,-1-1 1,1 0-1,0 1 1,-1-1-1,1 0 0,0 0 1,-1 1-1,0-1 1,1 0-1,-1 0 0,0 1 1,0-1-1,1 0 1,-2 1-1,-3 4 0,1 0 0,-1-1 0,0 0 0,0 1 0,-1-2 0,-6 6 0,-6 0-4,14-8 0,0 0 0,0 0 0,0 0 0,1 0 0,-1 1 0,0 0 0,1 0 0,0 0 0,-4 4 0,39-5 0,2-1-1100,52-3-9422,-52-3-2840</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1.196"/>
    </inkml:context>
    <inkml:brush xml:id="br0">
      <inkml:brushProperty name="width" value="0.025" units="cm"/>
      <inkml:brushProperty name="height" value="0.025" units="cm"/>
    </inkml:brush>
  </inkml:definitions>
  <inkml:trace contextRef="#ctx0" brushRef="#br0">66 173 4356,'0'0'22838,"9"4"-21456,27 13-453,-33-17-860,-1 1 0,1-1-1,0 0 1,-1 0 0,1 0-1,0 0 1,-1 0 0,1-1-1,0 1 1,-1-1 0,1 1-1,-1-1 1,1 0-1,-1 0 1,1 0 0,-1-1-1,1 1 1,-1 0 0,0-1-1,0 0 1,4-3 0,35-38 638,-41 42-693,6-7 106,0 0-1,-1-1 1,0 1 0,5-14 0,-9 19-95,1-1 1,-1 1-1,0 0 0,0 0 1,-1-1-1,1 1 0,-1-1 1,1 1-1,-1-1 1,0 1-1,0-1 0,-1 1 1,1 0-1,-1-1 0,1 1 1,-2-4-1,0 5-25,1 1 0,0 0 0,-1-1 0,0 1 0,1 0 0,-1 0 0,1 0 0,-1 0 0,0 0 0,0 1 0,0-1 0,1 0 0,-1 1 0,0-1 0,0 1 0,0 0 0,0 0 0,0 0 0,0 0 0,0 0 0,0 0 0,0 0 0,0 0 0,-2 1 0,-2 0 0,-1 0 0,1 1 0,0-1 0,-1 1 0,1 0 0,-7 4 0,2 1 0,-1 2 0,2-1 0,-1 1 0,1 1 0,1 0 0,-1 0 0,2 1 0,0 0 0,0 1 0,-7 14 0,9-16 0,1 1 0,0 0 0,1 0 0,0 0 0,1 0 0,0 1 0,0-1 0,1 1 0,1 0 0,0 0 0,1 0 0,1 14 0,0-21 0,1-1 0,-1 0 0,1 0 0,0 0 0,0 0 0,0 0 0,0-1 0,1 1 0,-1-1 0,1 1 0,0-1 0,0 0 0,0 0 0,1 0 0,-1-1 0,1 1 0,-1-1 0,1 1 0,0-1 0,0-1 0,0 1 0,0 0 0,0-1 0,0 0 0,9 1 0,11 3 0,0-1 0,1-2 0,31 0 0,-44-2 0,16 1-395,35 0-2829,-58-1 2561,1 0 0,-1-1 0,0 0 0,0 0 0,0 0 0,0-1 0,-1 1-1,1-1 1,5-3 0,4-7-11957</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2.360"/>
    </inkml:context>
    <inkml:brush xml:id="br0">
      <inkml:brushProperty name="width" value="0.025" units="cm"/>
      <inkml:brushProperty name="height" value="0.025" units="cm"/>
    </inkml:brush>
  </inkml:definitions>
  <inkml:trace contextRef="#ctx0" brushRef="#br0">180 1 5669,'0'0'20980,"-5"8"-20264,-79 111 2225,10-18-1286,68-94-1654,1-8-4583,2-16-4917,3 11 8599,-3-13-5959</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2.705"/>
    </inkml:context>
    <inkml:brush xml:id="br0">
      <inkml:brushProperty name="width" value="0.025" units="cm"/>
      <inkml:brushProperty name="height" value="0.025" units="cm"/>
    </inkml:brush>
  </inkml:definitions>
  <inkml:trace contextRef="#ctx0" brushRef="#br0">0 1 13036,'0'0'16080,"62"47"-15664,-40-35-288,4 2-96,-2-4 0,-2 1-1121,0-1-1954,-3-1-1473,-5-4-2691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5.507"/>
    </inkml:context>
    <inkml:brush xml:id="br0">
      <inkml:brushProperty name="width" value="0.025" units="cm"/>
      <inkml:brushProperty name="height" value="0.025" units="cm"/>
    </inkml:brush>
  </inkml:definitions>
  <inkml:trace contextRef="#ctx0" brushRef="#br0">1 14 9833,'0'0'4255,"10"0"-3134,405-6 1231,-115-2-1432,1100 56-594,64 23 1596,-1271-69-793,342-13 2354,-429-1-3376,-106 12-194,0 0 0,1 0-1,-1 0 1,0 0 0,1 0-1,-1 0 1,0-1 0,1 1 0,-1 0-1,1 0 1,-1 0 0,0 0 0,1 0-1,-1 0 1,0-1 0,0 1 0,1 0-1,-1 0 1,0-1 0,1 1 0,-1 0-1,0 0 1,0-1 0,0 1 0,1 0-1,-1-1 1,0 1 0,0 0-1,0 0 1,0-1 0,1 1 0,-1-1-1,0 1 1,0 0 0,0-1 0,0 1-1,0 0 1,0-1 0,0 1 0,0 0-1,0-1 1,0 1 0,0 0 0,0-1-1,0 1 1,-1-1 0,1 1-1,0 0 1,0-1 0,0 1 0,0 0-1,-1 0 1,1-1 0,0 1 0,0 0-1,0-1 1,-1 1 0,0 0 0,-15-18-4636,-10-2-3455</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3.077"/>
    </inkml:context>
    <inkml:brush xml:id="br0">
      <inkml:brushProperty name="width" value="0.025" units="cm"/>
      <inkml:brushProperty name="height" value="0.025" units="cm"/>
    </inkml:brush>
  </inkml:definitions>
  <inkml:trace contextRef="#ctx0" brushRef="#br0">1 7 16047,'0'0'14606,"53"8"-14542,-32-8 0,-3 0-512,0-1-930,-5-3-1729,-4 0-2370,-1-1-4869</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3.421"/>
    </inkml:context>
    <inkml:brush xml:id="br0">
      <inkml:brushProperty name="width" value="0.025" units="cm"/>
      <inkml:brushProperty name="height" value="0.025" units="cm"/>
    </inkml:brush>
  </inkml:definitions>
  <inkml:trace contextRef="#ctx0" brushRef="#br0">1 293 11627,'0'0'16485,"7"-4"-15364,3-3-982,1-1 0,-2 1 0,1-2-1,-1 1 1,0-1 0,-1-1 0,11-14 0,53-89 380,-16 23-339,-94 168-100,36-73-29,-1-1 58,1 0-1,0 0 1,0 0-1,0 0 1,0 0-1,1 1 1,0-1 0,0 1-1,0 0 1,0-1-1,1 1 1,-1 4-1,2-8-103,0-1 0,-1 1 0,1-1 0,0 0 0,-1 1 0,1-1 0,0 0 0,-1 0 0,1 0-1,0 0 1,0 1 0,-1-1 0,1 0 0,0 0 0,0 0 0,-1 0 0,1-1 0,0 1-1,0 0 1,-1 0 0,1 0 0,0 0 0,-1-1 0,1 1 0,0 0 0,-1-1 0,1 1 0,0-1-1,0 0 1,22-12 30,-8 0-35,0-1 0,0-1 0,-2-1 0,0 0 0,0 0 0,14-27 0,-34 56 16,0 0-1,1 1 1,-6 19 0,10-26-48,0 0 1,0 0 0,1 0-1,0 1 1,0-1 0,1 0-1,0 1 1,0-1-1,2 10 1,-2-17-96,0 0-1,0 1 1,0-1-1,0 1 1,1-1 0,-1 1-1,0-1 1,0 1-1,1-1 1,-1 0-1,0 1 1,1-1 0,-1 0-1,1 1 1,-1-1-1,0 0 1,1 1 0,-1-1-1,1 0 1,-1 0-1,1 1 1,-1-1-1,1 0 1,-1 0 0,1 0-1,-1 0 1,1 0-1,10 1-5591,-7-1 2189,8 0-10307</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4.153"/>
    </inkml:context>
    <inkml:brush xml:id="br0">
      <inkml:brushProperty name="width" value="0.025" units="cm"/>
      <inkml:brushProperty name="height" value="0.025" units="cm"/>
    </inkml:brush>
  </inkml:definitions>
  <inkml:trace contextRef="#ctx0" brushRef="#br0">0 97 5990,'0'0'17590,"12"-2"-15903,199-32 3156,128 4-4081,-285 29-1240,-14 0-439,0-1-1,61-12 1,-92 8-5083,-8-1 469</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5.654"/>
    </inkml:context>
    <inkml:brush xml:id="br0">
      <inkml:brushProperty name="width" value="0.025" units="cm"/>
      <inkml:brushProperty name="height" value="0.025" units="cm"/>
    </inkml:brush>
  </inkml:definitions>
  <inkml:trace contextRef="#ctx0" brushRef="#br0">3 29 4869,'-2'-1'4862,"2"1"-4668,-1 0 1,1 0-1,0-1 1,0 1-1,0 0 1,0 0-1,0 0 1,0 0-1,1-3 4474,0 3-4474,10-7 4663,15-4-833,-19 10-3715,0-1-1,0 1 1,0 0 0,0 1 0,-1 0 0,1 0 0,0 0-1,0 1 1,0 0 0,0 0 0,-1 1 0,14 5-1,-20-7-294,1 1 1,0-1-1,-1 1 0,1 0 0,0 0 0,-1-1 0,1 1 0,-1 0 1,0 0-1,1 0 0,-1-1 0,0 1 0,1 0 0,-1 0 0,0 0 0,0 0 1,0 0-1,1 0 0,-1 0 0,0 0 0,0-1 0,-1 1 0,1 0 1,0 0-1,0 0 0,0 0 0,-1 0 0,1 0 0,0 0 0,-1-1 0,1 1 1,0 0-1,-1 0 0,0-1 0,1 1 0,-1 0 0,1 0 0,-2 0 1,-29 29 749,26-26-628,-4 4-50,-5 4 304,0 1 0,-20 23-1,31-32-337,0 0-1,1 0 0,-1 0 1,1 0-1,0 0 1,0 1-1,0-1 0,0 1 1,1-1-1,0 1 0,0-1 1,0 1-1,1 0 0,-1 0 1,1 7-1,1-10-51,-1-1 0,1 0 0,-1 1 0,1-1 0,0 0 0,0 1 0,-1-1 0,1 0 0,0 0 0,0 0 0,0 1 0,0-1 0,0 0 0,1-1 0,-1 1 0,0 0 0,0 0 0,1 0 0,-1-1 0,0 1 0,1-1 0,-1 1 0,1-1 0,-1 1 0,1-1 0,-1 0 0,3 0 0,47 3 0,-43-3 0,1 0 0,0-1 0,0 0 0,-1 0 0,1-1 0,-1 0 0,15-5 0,-21 6 0,0 0 0,0 1 0,0-1 0,0 0 0,0 0 0,0-1 0,0 1 0,0 0 0,0-1 0,-1 1 0,1-1 0,-1 1 0,1-1 0,-1 0 0,1 0 0,-1 1 0,0-1 0,0 0 0,0 0 0,0 0 0,0-1 0,0 1 0,-1 0 0,1 0 0,-1 0 0,1-1 0,-1 1 0,0 0 0,0 0 0,0-4 0,-1 5 0,0 0 0,1 0 0,-1 0 0,0 0 0,0 0 0,0 0 0,0 0 0,0 0 0,0 0 0,0 0 0,-1 1 0,1-1 0,0 0 0,0 1 0,0-1 0,-1 1 0,1 0 0,0-1 0,-1 1 0,1 0 0,0 0 0,-1 0 0,1 0 0,0 0 0,-1 0 0,1 0 0,0 0 0,-1 0 0,0 1 0,-42 7 0,41-6-56,0-1-1,-1 1 1,1 0-1,1 0 1,-1 0 0,0 0-1,0 0 1,1 0-1,-1 1 1,-2 3-1,5-6 37,0 0-1,0 0 0,0 0 0,0 1 1,-1-1-1,1 0 0,0 0 0,0 0 0,0 0 1,0 0-1,0 1 0,0-1 0,0 0 1,0 0-1,0 0 0,0 0 0,0 1 1,0-1-1,0 0 0,0 0 0,0 0 1,0 0-1,0 1 0,0-1 0,0 0 0,0 0 1,0 0-1,0 0 0,1 0 0,-1 1 1,0-1-1,0 0 0,0 0 0,0 0 1,0 0-1,0 0 0,0 0 0,1 0 0,-1 1 1,0-1-1,0 0 0,0 0 0,0 0 1,0 0-1,1 0 0,-1 0 0,0 0 1,0 0-1,0 0 0,0 0 0,1 0 0,-1 0 1,0 0-1,0 0 0,0 0 0,26-6-2055,-1-7-6241,2-7-7500</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6.521"/>
    </inkml:context>
    <inkml:brush xml:id="br0">
      <inkml:brushProperty name="width" value="0.025" units="cm"/>
      <inkml:brushProperty name="height" value="0.025" units="cm"/>
    </inkml:brush>
  </inkml:definitions>
  <inkml:trace contextRef="#ctx0" brushRef="#br0">107 10 10794,'0'0'275,"0"0"-1,0-1 0,0 1 1,0 0-1,0-1 0,0 1 1,0-1-1,0 1 0,0 0 1,0-1-1,1 1 0,-1 0 1,0-1-1,0 1 0,0 0 1,0-1-1,1 1 0,-1 0 1,0-1-1,0 1 0,1 0 1,-1 0-1,0-1 0,0 1 1,1 0-1,-1 0 0,0 0 1,1-1-1,-1 1 0,0 0 1,1 0-1,14 2 2341,14 15-1239,-16-6-1078,-1 1 0,0 1 0,0 0 1,-2 0-1,1 1 0,-2 0 0,0 1 0,-1 0 1,0 1-1,-1 0 0,5 18 0,-8-23-262,-1 0 0,-1 0 1,0 1-1,-1-1 0,0 1 0,0-1 0,-1 1 0,-1 0 0,0-1 0,-1 1 0,0-1 0,0 0 0,-2 0 0,1 0 0,-1 0 0,-1 0 1,-7 13-1,-3-1-53,0-1 1,-1-1-1,-2 0 1,0-2 0,-26 24-1,-9-5-3463,-3-11-4072,34-20-749</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7.273"/>
    </inkml:context>
    <inkml:brush xml:id="br0">
      <inkml:brushProperty name="width" value="0.025" units="cm"/>
      <inkml:brushProperty name="height" value="0.025" units="cm"/>
    </inkml:brush>
  </inkml:definitions>
  <inkml:trace contextRef="#ctx0" brushRef="#br0">78 1 6118,'0'0'14857,"-5"9"-13363,-7 11-575,2 1 0,0-1 0,1 1 0,2 1 0,0 0 0,-5 29 0,8-13-595,2-1 1,2 1-1,1 0 0,8 42 1,-7-63-334,2 1 0,0-1 0,1 0 0,1 0 1,0-1-1,1 0 0,1 0 0,1 0 0,0-1 1,1 0-1,12 13 0,-19-24-289,1 0 0,-1-1 1,1 0-1,0 1 0,0-1 0,0-1 0,0 1 1,1-1-1,7 4 0,28 0-6899,-14-6-554</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9.904"/>
    </inkml:context>
    <inkml:brush xml:id="br0">
      <inkml:brushProperty name="width" value="0.025" units="cm"/>
      <inkml:brushProperty name="height" value="0.025" units="cm"/>
    </inkml:brush>
  </inkml:definitions>
  <inkml:trace contextRef="#ctx0" brushRef="#br0">34 123 5157,'-4'-4'1427,"0"1"1,0-1-1,1 0 0,-1 0 1,1 0-1,0-1 1,0 1-1,-2-7 0,5 10-1284,0-1 0,-1 1 0,1-1 0,0 1-1,1-1 1,-1 1 0,0-1 0,0 1 0,1-1-1,-1 1 1,1 0 0,-1-1 0,1 1 0,-1-1 0,1 1-1,0 0 1,0 0 0,0-1 0,0 1 0,0 0-1,0 0 1,0 0 0,0 0 0,0 0 0,0 0-1,1 0 1,-1 1 0,0-1 0,1 0 0,-1 1 0,0-1-1,1 1 1,2-1 0,13-7 426,-1 2 1,1 0-1,0 0 0,0 2 0,1 0 1,0 2-1,-1-1 0,1 2 0,0 0 1,33 4-1,-50-3-562,1 0 1,-1 1-1,0-1 1,1 0 0,-1 0-1,0 1 1,0-1-1,1 1 1,-1-1-1,0 1 1,0 0-1,0-1 1,0 1-1,0 0 1,0 0-1,0 0 1,0 0-1,0 0 1,0 0-1,0 0 1,0 0-1,-1 0 1,1 0-1,0 0 1,-1 0 0,1 1-1,-1-1 1,0 0-1,1 0 1,-1 1-1,0-1 1,0 0-1,1 1 1,-1-1-1,0 0 1,0 1-1,-1-1 1,1 0-1,0 0 1,0 1-1,-1-1 1,1 0-1,0 1 1,-1-1 0,-1 2-1,0 4 70,-1-1 0,0 0 0,-1 0-1,1-1 1,-1 1 0,0-1 0,-8 8 0,-32 25 495,31-28-178,0 1-1,1 0 0,-22 25 1,34-36-388,-1 1 0,1 0 0,-1-1 0,1 1 0,-1-1 0,1 1 0,-1 0 0,1-1 0,0 1 1,-1 0-1,1 0 0,0-1 0,0 1 0,-1 0 0,1 0 0,0-1 0,0 1 0,0 0 0,0 0 0,0-1 0,0 1 0,0 0 0,0 0 1,0 0-1,1-1 0,-1 1 0,0 0 0,0 0 0,1-1 0,-1 1 0,0 0 0,1-1 0,-1 1 0,1 0 0,-1-1 0,1 1 0,-1-1 1,1 1-1,-1-1 0,1 1 0,0-1 0,-1 1 0,1-1 0,0 1 0,-1-1 0,1 0 0,0 1 0,-1-1 0,1 0 0,0 0 0,0 0 1,-1 1-1,1-1 0,0 0 0,1 0 0,54 4 182,-45-4-177,-3 0-21,118 0-2684,-105-1 726,1-1 0,-1-1 0,38-11 1,3-9-12378</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05.311"/>
    </inkml:context>
    <inkml:brush xml:id="br0">
      <inkml:brushProperty name="width" value="0.025" units="cm"/>
      <inkml:brushProperty name="height" value="0.025" units="cm"/>
    </inkml:brush>
  </inkml:definitions>
  <inkml:trace contextRef="#ctx0" brushRef="#br0">12814 370 6758,'0'0'5526,"-8"2"-4784,-36 13 702,1 2 0,-70 37 0,64-28-1168,0-3 1,-59 19 0,-42-1 51,-300 41-1,-165-48 240,-247-46-387,142-1-103,240 10-310,-1276-5 252,756-48 252,4-66 632,967 118-886,-1949-343 1456,1643 289-723,-1 14 0,-3 15 0,-473 20 0,631 21-127,-353 72-1,-162 102-111,678-180-871,-37 11 32,51-17-164,1 1-1,0 0 1,0-1 0,0 0 0,-1 1-1,1-1 1,0-1 0,0 1-1,-1 0 1,1-1 0,0 1-1,0-1 1,-4-1 0,-2-13-10986</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05.812"/>
    </inkml:context>
    <inkml:brush xml:id="br0">
      <inkml:brushProperty name="width" value="0.025" units="cm"/>
      <inkml:brushProperty name="height" value="0.025" units="cm"/>
    </inkml:brush>
  </inkml:definitions>
  <inkml:trace contextRef="#ctx0" brushRef="#br0">894 1 12844,'-5'-1'5212,"-24"8"-4781,-25 21-79,1 2-1,-60 45 1,60-38-217,-238 178 2834,230-162-2037,2 2 0,-75 90 1,132-142-927,-4 5 56,-1 0 1,1 1-1,-9 17 1,15-26-57,-1 1 0,0 0 0,1 0 0,-1 0 0,1 0 0,-1 0 0,1 0 0,0 0 0,-1 0 0,1 1 0,0-1 0,0 0 0,0 0 0,0 0 0,0 0 0,0 0 0,0 0 0,0 0 0,0 1 0,0-1 0,1 0 0,-1 0 0,0 0 0,1 0 0,-1 0 0,1 0 0,-1 0 0,1 0 0,0 0 0,-1 0 0,1-1 0,0 1 0,-1 0 0,1 0 0,0-1 0,0 1 0,0 0 0,0-1 0,0 1 0,0-1 0,0 1 0,0-1 0,0 1 0,0-1 0,0 0 0,0 1 0,2-1 0,38 5 173,2-3 0,-1-1-1,0-2 1,52-7-1,-52 4-158,-5 1-32,144-15-960,-62 0-3019,-19-3-2688</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0.703"/>
    </inkml:context>
    <inkml:brush xml:id="br0">
      <inkml:brushProperty name="width" value="0.025" units="cm"/>
      <inkml:brushProperty name="height" value="0.025" units="cm"/>
    </inkml:brush>
  </inkml:definitions>
  <inkml:trace contextRef="#ctx0" brushRef="#br0">57 1 16656,'0'0'2973,"-1"9"-1345,-4 20 594,-15 49-1,12-51-1341,2-1-1,0 0 1,1 1-1,0 30 1,4-57-847,1 0-1,0 1 1,0-1 0,0 1 0,0-1-1,0 0 1,0 1 0,0-1 0,0 0 0,1 1-1,-1-1 1,0 0 0,0 1 0,0-1-1,0 0 1,0 1 0,1-1 0,-1 0 0,0 1-1,0-1 1,0 0 0,1 1 0,-1-1-1,0 0 1,0 0 0,1 1 0,-1-1 0,0 0-1,1 0 1,-1 0 0,0 1 0,1-1 0,-1 0-1,0 0 1,1 0 0,-1 0 0,1 0-1,-1 0 1,0 0 0,1 0 0,19-7 780,15-19-322,36-54-465,-47 52-28,47-44-1,-73 117 3,-4-17 0,3-17 0,1-1 0,0 1 0,0 0 0,1 0 0,0-1 0,1 1 0,1 0 0,1 12 0,-1-22 0,-1 0 0,1 0 0,0 0 0,-1 1 0,1-1 0,0 0 0,0 0 0,0 0 0,0 0 0,0 0 0,0-1 0,0 1 0,0 0 0,1 0 0,-1-1 0,0 1 0,0-1 0,1 1 0,-1-1 0,0 1 0,1-1 0,-1 0 0,0 0 0,1 1 0,-1-1 0,0 0 0,1 0 0,-1 0 0,1-1 0,-1 1 0,2-1 0,44-12 0,-33 5 0,1-1 0,-1 0 0,-1-2 0,1 1 0,-2-2 0,0 1 0,0-2 0,-1 0 0,0 0 0,-2-1 0,1 0 0,-2 0 0,15-32 0,-34 71 0,7-15 0,-1 0 0,1 0 0,0 1 0,1-1 0,1 1 0,-1 0 0,2 0 0,0 0 0,0 22 0,1-32 0,1 1 0,0 0 0,0-1 0,0 1 0,0-1 0,0 1 0,0-1 0,0 1 0,1-1 0,-1 0 0,0 0 0,1 1 0,-1-1 0,1 0 0,0 0 0,-1 0 0,1-1 0,0 1 0,-1 0 0,1-1 0,0 1 0,0-1 0,-1 1 0,1-1 0,0 0 0,0 0 0,0 0 0,0 0 0,-1 0 0,1 0 0,0-1 0,0 1 0,3-1 0,1 0 0,0 0 0,0 0 0,0-1 0,0 0 0,0 0 0,0 0 0,0 0 0,-1-1 0,7-4 0,39-46-5370,-58 79 1055,6-8-1812,1-8-1123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5.849"/>
    </inkml:context>
    <inkml:brush xml:id="br0">
      <inkml:brushProperty name="width" value="0.025" units="cm"/>
      <inkml:brushProperty name="height" value="0.025" units="cm"/>
    </inkml:brush>
  </inkml:definitions>
  <inkml:trace contextRef="#ctx0" brushRef="#br0">277 1 9097,'0'0'10906,"6"9"-8840,49 64 587,-38-53-2396,0 1 0,-2 0 0,0 2-1,-2-1 1,16 35 0,-27-50-226,1 0 0,-1 0 0,-1 0 0,1 0 0,-1 0 0,-1 0 0,1 0 0,-1 1 1,-1-1-1,1 0 0,-1 0 0,0 0 0,-1 0 0,0 0 0,0 0 0,0 0 0,-1 0 0,0-1 0,0 1 0,-1-1 1,1 0-1,-1 0 0,-1 0 0,1-1 0,-7 7 0,-31 27 339,-2-1 0,-2-3 0,-93 57 1,93-63-533,35-22-14,3-1-548,-1-1 0,0 0 0,0 0 0,-18 6 0,27-11 585,0 1 0,-1-1 0,1 0 0,0 0 0,-1 0 0,1 0 0,0 0 0,-1 1 1,1-1-1,0 0 0,-1 0 0,1 0 0,0 0 0,-1 0 0,1 0 0,-1 0 0,1 0 0,0 0 0,-1-1 0,1 1 0,0 0 0,-1 0 1,1 0-1,0 0 0,-1 0 0,1-1 0,0 1 0,-1 0 0,1 0 0,0 0 0,0-1 0,-1 1 0,1 0 0,0-1 0,0 1 0,-1 0 0,1 0 1,0-1-1,0 0 0,-3-28-11211</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1.169"/>
    </inkml:context>
    <inkml:brush xml:id="br0">
      <inkml:brushProperty name="width" value="0.025" units="cm"/>
      <inkml:brushProperty name="height" value="0.025" units="cm"/>
    </inkml:brush>
  </inkml:definitions>
  <inkml:trace contextRef="#ctx0" brushRef="#br0">121 1 17136,'0'0'9065,"1"11"-7538,0 301 3624,-4-144-5653,2-172-104,-1-1 0,1 1 1,-1 0-1,1 0 0,-2 0 0,1 0 0,0 0 0,-5-6 0,-4-7-795,-18-36-717,-4-10 2041,8 1 4124,25 61-3932,0 0 0,0 1 0,0-1 0,0 0 0,0 0 0,1 0 0,-1 1 0,0-1 0,1 0 0,-1 0 0,0 1 0,1-1 0,-1 0-1,1 1 1,-1-1 0,1 0 0,-1 1 0,1-1 0,0 1 0,-1-1 0,1 1 0,0-1 0,-1 1 0,1-1 0,0 1 0,0 0 0,-1-1 0,1 1 0,0 0 0,0 0-1,0 0 1,-1 0 0,1-1 0,0 1 0,0 0 0,0 0 0,0 1 0,-1-1 0,1 0 0,1 0 0,49 1-386,-39 0 650,80 9-234,-40-3-2218,1-4-5571,-44-3 1035</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1.513"/>
    </inkml:context>
    <inkml:brush xml:id="br0">
      <inkml:brushProperty name="width" value="0.025" units="cm"/>
      <inkml:brushProperty name="height" value="0.025" units="cm"/>
    </inkml:brush>
  </inkml:definitions>
  <inkml:trace contextRef="#ctx0" brushRef="#br0">1 16 16656,'0'0'10602,"71"-15"-10570,-50 17-2018,-2 1-6278</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2.336"/>
    </inkml:context>
    <inkml:brush xml:id="br0">
      <inkml:brushProperty name="width" value="0.025" units="cm"/>
      <inkml:brushProperty name="height" value="0.025" units="cm"/>
    </inkml:brush>
  </inkml:definitions>
  <inkml:trace contextRef="#ctx0" brushRef="#br0">95 246 7527,'0'0'9070,"5"-9"-5942,-5 8-3125,18-40 3830,-17 40-3653,0 0-1,-1 0 1,1 0 0,-1 0-1,0 0 1,1 0-1,-1 0 1,0 0-1,0 0 1,0 0 0,1-1-1,-1 1 1,0 0-1,-1 0 1,1 0-1,0 0 1,0 0 0,0-1-1,-1 1 1,1 0-1,0 0 1,-1 0-1,1 0 1,-1 0 0,1 0-1,-1 0 1,0 0-1,0 0 1,1 0-1,-1 1 1,0-1 0,0 0-1,0 0 1,0 1-1,0-1 1,0 0-1,0 1 1,0-1 0,0 1-1,0-1 1,0 1-1,-1-1 1,-2 1-131,0 0-1,0 1 1,0-1 0,0 1-1,0 0 1,1 0 0,-1 0-1,0 0 1,0 0 0,1 1-1,-1 0 1,1 0 0,-1 0-1,1 0 1,0 0 0,0 1 0,0 0-1,0-1 1,0 1 0,-3 5-1,3-5-28,1 0 0,0 0 0,-1 0 1,1 0-1,1 0 0,-1 0 0,0 1 0,1-1 0,0 1 0,-1-1 0,1 1 0,1-1 0,-1 1 0,0 0 0,1-1 0,0 1 1,0 0-1,0 0 0,0-1 0,1 1 0,0 0 0,1 4 0,-1-6-20,0-1 0,0 0 0,0 0 0,0-1 0,0 1 0,0 0 0,0 0 0,0 0 0,0-1 0,1 1 0,-1-1 0,0 1 0,0-1 0,1 1 0,-1-1 0,0 0 0,1 0 0,-1 1 0,1-1 0,-1 0 0,0 0 0,1 0 0,2-1 0,34-6 0,-25 2-13,0-2 0,0 1 1,0-2-1,-1 0 0,0 0 0,-1-1 0,0 0 1,0-1-1,15-18 0,-9 7-13,-1 0 1,-1-1-1,0-1 0,15-33 1,-19 27-101,-7 18-77,-7 30 9,-8 22 94,4-16 160,2 0-1,0 0 0,1 1 1,0 28-1,4-51-47,0 1 0,1-1-1,-1 0 1,1 0 0,0 1-1,-1-1 1,2 0 0,-1 0-1,0 0 1,0 0 0,1 0-1,0 0 1,0-1 0,-1 1 0,1 0-1,1-1 1,-1 1 0,0-1-1,1 0 1,-1 0 0,1 0-1,0 0 1,-1 0 0,1-1 0,0 1-1,0-1 1,0 0 0,1 1-1,-1-2 1,0 1 0,0 0-1,0-1 1,1 1 0,-1-1 0,0 0-1,1 0 1,5-1 0,-1 1-33,-1-1 0,1 1 0,-1-2 0,1 1 1,-1-1-1,1 0 0,-1 0 0,0-1 0,0 0 0,0-1 1,-1 1-1,1-1 0,-1 0 0,0-1 0,0 0 1,5-5-1,-9 8 31,0 0 0,0 0 0,-1 0 0,1-1 0,0 1 0,-1 0 0,0-1 1,0 1-1,0-1 0,0 1 0,0-1 0,0 0 0,-1 1 0,1-1 0,-1 0 0,1 1 0,-1-6 0,-1 8-5,1-1 0,-1 1 0,1 0-1,-1 0 1,1 0 0,-1-1-1,1 1 1,-1 0 0,1 0 0,-1 0-1,1 0 1,-1 0 0,1 0-1,-1 0 1,1 0 0,-1 0 0,1 0-1,-1 0 1,1 0 0,-1 0-1,1 1 1,-1-1 0,1 0 0,-1 0-1,1 0 1,0 1 0,-1-1-1,1 0 1,-1 1 0,1-1 0,0 0-1,-1 1 1,1-1 0,0 0 0,-1 1-1,1-1 1,0 1 0,-1-1-1,1 1 1,0-1 0,0 1 0,-1 0-1,-14 18 103,13-16-107,0 1 0,1-1 0,-1 0 0,1 1 0,0 0 0,0-1 0,0 1 0,0 0 0,0-1 0,1 1 0,0 0 0,-1 0 0,2 0 0,-1-1 0,1 6 0,0-7 0,-1 0 0,1 0 0,0 0 0,0-1 0,0 1 0,0 0 0,0-1 0,1 1 0,-1 0 0,0-1 0,1 0 0,-1 1 0,1-1 0,0 0 0,-1 0 0,1 0 0,0 0 0,-1 0 0,1 0 0,0 0 0,0 0 0,0-1 0,0 1 0,0-1 0,0 0 0,0 1 0,0-1 0,0 0 0,3 0 0,-1 0-3,14 1-158,0 0 1,0-1 0,-1-1-1,1-1 1,0 0-1,-1-2 1,20-5-1,-36 9 172,-1 0-1,1-1 0,0 1 0,-1 0 0,1-1 0,0 1 0,-1-1 0,1 1 0,-1-1 0,1 1 1,-1-1-1,1 1 0,-1-1 0,1 1 0,-1-1 0,1 0 0,-1 1 0,0-1 0,1 0 0,-1 1 1,0-1-1,0 0 0,1 0 0,-1 1 0,0-1 0,0 0 0,0 0 0,0 1 0,0-1 0,0 0 1,0 0-1,0 1 0,0-1 0,-1 0 0,1 0 0,0 1 0,0-1 0,-1 0 0,1 1 1,-1-2-1,-22-33 654,10 16-456,11 14-208,-8-23 0,10 28 0,1-1 0,-1 0 0,0 1 0,0-1 0,1 0 0,-1 1 0,0-1 0,0 0 0,1 1 0,-1-1 0,1 1 0,-1-1 0,1 1 0,-1-1 0,1 1 0,-1-1 0,1 1 0,-1-1 0,1 1 0,-1 0 0,1-1 0,0 1 0,-1 0 0,1-1 0,0 1 0,-1 0 0,1 0 0,0 0 0,-1 0 0,1 0 0,0 0 0,-1 0 0,1 0 0,0 0 0,0 0 0,-1 0 0,1 0 0,0 1 0,57 4-797,-13 1-2896,2-5-5686</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4.152"/>
    </inkml:context>
    <inkml:brush xml:id="br0">
      <inkml:brushProperty name="width" value="0.025" units="cm"/>
      <inkml:brushProperty name="height" value="0.025" units="cm"/>
    </inkml:brush>
  </inkml:definitions>
  <inkml:trace contextRef="#ctx0" brushRef="#br0">1 1 16752,'7'4'7080,"-3"12"-4653,-2 18-1555,-2-31-297,-1 31 523,0-24-527,0-1-1,1 1 1,0-1 0,1 0-1,3 19 1,-3-27-561,-1 0 1,1-1 0,-1 1-1,1 0 1,-1 0-1,1 0 1,0 0-1,-1-1 1,1 1 0,0 0-1,0-1 1,0 1-1,-1-1 1,1 1 0,0 0-1,0-1 1,0 0-1,0 1 1,0-1-1,0 0 1,0 1 0,0-1-1,0 0 1,0 0-1,0 0 1,0 0-1,0 0 1,0 0 0,0 0-1,0 0 1,0 0-1,0-1 1,0 1 0,0 0-1,0-1 1,0 1-1,0 0 1,0-1-1,0 1 1,0-2 0,38-21 94,3-20-105,-32 32 0,0 0 0,1 0 0,13-9 0,-23 19 0,-1 1 0,0 0 0,0 0 0,1 0 0,-1 0 0,1 0 0,-1-1 0,0 1 0,1 0 0,-1 0 0,0 0 0,1 0 0,-1 0 0,0 0 0,1 0 0,-1 0 0,1 0 0,-1 0 0,0 0 0,1 1 0,-1-1 0,0 0 0,1 0 0,-1 0 0,0 0 0,1 0 0,-1 1 0,0-1 0,0 0 0,1 0 0,-1 1 0,0-1 0,1 0 0,-1 0 0,0 1 0,0-1 0,0 0 0,1 1 0,-1-1 0,0 0 0,0 1 0,0-1 0,0 0 0,0 1 0,0-1 0,0 0 0,0 1 0,1-1 0,-1 1 0,0-1 0,0 0 0,-1 1 0,1-1 0,0 0 0,0 1 0,0-1 0,0 1 0,0 31 0,-1-24 0,1 10 0,-1-13 0,1 1 0,0-1 0,0 1 0,1-1 0,-1 1 0,1-1 0,2 9 0,-2-13 0,0 1 0,0-1 0,0 0 0,0 0 0,0 0 0,0 0 0,0 0 0,0 0 0,0-1 0,0 1 0,0 0 0,0 0 0,1-1 0,-1 1 0,0-1 0,1 1 0,-1-1 0,0 0 0,1 1 0,-1-1 0,0 0 0,1 0 0,-1 0 0,1 0 0,-1 0 0,0 0 0,1 0 0,-1-1 0,0 1 0,1 0 0,-1-1 0,0 1 0,1-1 0,-1 1 0,0-1 0,2-1 0,9-3 0,0-2 0,-1 0 0,1 0 0,-1-1 0,-1 0 0,1-1 0,14-17 0,21-15 0,-46 40 0,0 1 0,1-1 0,-1 1 0,0 0 0,1-1 0,-1 1 0,1 0 0,-1-1 0,0 1 0,1 0 0,-1 0 0,1-1 0,-1 1 0,1 0 0,-1 0 0,1 0 0,-1 0 0,1 0 0,-1 0 0,1 0 0,0 0 0,-1 0 0,1 0 0,-1 0 0,1 0 0,-1 0 0,1 0 0,-1 0 0,1 0 0,-1 1 0,1-1 0,-1 0 0,1 1 0,6 19 0,-9 44 0,1-42 0,1-22-52,0 0 1,0 1-1,0-1 0,0 0 0,1 1 1,-1-1-1,0 0 0,0 0 0,0 1 1,1-1-1,-1 0 0,0 0 1,0 1-1,0-1 0,1 0 0,-1 0 1,0 1-1,1-1 0,-1 0 1,0 0-1,0 0 0,1 0 0,-1 0 1,0 1-1,1-1 0,-1 0 0,0 0 1,1 0-1,-1 0 0,0 0 1,1 0-1,-1 0 0,0 0 0,1 0 1,-1 0-1,0 0 0,1-1 1,-1 1-1,0 0 0,1 0 0,-1 0 1,0 0-1,1 0 0,-1-1 0,0 1 1,0 0-1,1 0 0,-1-1 1,16-9-7072,-5-2-3751</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4.603"/>
    </inkml:context>
    <inkml:brush xml:id="br0">
      <inkml:brushProperty name="width" value="0.025" units="cm"/>
      <inkml:brushProperty name="height" value="0.025" units="cm"/>
    </inkml:brush>
  </inkml:definitions>
  <inkml:trace contextRef="#ctx0" brushRef="#br0">52 1 11787,'0'0'17334,"-2"10"-16491,-6 20-388,3-12-91,0 1 0,1-1 0,-3 29 598,16-71-739,-3 12-169,-3 18-37,-4 16-17,-2-1 0,0 1 0,-9 30 0,7-32 0,0-1 0,2 1 0,0 0 0,0 34 0,3-54-62,0 1 1,0-1-1,0 1 0,0 0 1,1-1-1,-1 1 1,0-1-1,0 1 0,0-1 1,1 0-1,-1 1 0,0-1 1,1 1-1,-1-1 0,0 1 1,1-1-1,-1 0 1,1 1-1,-1-1 0,1 0 1,-1 0-1,1 1 0,-1-1 1,1 0-1,-1 0 0,1 1 1,-1-1-1,1 0 1,-1 0-1,1 0 0,-1 0 1,1 0-1,-1 0 0,1 0 1,-1 0-1,1 0 1,0 0-1,-1 0 0,1 0 1,-1-1-1,1 1 0,-1 0 1,1-1-1,22-11-4988,-14-6-246,1-4-1056</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5.376"/>
    </inkml:context>
    <inkml:brush xml:id="br0">
      <inkml:brushProperty name="width" value="0.025" units="cm"/>
      <inkml:brushProperty name="height" value="0.025" units="cm"/>
    </inkml:brush>
  </inkml:definitions>
  <inkml:trace contextRef="#ctx0" brushRef="#br0">19 47 14734,'0'0'13933,"2"9"-12924,4 15-620,-1 1 0,-2 0 0,0 0 0,-1 30 0,-8 111 730,-6-65-1092,12-112-316,0-1 0,0 0 0,-1 0 0,-1 0 0,0 1 0,-3-12 0,-6-39-758,11 61 1069,0-1-1,-1 1 0,1-1 1,0 0-1,0 1 0,0-1 1,0 0-1,1 1 0,-1-1 1,0 1-1,1-1 0,-1 0 1,1 1-1,-1-1 0,1 1 1,0-1-1,-1 1 0,1 0 1,0-1-1,2-1 1,0 1 81,-1 1 0,0 0 1,0 1-1,1-1 0,-1 0 1,1 1-1,-1-1 1,1 1-1,-1 0 0,5 0 1,20-3 35,-13-1-109,0 0 1,-1 0 0,1-2-1,-1 1 1,-1-2-1,1 0 1,-1 0 0,0-1-1,-1 0 1,0-1-1,0-1 1,13-14 0,-9 6 43,0-1 0,-1 0 1,-1-1-1,-1 0 0,-1-1 1,15-36-1,-83 267 353,53-184-427,0-12 0,1 0 0,1 0 0,0 0 0,1 1 0,1-1 0,0 1 0,1-1 0,0 1 0,5 19 0,-6-33 0,0 0 0,1 0 0,-1 0 0,0 0 0,0 0 0,1 0 0,-1 0 0,1 0 0,-1 0 0,1 0 0,-1-1 0,1 1 0,-1 0 0,1 0 0,0 0 0,-1-1 0,1 1 0,0 0 0,0-1 0,0 1 0,-1-1 0,1 1 0,0-1 0,0 1 0,0-1 0,0 1 0,0-1 0,0 0 0,0 0 0,0 1 0,0-1 0,0 0 0,0 0 0,1 0 0,-1-1 0,1 0 0,-1 0 0,0 0 0,0 0 0,0 0 0,0 0 0,-1 0 0,1 0 0,0 0 0,0-1 0,-1 1 0,1 0 0,-1 0 0,1-1 0,-1 1 0,1 0 0,-1-1 0,0 1 0,0-1 0,0 1 0,1 0 0,-1-1 0,-1-2 0,0-5 0,0-1 0,0 0 0,-2 0 0,1 1 0,-1-1 0,0 1 0,-1 0 0,0 0 0,-1 0 0,0 0 0,0 1 0,0 0 0,-8-9 0,-21-35 0,35 51 0,0 1 0,0 0 0,0-1 0,0 1 0,0 0 0,0 0 0,1 0 0,-1 0 0,0 0 0,0 0 0,0 0 0,0 0 0,0 0 0,1 1 0,-1-1 0,2 1 0,-3-1 0,15 4-567,1 0 0,0-2 0,0 0 0,17 0-1,-18-2-769,0 0 0,0-2 0,0 0 0,-1 0 0,1-2-1,0 0 1,23-9 0,-9 0-11171</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5.721"/>
    </inkml:context>
    <inkml:brush xml:id="br0">
      <inkml:brushProperty name="width" value="0.025" units="cm"/>
      <inkml:brushProperty name="height" value="0.025" units="cm"/>
    </inkml:brush>
  </inkml:definitions>
  <inkml:trace contextRef="#ctx0" brushRef="#br0">27 1 9769,'0'0'13757,"1"11"-10922,-14 272 1206,-1-18-1676,14-264-2409,0-1 1,0 1-1,0-1 1,-1 1-1,1-1 1,0 1-1,0-1 1,0 1-1,0-1 1,0 1-1,1-1 0,-1 1 1,0-1-1,0 1 1,0-1-1,0 1 1,0-1-1,1 1 1,-1-1-1,0 0 1,0 1-1,1-1 1,-1 1-1,0-1 0,1 0 1,-1 1-1,1-1 1,-1 1-1,0-1 1,1 0-1,-1 0 1,1 1-1,-1-1 1,1 0-1,-1 0 0,1 0 1,-1 1-1,1-1 1,-1 0-1,1 0 1,-1 0-1,1 0 1,-1 0-1,1 0 1,-1 0-1,1 0 1,-1 0-1,1 0 0,-1 0 1,1-1-1,-1 1 1,1 0-1,-1 0 1,1 0-1,-1-1 1,0 1-1,1 0 1,-1 0-1,1-1 0,-1 1 1,0 0-1,1-1 1,0 0-1,25-24-4728,-12 3-214,-4-3-2936</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6.563"/>
    </inkml:context>
    <inkml:brush xml:id="br0">
      <inkml:brushProperty name="width" value="0.025" units="cm"/>
      <inkml:brushProperty name="height" value="0.025" units="cm"/>
    </inkml:brush>
  </inkml:definitions>
  <inkml:trace contextRef="#ctx0" brushRef="#br0">1 136 14606,'0'0'16880,"10"0"-15951,-7-1-904,23 0 77,-1-2-1,48-11 1,-67 13-101,0 0 0,-1-1 0,1 0 0,0 0 0,-1 0 0,0-1 1,1 0-1,-1 0 0,0 0 0,-1 0 0,1-1 0,0 0 0,-1 0 0,0 0 0,0-1 0,0 1 0,-1-1 0,0 0 0,1 0 0,2-8 0,-5 11-1,0 1 0,-1 0 0,0 0 0,1 0 0,-1 0 0,0 0 0,1-1 0,-1 1 0,0 0 0,0 0 0,0 0 0,0-1 0,0 1 0,0 0 0,0 0 0,-1-1 0,1 1 0,0 0 0,-1 0 0,1 0 0,-1 0 0,1 0 0,-1 0 0,1 0 0,-1 0 0,-1-2 0,0 2 0,1 0 0,-1 1 0,0-1 0,1 0 0,-1 1 0,0 0 0,1-1 0,-1 1 0,0 0 0,0 0 0,1 0 0,-1 0 0,0 0 0,0 0 0,1 1 0,-3-1 0,-3 2 0,-1 0 0,1 1 0,0-1 0,0 1 0,0 0 0,1 1 0,-12 7 0,10-3 0,0 0 0,0 0 0,1 1 0,-12 18 0,16-23 0,1-1 0,0 1 0,0 0 0,1-1 0,-1 1 0,1 0 0,0 0 0,0 0 0,0 0 0,0 1 0,1-1 0,0 0 0,0 0 0,0 0 0,0 0 0,2 8 0,-1-11 0,0 0 0,1 1 0,-1-1 0,1 0 0,-1 0 0,1 0 0,-1 0 0,1-1 0,0 1 0,-1 0 0,1-1 0,0 1 0,0-1 0,0 1 0,-1-1 0,1 0 0,0 0 0,0 0 0,0 0 0,0 0 0,-1 0 0,3-1 0,45-4 0,2-11 0,-44 13 0,0 0 0,0 0 0,1 0 0,-1 1 0,1 0 0,0 1 0,-1-1 0,1 2 0,0-1 0,0 1 0,0 0 0,12 2 0,-19 0 0,1 1 0,-1-1 0,0 1 0,0-1 0,0 1 0,0 0 0,0-1 0,-1 1 0,1 0 0,-1-1 0,0 1 0,0 0 0,0 0 0,0 0 0,0-1 0,0 1 0,-2 3 0,2 11 0,0-16 0,0-1 0,0 1 0,0 0 0,0 0 0,0 0 0,0 0 0,0 0 0,0-1 0,0 1 0,0 0 0,1 0 0,-1 0 0,0-1 0,1 1 0,-1 0 0,0 0 0,1-1 0,-1 1 0,1 0 0,-1-1 0,1 1 0,-1 0 0,1-1 0,0 1 0,-1-1 0,1 1 0,0-1 0,0 1 0,-1-1 0,1 1 0,0-1 0,0 0 0,0 0 0,-1 1 0,1-1 0,0 0 0,0 0 0,0 0 0,0 0 0,-1 0 0,1 0 0,0 0 0,0 0 0,0 0 0,0 0 0,-1-1 0,1 1 0,0 0 0,0 0 0,0-1 0,-1 1 0,1-1 0,1 0 0,2-1 0,1-1 0,-1 0 0,0 0 0,0 0 0,-1-1 0,1 1 0,5-8 0,-2 1 0,-1-1 0,-1-1 0,0 1 0,0 0 0,-1-1 0,0 0 0,-1 0 0,-1-1 0,0 1 0,0 0 0,-2-1 0,0-15 0,0 39 0,-1-9 0,1 0 0,-1 0 0,1 1 0,0-1 0,0 0 0,0 0 0,0 0 0,0 0 0,0 0 0,1 0 0,-1 0 0,1 0 0,-1 0 0,1 0 0,0 0 0,0 0 0,0 0 0,0 0 0,0 0 0,0-1 0,0 1 0,1 0 0,-1-1 0,1 1 0,-1-1 0,1 0 0,-1 1 0,1-1 0,0 0 0,0 0 0,0 0 0,-1 0 0,1 0 0,3 0 0,0 1 0,0-1 0,1 1 0,-1-1 0,1-1 0,-1 1 0,1-1 0,-1 0 0,1 0 0,-1-1 0,1 1 0,10-4 0,-3-1 0,1 0 0,-1-1 0,14-8 0,9-4 0,-36 18 0,1 0 0,-1-1 0,0 1 0,1 0 0,-1 0 0,0 0 0,1 0 0,-1 0 0,0 0 0,1 0 0,-1 0 0,0 0 0,0 0 0,1 0 0,-1 0 0,0 0 0,1 1 0,-1-1 0,0 0 0,1 0 0,-1 0 0,0 0 0,0 0 0,1 1 0,-1-1 0,0 0 0,0 0 0,1 0 0,-1 1 0,0-1 0,0 0 0,0 0 0,0 1 0,1-1 0,-1 0 0,0 1 0,0-1 0,0 0 0,0 1 0,5 20 0,-5 34 0,0-43 0,0-10 0,0 1 0,0-1 0,0 0 0,0 0 0,1 1 0,-1-1 0,1 0 0,-1 0 0,1 0 0,0 1 0,0-1 0,0 0 0,0 0 0,1-1 0,-1 1 0,0 0 0,1 0 0,-1 0 0,1-1 0,0 1 0,3 1 0,-1 0 0,0-1 0,0 0 0,0-1 0,1 1 0,-1-1 0,1 0 0,-1 0 0,1 0 0,-1 0 0,7-1 0,4 0 0,-1-1 0,1 0 0,-1-1 0,0-1 0,1 0 0,15-7 0,32-18 0,-45 18 0,1 2 0,33-11 0,-32 21-6246,-23-2-1025</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6.890"/>
    </inkml:context>
    <inkml:brush xml:id="br0">
      <inkml:brushProperty name="width" value="0.025" units="cm"/>
      <inkml:brushProperty name="height" value="0.025" units="cm"/>
    </inkml:brush>
  </inkml:definitions>
  <inkml:trace contextRef="#ctx0" brushRef="#br0">0 9 20147,'0'0'4837,"62"0"-5318,-34-9-4323</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7.669"/>
    </inkml:context>
    <inkml:brush xml:id="br0">
      <inkml:brushProperty name="width" value="0.025" units="cm"/>
      <inkml:brushProperty name="height" value="0.025" units="cm"/>
    </inkml:brush>
  </inkml:definitions>
  <inkml:trace contextRef="#ctx0" brushRef="#br0">223 31 15919,'0'0'10586,"-12"-6"-8926,-42-17-763,51 22-875,0 1-1,0 0 0,-1 0 1,1 0-1,0 0 1,0 0-1,0 0 1,-1 1-1,1 0 1,0-1-1,0 1 0,0 1 1,0-1-1,0 0 1,0 1-1,0-1 1,0 1-1,1 0 1,-1 0-1,1 0 0,-1 0 1,-3 5-1,-3 3 1,0 0 0,1 1 0,-11 18 0,19-29-21,-6 10 33,1 0-1,0 0 1,0 1-1,1-1 0,1 1 1,-1 0-1,2 0 1,0 1-1,0-1 1,0 16-1,2-26-29,0 0-1,0 0 1,0 1-1,1-1 0,-1 0 1,0 0-1,0 0 0,1 0 1,-1-1-1,1 1 1,-1 0-1,1 0 0,-1 0 1,1 0-1,0 0 1,-1 0-1,1-1 0,0 1 1,0 0-1,-1-1 1,1 1-1,0 0 0,0-1 1,0 1-1,0-1 0,0 1 1,0-1-1,0 0 1,0 1-1,0-1 0,0 0 1,0 0-1,0 0 1,0 0-1,0 0 0,0 0 1,0 0-1,0 0 0,0 0 1,1 0-1,3-1 24,1 0 0,-1 0-1,0 0 1,0 0 0,-1-1-1,1 0 1,8-4 0,5-6-14,-1 0-1,-1-2 1,0 0 0,-1-1 0,24-30 0,21-20-160,-60 65 141,0 0 0,0 0 0,0 0-1,0-1 1,0 1 0,1 0 0,-1 0-1,0 0 1,0-1 0,0 1 0,0 0-1,1 0 1,-1 0 0,0 0 0,0-1-1,0 1 1,1 0 0,-1 0-1,0 0 1,0 0 0,0 0 0,1 0-1,-1 0 1,0 0 0,0 0 0,1 0-1,-1-1 1,0 1 0,0 0 0,1 0-1,-1 1 1,0-1 0,0 0 0,1 0-1,-1 0 1,0 0 0,0 0 0,1 0-1,-1 0 1,0 0 0,0 0 0,0 0-1,1 1 1,-1-1 0,0 0 0,0 0-1,0 0 1,0 0 0,1 1 0,-1-1-1,0 0 1,0 0 0,0 0 0,0 1-1,0-1 1,0 0 0,1 0 0,-1 1-1,0-1 1,0 0 0,0 26-147,-10 32 244,-132 349 2418,135-393-2087,3-3-4223,4-54-7799,0 13 1233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6.482"/>
    </inkml:context>
    <inkml:brush xml:id="br0">
      <inkml:brushProperty name="width" value="0.025" units="cm"/>
      <inkml:brushProperty name="height" value="0.025" units="cm"/>
    </inkml:brush>
  </inkml:definitions>
  <inkml:trace contextRef="#ctx0" brushRef="#br0">1 805 9257,'0'0'12353,"8"-11"-11686,106-139 907,29-40-1194,21-77-47,-73 116-170,-69 120-83,-22 31-81,0-1 0,0 1 0,1 0 0,-1 0 0,0-1 0,0 1-1,0 0 1,1 0 0,-1-1 0,0 1 0,0 0 0,0 0 0,1 0-1,-1-1 1,0 1 0,1 0 0,-1 0 0,0 0 0,0 0 0,1 0-1,-1 0 1,0 0 0,1 0 0,-1 0 0,0-1 0,0 1 0,1 0-1,-1 1 1,0-1 0,1 0 0,-1 0 0,0 0 0,1 0-1,-1 0 1,1 0 0,3 12-68,-4 24 9,0-31 86,-7 119 943,2-75-775,2 1 0,3 0 0,1-1-1,9 51 1,-7-88-183,-1-1 0,2-1 0,0 1 0,0 0-1,0-1 1,2 0 0,-1 0 0,1 0 0,1-1 0,-1 1-1,2-2 1,-1 1 0,12 9 0,-12-12-227,0-1 1,-1 0-1,1-1 0,1 0 1,-1 0-1,1-1 1,-1 1-1,1-2 0,0 1 1,0-1-1,1 0 0,-1-1 1,0 0-1,0 0 1,1-1-1,-1 0 0,0 0 1,14-3-1,37-16-5176</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8.042"/>
    </inkml:context>
    <inkml:brush xml:id="br0">
      <inkml:brushProperty name="width" value="0.025" units="cm"/>
      <inkml:brushProperty name="height" value="0.025" units="cm"/>
    </inkml:brush>
  </inkml:definitions>
  <inkml:trace contextRef="#ctx0" brushRef="#br0">6 0 17360,'0'0'11398,"0"11"-10768,-6 120 1703,6-130-2319,0 1 0,0-1 0,0 0 1,0 0-1,0 1 0,1-1 0,-1 0 1,0 0-1,1 0 0,-1 1 0,0-1 1,1 0-1,0 0 0,-1 0 1,1 0-1,0 0 0,-1 0 0,1 0 1,0 0-1,0 0 0,0 0 0,0 0 1,0-1-1,0 1 0,0 0 0,0-1 1,0 1-1,0-1 0,0 1 0,0-1 1,1 1-1,-1-1 0,0 0 0,0 1 1,0-1-1,1 0 0,-1 0 0,0 0 1,0 0-1,1 0 0,-1 0 0,0-1 1,3 0-1,1 1 28,0-2 0,-1 1 0,1 0 0,0-1-1,0 0 1,-1 0 0,1-1 0,-1 1 0,8-6 0,3-7-42,-1 0 0,0-1 0,-1 0 0,19-33 0,-32 49 0,0 1 0,0-1 0,0 0 0,0 0 0,0 0 0,0 0 0,0 0 0,0 0 0,0 1 0,0-1 0,0 0 0,0 0 0,0 0 0,0 0 0,1 0 0,-1 0 0,0 1 0,0-1 0,0 0 0,0 0 0,0 0 0,0 0 0,0 0 0,0 0 0,1 0 0,-1 0 0,0 0 0,0 0 0,0 1 0,0-1 0,0 0 0,1 0 0,-1 0 0,0 0 0,0 0 0,0 0 0,0 0 0,0 0 0,0 0 0,1 0 0,-1 0 0,0 0 0,0 0 0,0 0 0,0-1 0,0 1 0,1 0 0,-1 0 0,0 0 0,0 0 0,0 0 0,0 0 0,0 0 0,0 0 0,0 0 0,1 0 0,-1-1 0,0 1 0,0 0 0,0 0 0,0 0 0,2 24 0,-6 29 0,3-42 0,-1 1 0,1 0 0,0 0 0,1 19 0,0-30 0,0 1 0,0 0 0,0-1 0,0 1 0,0 0 0,1-1 0,-1 1 0,1-1 0,-1 1 0,1-1 0,-1 1 0,1-1 0,0 1 0,0-1 0,0 0 0,0 1 0,0-1 0,0 0 0,0 0 0,0 1 0,0-1 0,0 0 0,1 0 0,-1 0 0,1-1 0,-1 1 0,0 0 0,1 0 0,-1-1 0,1 1 0,0-1 0,-1 0 0,3 1 0,40-5-3151,-38 2 2056,0 0 1,0-1-1,-1 1 0,1-1 0,-1 0 0,0-1 0,0 1 1,9-9-1,17-18-6400</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8.366"/>
    </inkml:context>
    <inkml:brush xml:id="br0">
      <inkml:brushProperty name="width" value="0.025" units="cm"/>
      <inkml:brushProperty name="height" value="0.025" units="cm"/>
    </inkml:brush>
  </inkml:definitions>
  <inkml:trace contextRef="#ctx0" brushRef="#br0">144 0 13837,'-9'5'6235,"9"-5"-6188,-19 12 2503,0 0 0,-30 26 0,45-35-2323,0 0 0,1 1 0,-1-1 1,1 1-1,-1 0 0,1 0 0,0 0 0,1 0 1,-1 1-1,1-1 0,0 1 0,0-1 0,0 1 0,0 0 1,1 0-1,0 0 0,0 0 0,0 0 0,1 0 1,-1 0-1,2 5 0,0-8-227,0 0 0,0 0 0,0 0 0,0-1 0,1 1 0,-1 0 0,1-1 0,-1 1 0,1-1 0,0 1 0,-1-1 0,1 0 0,0 0 0,0 1 0,0-2 0,0 1 0,0 0 0,0 0 0,0 0 0,0-1 0,0 1 0,1-1 0,-1 0 0,0 0 0,0 0 0,0 0 0,1 0 0,-1 0 0,3-1 0,2 1 0,0-1 0,1 1 0,-1-2 0,0 1 0,-1-1 0,1 0 0,0 0 0,7-4 0,-3-2-131,0-1 0,-1-1 0,0 1 0,-1-1 0,0-1-1,0 0 1,-1 0 0,11-21 0,-28 47 191,2 0-1,0 0 0,1 1 0,0 0 1,2 0-1,0 0 0,0 1 1,-1 29-1,5-45-142,0 1 1,0 0-1,0-1 0,1 1 0,-1-1 1,0 1-1,1-1 0,-1 1 0,1-1 1,0 1-1,-1-1 0,1 0 0,0 1 1,0-1-1,0 0 0,0 1 1,0-1-1,0 0 0,0 0 0,0 0 1,1 0-1,-1 0 0,0 0 0,1-1 1,-1 1-1,0 0 0,1-1 0,-1 1 1,3 0-1,-1 0-603,-1-1 0,1 1 0,0-1 1,0 0-1,0 0 0,0 0 0,0 0 0,0 0 0,0-1 1,0 1-1,0-1 0,0 0 0,0 0 0,-1 0 0,1 0 1,3-2-1,19-16-10279</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8.926"/>
    </inkml:context>
    <inkml:brush xml:id="br0">
      <inkml:brushProperty name="width" value="0.025" units="cm"/>
      <inkml:brushProperty name="height" value="0.025" units="cm"/>
    </inkml:brush>
  </inkml:definitions>
  <inkml:trace contextRef="#ctx0" brushRef="#br0">166 120 13965,'0'0'5787,"-11"6"-2354,-8 3-2150,1 1 1,1 1 0,-23 18-1,35-25-1175,0 0 0,0 1 0,1-1 0,-1 1 0,1 0 0,0 0 0,1 0 0,-1 0 0,1 1 0,0-1 0,0 1 0,1 0 0,0 0 0,0 0 0,0 0 0,0 0 0,0 12 0,2-17-107,0 1-1,0-1 1,0 0 0,0 0-1,0 1 1,1-1-1,-1 0 1,0 1-1,1-1 1,-1 0-1,1 0 1,-1 0 0,1 1-1,0-1 1,-1 0-1,1 0 1,0 0-1,0 0 1,0 0-1,0 0 1,0 0 0,0-1-1,0 1 1,0 0-1,1 0 1,1 0 5,0 0 0,0 0 0,0 0 1,0 0-1,0-1 0,0 0 0,0 1 1,1-1-1,-1-1 0,5 1 0,0-2-11,0 1-1,0-1 0,-1 0 1,1-1-1,-1 1 0,1-2 1,-1 1-1,8-6 0,4-7-108,-1 0 0,-1-2-1,0 0 1,-2-1 0,0-1-1,-1 0 1,-1-1 0,-1 0-1,0-1 1,-2 0 0,12-38-1,-22 59 136,1 1 1,-1-1-1,1 0 0,-1 0 0,1 0 0,-1 0 0,0 0 0,1 1 0,-1-1 0,0 0 1,0 0-1,0 0 0,0 0 0,0 0 0,0 0 0,0 0 0,0 0 0,0 0 0,0 0 1,0 0-1,-1 0 0,1 0 0,0 1 0,-1-1 0,1-1 0,-17 17 230,-20 37 92,28-39-98,1 1 1,1 0-1,0 1 1,0-1 0,2 1-1,0 1 1,1-1-1,0 1 1,1-1-1,-1 26 1,4-40-245,0 1 0,0-1 0,0 1 0,0-1 0,0 1 0,1-1-1,-1 0 1,0 1 0,1-1 0,-1 1 0,1-1 0,0 0 0,-1 1 0,1-1 0,0 0 0,0 0 0,0 0 0,0 0-1,0 0 1,0 0 0,0 0 0,0 0 0,2 1 0,0 0 1,0-1 0,0 0 0,1 0 0,-1 0 0,0 0 0,0-1 0,1 1 0,-1-1 0,0 0 0,4 0 0,6 0-46,-1-2 0,1 0 0,-1 0 0,21-7 0,-19 4-276,-3 0 109,1 1-1,-1 1 1,1 0 0,0 0-1,0 1 1,24-1 0,-35 5 262,0-1 1,0 0-1,0 1 0,0-1 1,0 0-1,-1 1 1,1-1-1,0 1 0,-1 0 1,1-1-1,-1 1 0,1-1 1,-1 1-1,0 0 1,0-1-1,0 1 0,0 0 1,0-1-1,0 1 1,0 0-1,-1 1 0,2 5 537,5-30-331,20-118-1597,-26 139 1017,0 0 1,0 0-1,1 0 0,-1 0 0,1 1 0,-1-1 1,0 0-1,1 0 0,0 0 0,-1 0 1,1 1-1,-1-1 0,1 0 0,0 0 0,0 1 1,-1-1-1,1 1 0,0-1 0,0 1 1,0-1-1,0 1 0,0-1 0,0 1 1,0 0-1,0-1 0,-1 1 0,1 0 0,0 0 1,2 0-1,-1 0-544,1 0 0,-1 1 0,0-1 1,1 1-1,-1-1 0,1 1 0,-1 0 0,0 0 1,0 0-1,4 3 0,13 8-4840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9.685"/>
    </inkml:context>
    <inkml:brush xml:id="br0">
      <inkml:brushProperty name="width" value="0.025" units="cm"/>
      <inkml:brushProperty name="height" value="0.025" units="cm"/>
    </inkml:brush>
  </inkml:definitions>
  <inkml:trace contextRef="#ctx0" brushRef="#br0">91 187 7623,'0'0'16298,"-9"-4"-14979,6 3-1270,2 0-4,-1 0-1,1 0 1,-1 0 0,1 0-1,-1 0 1,0 1 0,0-1 0,1 0-1,-1 1 1,0-1 0,0 1-1,1 0 1,-1 0 0,0 0-1,0 0 1,0 0 0,0 0 0,0 0-1,1 0 1,-1 1 0,0-1-1,0 1 1,1-1 0,-1 1-1,0 0 1,1-1 0,-1 1 0,0 0-1,1 0 1,-1 0 0,1 1-1,0-1 1,-1 0 0,1 1-1,0-1 1,0 0 0,0 1 0,0-1-1,0 1 1,0 0 0,0-1-1,0 1 1,1 0 0,-2 2-1,0 1 85,0 0-1,1 0 0,-1 1 0,1-1 0,0 1 0,0-1 0,1 1 0,-1-1 0,1 1 0,1-1 0,-1 1 0,1-1 0,0 1 0,2 6 0,-2-10-123,0 0 1,0 0 0,0 0 0,0 0 0,1 0 0,-1 0-1,1-1 1,-1 1 0,1-1 0,0 1 0,-1-1-1,1 1 1,0-1 0,0 0 0,0 0 0,0 0 0,0 0-1,1 0 1,-1 0 0,0-1 0,0 1 0,0-1-1,1 1 1,-1-1 0,0 0 0,1 0 0,-1 0-1,0 0 1,0 0 0,1-1 0,-1 1 0,0-1 0,0 1-1,1-1 1,-1 0 0,3-2 0,3 0-307,0-1 0,-1 0 0,0-1 0,0 1 0,0-1 0,0-1 0,-1 1 0,0-1 0,0-1 0,0 1 0,6-10 0,1-4-481,0 0 0,20-40 0,-29 49 729,-20 71 3642,15-55-3385,0 0 0,0 0-1,1 0 1,0 0-1,0 0 1,0-1 0,0 1-1,1 0 1,0 0 0,2 8-1,-2-12-172,0 1 0,0-1 0,-1 0-1,1 0 1,1 0 0,-1 0 0,0 0-1,0 0 1,0 0 0,0 0 0,1 0-1,-1 0 1,0 0 0,1-1 0,-1 1 0,1-1-1,-1 1 1,1-1 0,-1 0 0,1 1-1,-1-1 1,1 0 0,-1 0 0,1 0-1,-1 0 1,1 0 0,-1 0 0,1-1-1,-1 1 1,1 0 0,-1-1 0,1 1-1,2-2 1,1 0 35,0-1-1,1 1 1,-1-1-1,0 0 0,-1 0 1,1 0-1,7-8 1,2-4-106,-1 0 1,0-1-1,-1-1 0,-1 0 1,-1-1-1,0 0 1,-1 0-1,-1-1 0,-1 0 1,-1-1-1,6-30 1,-47 147 71,28-63 252,1 0 0,2 0 0,2 0 0,1 37 0,1-69-273,0 0 1,0 1 0,0-1-1,1 0 1,-1 0 0,1 0 0,-1 1-1,1-1 1,0 0 0,-1 0-1,1 0 1,0 0 0,1 0-1,-1 0 1,0-1 0,0 1-1,1 0 1,-1-1 0,1 1-1,0 0 1,-1-1 0,4 3 0,-3-4 2,-1 0 0,1 0 1,-1 1-1,1-1 1,-1 0-1,0 0 1,1 0-1,-1-1 1,1 1-1,-1 0 1,1 0-1,-1-1 1,0 1-1,1-1 1,-1 1-1,0-1 1,1 0-1,-1 1 1,0-1-1,0 0 1,0 0-1,1 0 1,-1 0-1,0 0 1,0 0-1,0 0 1,-1 0-1,1 0 0,0-1 1,0 1-1,-1 0 1,1-1-1,-1 1 1,1 0-1,0-2 1,4-11 2,0 1 1,0-1 0,-2 0-1,1-1 1,-2 1 0,0 0-1,-1-1 1,0 1-1,-3-27 1,3 45-70,0 1 0,1 0-1,0-1 1,-1 1 0,1-1 0,1 0 0,-1 0-1,1 1 1,0-2 0,-1 1 0,2 0 0,-1 0-1,0-1 1,1 0 0,0 0 0,-1 0 0,1 0-1,0 0 1,1-1 0,-1 0 0,0 0 0,1 0-1,-1 0 1,1-1 0,0 0 0,8 2 0,-7-2-11,0 1 0,0-1 0,0 0 1,1-1-1,-1 0 0,0 0 1,0 0-1,0 0 0,0-1 0,1 0 1,-1-1-1,0 1 0,0-1 0,-1 0 1,1-1-1,0 1 0,-1-1 1,1 0-1,-1-1 0,0 1 0,0-1 1,0 0-1,5-6 0,11-24 134,-20 32 189,-2 4 2,-9 19 69,5-8-223,1 0 0,0 0 0,1 0 0,1 0 0,0 1 0,1-1 0,0 24 1,1-36-219,0 0 0,1 1 0,-1-1 0,0 0 1,0 0-1,1 0 0,-1 1 0,1-1 1,-1 0-1,1 0 0,-1 0 0,1 0 0,0 0 1,-1 0-1,1 0 0,0 0 0,0 0 1,0 0-1,0-1 0,0 1 0,0 0 0,1 0 1,-1 0-255,-1-1 1,1 0 0,0 0-1,-1 0 1,1 0-1,0 0 1,0 0 0,-1 0-1,1 0 1,0 0 0,-1 0-1,1 0 1,0 0-1,-1-1 1,1 1 0,0 0-1,-1 0 1,1-1 0,0 1-1,-1 0 1,1-1 0,-1 1-1,1-1 1,-1 1-1,1-1 1,-1 1 0,1-1-1,-1 1 1,1-1 0,10-18-13592</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0.073"/>
    </inkml:context>
    <inkml:brush xml:id="br0">
      <inkml:brushProperty name="width" value="0.025" units="cm"/>
      <inkml:brushProperty name="height" value="0.025" units="cm"/>
    </inkml:brush>
  </inkml:definitions>
  <inkml:trace contextRef="#ctx0" brushRef="#br0">0 1 15919,'0'0'3812,"30"49"-3684,-7-33-1794,7-3-2145,4-2-4998</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0.400"/>
    </inkml:context>
    <inkml:brush xml:id="br0">
      <inkml:brushProperty name="width" value="0.025" units="cm"/>
      <inkml:brushProperty name="height" value="0.025" units="cm"/>
    </inkml:brush>
  </inkml:definitions>
  <inkml:trace contextRef="#ctx0" brushRef="#br0">120 1 12460,'0'0'15230,"-9"3"-14210,6-2-989,-57 27 1105,56-26-1044,1 0 0,-1 0 1,1 1-1,0-1 0,0 1 0,0-1 0,0 1 0,0 0 0,1 0 0,-1 0 0,1 0 1,0 1-1,0-1 0,0 1 0,0-1 0,-1 7 0,3-9-126,0 0 0,0 0 0,1 0-1,-1-1 1,0 1 0,1 0 0,-1 0 0,1 0-1,-1-1 1,1 1 0,-1 0 0,1-1 0,-1 1 0,1 0-1,0-1 1,-1 1 0,1-1 0,0 1 0,0-1 0,-1 1-1,1-1 1,0 0 0,0 1 0,0-1 0,0 0 0,0 0-1,-1 1 1,1-1 0,0 0 0,0 0 0,0 0-1,0 0 1,0 0 0,0 0 0,1-1 0,45 1-2751,-35 0 1398,26-2-1724,39 1-4797,-71 2 7633,-1-1 1,1 1 0,-1 0 0,1 0 0,-1 0 0,0 1 0,0 0-1,0 0 1,0 0 0,8 5 0,-12-7 659,0 1 0,-1-1 0,1 1 0,0-1 0,-1 1 1,1 0-1,0-1 0,-1 1 0,1 0 0,0-1 0,-1 1 0,1 0 0,-1 0 0,0 0 0,1-1 0,-1 1 0,0 0 1,1 0-1,-1 0 0,0 0 0,0 0 0,0 0 0,0 0 0,0-1 0,0 1 0,0 0 0,0 0 0,0 0 0,0 1 1,-1 0-15,0 0 0,-1 0 0,1 0 0,0 0 1,-1 0-1,1-1 0,-1 1 0,1-1 1,-1 1-1,0-1 0,-3 3 0,-50 22 3166,48-23-3280,1-1 1,-1 0-1,0-1 1,-1 1 0,1-2-1,-12 1 1,17-1-344,1 0 0,-1 0 0,0 0 0,0-1 0,0 1 1,0-1-1,1 1 0,-1-1 0,0 0 0,1 0 0,-1 0 0,-2-1 1,3 1-214,0-1 1,0 1-1,0 0 0,0 0 1,0 0-1,1 0 1,-1-1-1,0 1 1,1 0-1,-1 0 0,1-1 1,0 1-1,-1-1 1,1 1-1,0 0 1,0-1-1,-1 1 0,2-3 1,-1-12-7176</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0.792"/>
    </inkml:context>
    <inkml:brush xml:id="br0">
      <inkml:brushProperty name="width" value="0.025" units="cm"/>
      <inkml:brushProperty name="height" value="0.025" units="cm"/>
    </inkml:brush>
  </inkml:definitions>
  <inkml:trace contextRef="#ctx0" brushRef="#br0">72 165 12940,'0'0'11867,"-9"3"-10180,4 0-1445,0 0 0,-1 0-1,1 0 1,1 0 0,-1 1-1,0 0 1,-6 8-1,9-11-131,0 1-1,1 1 1,-1-1-1,1 0 1,0 0-1,-1 0 0,1 1 1,0-1-1,0 1 1,1-1-1,-1 1 0,1-1 1,-1 1-1,1-1 1,0 1-1,-1 0 1,2-1-1,-1 1 0,0-1 1,0 1-1,1-1 1,-1 1-1,1-1 0,0 1 1,1 2-1,-1-3-60,1 0 0,-1 0-1,1 0 1,0-1-1,0 1 1,-1-1 0,1 1-1,0-1 1,0 0 0,0 0-1,0 0 1,1 0 0,-1 0-1,0 0 1,0 0-1,0-1 1,1 1 0,-1-1-1,0 0 1,1 0 0,-1 1-1,0-2 1,5 1-1,-1 0-9,0-1 0,1 1 0,-1-1 0,0 0 0,1-1 0,-1 0 0,11-4 0,-3-3-83,1-1-1,-1-1 1,-1 0 0,0-1 0,-1 0-1,0-1 1,0 0 0,-2-1-1,0 0 1,0-1 0,-1 0 0,-1-1-1,-1 1 1,0-2 0,-1 1 0,7-32-1,-12 48 50,-1-1 0,0 1-1,0-1 1,0 1-1,0-1 1,1 0 0,-1 1-1,0-1 1,0 1 0,0-1-1,0 0 1,0 1 0,0-1-1,-1 1 1,1-1-1,0 1 1,0-1 0,0 0-1,0 1 1,-1-1 0,1 1-1,0-1 1,-1 1 0,1-1-1,0 1 1,-1-1-1,1 1 1,0 0 0,-1-1-1,0 0 1,-16 8 100,-15 25 100,26-24-185,1-1-1,-1 1 1,1 0 0,1 0-1,0 0 1,0 1 0,0 0 0,1-1-1,0 1 1,1 0 0,0 1-1,1-1 1,0 0 0,0 0-1,1 10 1,1-16-20,0 0 0,0 0 0,0-1 0,1 1 0,-1-1 0,1 1 0,0-1 0,0 0 0,0 1 0,0-1 0,0 0 0,0 0 0,0-1 0,1 1 0,-1 0 0,1-1 0,0 1 0,-1-1 0,1 0 0,0 0 0,-1 0 0,1 0 0,0-1 0,0 1 0,0-1 0,0 1 0,5-1 0,5 1 0,0 0 0,0-1 0,0 0 0,-1-1 0,17-3 0,-19 1 0,0 0 0,0-1 0,-1 0 0,1-1 0,-1 0 0,10-6 0,-15 8 0,0 1 0,0-1 0,0 0 0,0-1 0,0 1 0,-1-1 0,1 0 0,-1 1 0,0-1 0,0-1 0,0 1 0,-1 0 0,0-1 0,3-7 0,-5 12 0,0 0 0,0 0 0,0 0 0,1-1 0,-1 1 0,0 0 0,-1 0 0,1 0 0,0 0 0,0-1 0,0 1 0,0 0 0,0 0 0,0 0 0,0 0 0,0 0 0,0-1 0,0 1 0,0 0 0,0 0 0,0 0 0,0 0 0,0 0 0,-1 0 0,1-1 0,0 1 0,0 0 0,0 0 0,0 0 0,0 0 0,0 0 0,-1 0 0,1 0 0,0 0 0,0 0 0,0 0 0,0 0 0,0 0 0,-1 0 0,1 0 0,0 0 0,0 0 0,0 0 0,0 0 0,-1 0 0,1 0 0,0 0 0,0 0 0,0 0 0,0 0 0,0 0 0,-1 0 0,1 0 0,0 0 0,0 0 0,0 0 0,0 0 0,0 1 0,0-1 0,-1 0 0,1 0 0,0 0 0,0 0 0,0 0 0,-8 5 0,5-2 0,0 0 0,1 0 0,-1 1 0,1-1 0,0 1 0,0-1 0,0 1 0,1 0 0,-1-1 0,1 1 0,-2 6 0,3-9 0,0 0 0,0 0 0,-1 0 0,1 0 0,0 1 0,0-1 0,0 0 0,0 0 0,0 0 0,1 1 0,-1-1 0,0 0 0,0 0 0,1 0 0,-1 0 0,1 1 0,-1-1 0,1 0 0,0 0 0,-1 0 0,1 0 0,0 0 0,-1 0 0,1-1 0,0 1 0,0 0 0,0 0 0,0-1 0,0 1 0,0 0 0,0-1 0,0 1 0,0-1 0,0 1 0,1-1 0,-1 1 0,0-1 0,0 0 0,0 0 0,3 0 0,17 2 0,1-2 0,0-1 0,-1-1 0,1 0 0,41-12 0,30-3 0,-90 17-2,-1-1 0,0 1 1,0 0-1,0-1 0,0 1 0,0 0 0,0 0 1,0 1-1,0-1 0,0 0 0,1 1 0,-1-1 0,0 1 1,0 0-1,0-1 0,-1 1 0,1 0 0,0 0 1,0 0-1,0 1 0,-1-1 0,1 0 0,-1 1 1,1-1-1,-1 1 0,1-1 0,-1 1 0,0 0 1,0 0-1,2 1 0,7 11-225,-1-6-2133,2-4-4062</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1.839"/>
    </inkml:context>
    <inkml:brush xml:id="br0">
      <inkml:brushProperty name="width" value="0.025" units="cm"/>
      <inkml:brushProperty name="height" value="0.025" units="cm"/>
    </inkml:brush>
  </inkml:definitions>
  <inkml:trace contextRef="#ctx0" brushRef="#br0">214 47 12588,'0'0'4036,"10"-8"-187,30-26-475,-31 30 210,-7 10-2866,-6 11-771,-6 5 155,0 0 1,-2 0-1,0-1 1,-18 23-1,-67 74-51,73-91-6,-51 60-135,88-101-4801,3-2 1574,-1-1 1,15-21-1,3-13-5235</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2.185"/>
    </inkml:context>
    <inkml:brush xml:id="br0">
      <inkml:brushProperty name="width" value="0.025" units="cm"/>
      <inkml:brushProperty name="height" value="0.025" units="cm"/>
    </inkml:brush>
  </inkml:definitions>
  <inkml:trace contextRef="#ctx0" brushRef="#br0">159 1 12236,'0'0'8648,"3"53"-7751,-11-12-321,0 8-480,-2 1-32,4-2 128,5-3 129,1-5-65,0-9-160,0-6-128,0-7-801,0-8-768,0-7-1891</inkml:trace>
  <inkml:trace contextRef="#ctx0" brushRef="#br0" timeOffset="1">23 286 2338,'0'0'13965,"-23"-49"-10665,23 41-129,0 4-769,13 4-1153,5 0-384,5 0-257,4 1-447,4 6-129,-2-1-1314,-2-3-2401,-5-3-4197</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2.774"/>
    </inkml:context>
    <inkml:brush xml:id="br0">
      <inkml:brushProperty name="width" value="0.025" units="cm"/>
      <inkml:brushProperty name="height" value="0.025" units="cm"/>
    </inkml:brush>
  </inkml:definitions>
  <inkml:trace contextRef="#ctx0" brushRef="#br0">191 1 13837,'0'0'8787,"-1"11"-7965,-6 33 346,-2-1-1,-30 83 0,37-121-1018,0 0 1,0 1-1,1-1 0,-1 0 1,1 1-1,0-1 0,1 1 0,-1 10 1,2-15-143,0 1 0,-1-1 0,1 1 1,0-1-1,0 1 0,0-1 0,0 0 0,0 1 1,0-1-1,1 0 0,-1 0 0,0 0 1,1 0-1,-1 0 0,0 0 0,1 0 1,-1-1-1,1 1 0,0 0 0,-1-1 0,1 1 1,-1-1-1,1 0 0,0 1 0,-1-1 1,1 0-1,0 0 0,0 0 0,-1 0 1,1-1-1,2 1 0,22-1-909,-19 0 543,1 1 0,-1 0 1,1 0-1,-1 0 0,1 1 0,-1 0 0,1 1 0,11 4 0,-19-6 376,1 0 0,-1 0-1,1 0 1,-1 1 0,1-1 0,-1 0 0,1 1-1,-1-1 1,1 0 0,-1 1 0,1-1-1,-1 0 1,0 1 0,1-1 0,-1 1 0,0-1-1,1 1 1,-1-1 0,0 1 0,0-1-1,0 1 1,1-1 0,-1 1 0,0-1 0,0 1-1,0-1 1,0 1 0,0 0 0,0-1 0,0 1-1,0-1 1,0 1 0,0-1 0,0 1-1,0-1 1,-1 1 0,1 0 0,0-1 0,0 1-1,-1-1 1,1 1 0,0-1 0,0 0-1,-1 1 1,1-1 0,-1 1 0,1-1 0,0 0-1,-1 1 1,0 0 0,-24 16 1706,0-6-999,-1-1 1,0-2 0,0-1-1,-1 0 1,1-2 0,-1-2-1,-38 2 1,65-5-736,-1 0-1,1 0 1,0 0-1,0 0 1,0 0-1,0 0 1,0 0-1,0 0 1,0 0-1,-1 0 1,1 0-1,0 0 1,0 0-1,0 0 1,0 0-1,0 0 1,0 0-1,0 0 1,0 0-1,-1 0 1,1 0-1,0 0 1,0-1-1,0 1 1,0 0-1,0 0 1,0 0-1,0 0 1,0 0-1,0 0 1,0 0-1,0 0 1,-1 0-1,1 0 1,0 0-1,0-1 1,0 1-1,0 0 1,0 0-1,0 0 1,0 0-1,0 0 1,0 0-1,0 0 1,0-1-1,0 1 1,0 0-1,0 0 1,0 0-1,0 0 1,0 0-1,0 0 1,0 0-1,0 0 1,0-1-1,0 1 1,0 0-1,0 0 1,1 0-1,-1 0 1,0 0-1,0 0 1,0 0-1,0 0 1,0 0-1,0 0 1,0-1-1,0 1 1,11-9-1985,15-9-3308,5 2-771,5-3-2691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4.951"/>
    </inkml:context>
    <inkml:brush xml:id="br0">
      <inkml:brushProperty name="width" value="0.025" units="cm"/>
      <inkml:brushProperty name="height" value="0.025" units="cm"/>
    </inkml:brush>
  </inkml:definitions>
  <inkml:trace contextRef="#ctx0" brushRef="#br0">132 1 13164,'0'0'4890,"-3"12"-2525,-36 147 1679,22-100-2833,2 2 0,3 0 1,-7 107-1,18-143-1147,1-17-42,-1 0 1,1 0 0,0 0 0,1 0 0,0 0 0,3 15 0,-4-23-24,0 1 1,0-1 0,0 1-1,0-1 1,1 1-1,-1-1 1,0 0-1,0 1 1,0-1-1,0 1 1,0-1 0,1 1-1,-1-1 1,0 0-1,0 1 1,1-1-1,-1 0 1,0 1-1,0-1 1,1 0 0,-1 1-1,1-1 1,-1 0-1,0 1 1,1-1-1,-1 0 1,0 0-1,1 0 1,-1 1-1,1-1 1,-1 0 0,1 0-1,-1 0 1,1 0-1,0 0 1,7-15-69,-1-26-156,-7 30 178,-1-70-269,0 76 276,1 1 0,-1-1 0,0 1 0,0 0 0,0-1 0,0 1 0,-1 0 0,0 0 0,0 0 0,0 0 0,0 0 0,0 1 0,-1-1 0,0 1 0,-4-5 0,7 8 34,0 0 1,-1-1-1,1 1 1,-1 0 0,1-1-1,-1 1 1,1 0-1,-1-1 1,0 1 0,1 0-1,-1 0 1,1 0-1,-1 0 1,1 0 0,-1 0-1,0 0 1,1 0-1,-1 0 1,1 0 0,-1 0-1,1 0 1,-1 0-1,0 0 1,1 0 0,-1 0-1,1 1 1,-1-1-1,1 0 1,-1 0-1,1 1 1,-1-1 0,1 0-1,-1 1 1,1-1-1,-1 1 1,1-1 0,0 1-1,-1-1 1,1 0-1,0 1 1,-1-1 0,1 1-1,0 0 1,0-1-1,-1 1 1,1-1 0,0 1-1,0-1 1,0 1-1,0-1 1,0 1-1,0 0 1,0-1 0,0 1-1,0 1 1,-1 0 47,1 1 0,-1 0 0,1 0 0,0 0 0,0 0 0,0 0 0,0 0 1,1 0-1,-1 0 0,2 4 0,0-5-8,0 0 1,0 0-1,0 0 1,0 0-1,0 0 1,0-1-1,0 1 1,1-1-1,-1 0 1,0 0-1,1 0 1,-1 0-1,1 0 1,0 0 0,-1 0-1,1-1 1,-1 0-1,1 1 1,0-1-1,0 0 1,-1 0-1,1 0 1,2-1-1,3 0 59,0 1-1,0-2 1,-1 1 0,1-1-1,0 0 1,-1-1 0,7-2-1,0-4 97,-1 0 0,0-1 1,-1 0-1,0-1 0,-1 0 0,0-1 0,-1 0 0,-1 0 0,1-2 0,-2 1 0,10-20 0,-17 67-664,-15 29 651,7-37-7,1 1 1,1 0 0,1 0 0,1 34 0,3-59-169,0-1 1,0 1-1,0-1 1,0 1-1,1-1 1,-1 1-1,0-1 1,1 1-1,0-1 0,-1 1 1,1-1-1,0 0 1,-1 1-1,1-1 1,0 0-1,0 1 1,0-1-1,0 0 1,0 0-1,1 0 0,-1 0 1,0 0-1,0 0 1,1 0-1,-1-1 1,0 1-1,1 0 1,-1-1-1,1 1 0,-1-1 1,1 0-1,-1 1 1,1-1-1,-1 0 1,1 0-1,0 0 1,-1 0-1,1 0 1,-1 0-1,1 0 0,-1-1 1,1 1-1,-1 0 1,1-1-1,1 0 1,5-1-39,-1-1 0,0 1 0,0-1-1,-1 0 1,1 0 0,0-1 0,-1 0 0,9-7 0,-8 4-762,0 0 0,-1-1 0,0 0 0,8-13-1,13-39-8545,-13 12-1710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7.632"/>
    </inkml:context>
    <inkml:brush xml:id="br0">
      <inkml:brushProperty name="width" value="0.025" units="cm"/>
      <inkml:brushProperty name="height" value="0.025" units="cm"/>
    </inkml:brush>
  </inkml:definitions>
  <inkml:trace contextRef="#ctx0" brushRef="#br0">142 48 4548,'0'0'3668,"2"-8"-310,-1 5-3651,10-32 7062,-11 35-6681,0 0 1,0 0-1,0 0 1,0 0-1,0 0 1,0 0-1,0 0 1,0 0-1,0 0 1,0 0-1,1 0 1,-1 1 0,0-1-1,0 0 1,0 0-1,0 0 1,0 0-1,0 0 1,0 0-1,0 0 1,0 0-1,0 0 1,1 0-1,-1 0 1,0 0-1,0 0 1,0 0 0,0 0-1,0 0 1,0 0-1,0-1 1,0 1-1,0 0 1,0 0-1,1 0 1,-1 0-1,0 0 1,0 0-1,0 0 1,0 0 0,0 0-1,0 0 1,0 0-1,0 0 1,0 0-1,0 0 1,0-1-1,0 1 1,0 0-1,0 0 1,0 0-1,0 0 1,0 0 0,0 27 1210,-17 720 3548,15-741-4645,-2-12-292,-11-29-645,-16-51-735,15 38 891,-55-183-342,71 230 929,-1 0 1,1 1-1,-1-1 1,1 0-1,0 0 1,0 0-1,0 0 0,-1 0 1,1 0-1,0 0 1,0 0-1,0 0 0,0 0 1,1 0-1,-1 0 1,0 0-1,0 0 1,0 1-1,1-1 0,-1 0 1,1 0-1,-1 0 1,0 0-1,1 0 1,0 1-1,-1-1 0,1 0 1,-1 0-1,1 1 1,0-1-1,0 0 0,1 0 1,31-1-429,-14 3-132,56-3-7568,-33-9-539</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3.597"/>
    </inkml:context>
    <inkml:brush xml:id="br0">
      <inkml:brushProperty name="width" value="0.025" units="cm"/>
      <inkml:brushProperty name="height" value="0.025" units="cm"/>
    </inkml:brush>
  </inkml:definitions>
  <inkml:trace contextRef="#ctx0" brushRef="#br0">15 55 14798,'0'0'10159,"-1"10"-8814,-2 17-631,-8 113 2811,11-139-3502,0 1-1,0-1 1,0 1-1,1 0 1,-1-1 0,0 1-1,1-1 1,-1 1 0,1-1-1,-1 1 1,1-1 0,0 0-1,0 1 1,-1-1-1,1 0 1,0 0 0,0 1-1,0-1 1,1 0 0,-1 0-1,0 0 1,0 0 0,0 0-1,1 0 1,-1-1-1,1 1 1,-1 0 0,0-1-1,1 1 1,-1-1 0,1 1-1,-1-1 1,1 0 0,0 0-1,-1 0 1,1 1-1,-1-1 1,1-1 0,-1 1-1,1 0 1,0 0 0,-1-1-1,1 1 1,1-1 0,4-1 23,-1 1 0,1-1 0,-1-1 0,0 1 0,0-1 0,0 0 0,0-1 0,0 1 0,7-7 0,-2 0-18,0-1 1,-1 0 0,0 0-1,0-2 1,-1 1-1,-1-1 1,0 0 0,-1-1-1,-1 1 1,10-29 0,-46 97-29,25-43 43,0 1 0,1 0 0,1-1 1,0 1-1,1 0 0,0 1 0,1-1 1,0 0-1,3 20 0,-2-31-43,0 0 0,1-1 0,0 1 0,-1-1 0,1 1 0,0-1 0,-1 0 0,1 1 0,0-1 0,0 0 0,0 1 0,0-1 0,1 0 0,-1 0 0,0 0 0,0 0 0,1 0 0,-1 0 0,0-1 0,1 1 0,-1 0 0,1-1 0,-1 1 0,1-1 0,-1 1 0,1-1 0,0 0 0,-1 1 0,1-1 0,-1 0 0,1 0 0,0 0 0,-1 0 0,1-1 0,-1 1 0,1 0 0,2-1 0,1 0 0,0 0 0,0-1 0,0 1 0,0-1 0,0 0 0,0-1 0,0 1 0,-1-1 0,1 0 0,6-5 0,-5 1 0,1-1 0,-1 0 0,-1-1 0,1 1 0,-1-1 0,-1 0 0,0-1 0,0 1 0,-1 0 0,0-1 0,-1 0 0,0 0 0,0 0 0,-1 0 0,0 0 0,-1 0 0,-1-14 0,1 24 0,0-1 0,0 0 0,0 1 0,0-1 0,0 0 0,0 0 0,0 1 0,0-1 0,0 0 0,0 1 0,0-1 0,-1 1 0,1-1 0,0 0 0,0 1 0,-1-1 0,1 0 0,0 1 0,-1-1 0,1 1 0,-1-1 0,1 1 0,-1-1 0,1 1 0,-1-1 0,1 1 0,-1 0 0,1-1 0,-1 1 0,0 0 0,1-1 0,-1 1 0,1 0 0,-1 0 0,0 0 0,1-1 0,-1 1 0,0 0 0,1 0 0,-2 0 0,1 0 0,0 1 0,0-1 0,0 0 0,0 1 0,0-1 0,0 1 0,0-1 0,0 1 0,0 0 0,0-1 0,0 1 0,0 0 0,1-1 0,-1 1 0,0 0 0,0 0 0,1 0 0,-1 0 0,1 0 0,-1 0 0,1 0 0,-1 0 0,0 2 0,0 1 0,-1 1 0,1-1 0,0 1 0,1-1 0,-1 1 0,1 0 0,0 0 0,0-1 0,0 1 0,1 0 0,0-1 0,-1 1 0,3 5 0,-2-8 0,1 1 0,-1-1 0,1 0 0,-1 0 0,1 0 0,-1 0 0,1 0 0,0 0 0,0 0 0,0 0 0,0-1 0,1 1 0,-1-1 0,0 0 0,1 0 0,-1 1 0,1-1 0,-1-1 0,1 1 0,-1 0 0,1-1 0,-1 1 0,1-1 0,3 0 0,5 0 0,-1 0 0,0 0 0,1-2 0,-1 1 0,0-1 0,0-1 0,0 1 0,0-2 0,0 1 0,-1-2 0,0 1 0,0-1 0,0-1 0,13-9 0,-10 6 0,-1-1 0,1 0 0,-2-1 0,0-1 0,0 1 0,-1-1 0,0-1 0,-1 0 0,9-18 0,-14 15 0,-12 20 0,-13 18 0,9-4 0,1 0 0,-12 26 0,21-37 0,0 0 0,0 0 0,1 0 0,0 0 0,0 1 0,1-1 0,0 1 0,0-1 0,1 1 0,0 11 0,0-17 0,0-1 0,1 0 0,-1 0 0,0 1 0,1-1 0,-1 0 0,1 0 0,-1 0 0,1 0 0,-1 0 0,1 0 0,0 0 0,0 0 0,-1 0 0,1 0 0,0 0 0,0 0 0,0 0 0,0 0 0,0-1 0,0 1 0,0 0 0,0-1 0,2 1 0,0 0 0,0 0 0,0 0 0,1-1 0,-1 0 0,0 1 0,0-1 0,0 0 0,0-1 0,6 0 0,-2 0 0,1-1 0,-1 0 0,0-1 0,1 0 0,-1 0 0,-1 0 0,12-8 0,-4-2 0,0-1 0,-1-1 0,-1 0 0,-1-1 0,0 0 0,-1-1 0,0 0 0,-2 0 0,12-33 0,-41 92 0,14-30 0,1 1 0,0 0 0,1 0 0,0 0 0,-5 23 0,9-31-128,0 0 1,1 1-1,-1-1 1,1 1-1,1-1 1,-1 0-1,1 1 1,0-1-1,0 0 1,3 8-1,-3-12 7,-1 1 0,1-1 0,0 1 0,0-1 0,1 0 0,-1 1 0,0-1 0,0 0 0,1 0 0,-1 0 0,1 0 0,-1 0 0,1 0 0,-1 0 0,1 0 0,-1-1 0,1 1 0,0 0 0,-1-1 0,1 0 0,0 1-1,0-1 1,-1 0 0,1 0 0,0 0 0,0 0 0,-1 0 0,1 0 0,0-1 0,0 1 0,-1 0 0,1-1 0,0 0 0,-1 1 0,3-2 0,10-8-8730,0-11-8216</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3.942"/>
    </inkml:context>
    <inkml:brush xml:id="br0">
      <inkml:brushProperty name="width" value="0.025" units="cm"/>
      <inkml:brushProperty name="height" value="0.025" units="cm"/>
    </inkml:brush>
  </inkml:definitions>
  <inkml:trace contextRef="#ctx0" brushRef="#br0">1 1 19891,'0'0'12876</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4.814"/>
    </inkml:context>
    <inkml:brush xml:id="br0">
      <inkml:brushProperty name="width" value="0.025" units="cm"/>
      <inkml:brushProperty name="height" value="0.025" units="cm"/>
    </inkml:brush>
  </inkml:definitions>
  <inkml:trace contextRef="#ctx0" brushRef="#br0">125 438 17969,'0'0'14286,"-9"-3"-13822,7 2-461,0 0 1,-1 0 0,1 0-1,-1 0 1,1 0-1,-1 1 1,0-1-1,1 1 1,-1 0-1,0 0 1,1 0-1,-1 0 1,1 0-1,-1 1 1,0-1-1,-2 2 1,2 0-5,-1 0 0,1 0 0,0 1 1,-1-1-1,1 1 0,0 0 0,1 0 0,-1 0 0,0 0 0,1 0 1,0 1-1,0-1 0,-2 5 0,-1 0 1,1 0 0,1 0 0,-1 1 0,1-1 0,1 1 0,-1 0 0,2 0 0,-1 0 0,1 0 0,0 15 0,1-22 0,0 0 0,1 0 0,-1 1 0,0-1 0,1 0 0,0 0 0,-1 0 0,1 0 0,0-1 0,0 1 0,0 0 0,0 0 0,0 0 0,1-1 0,-1 1 0,0-1 0,1 1 0,0-1 0,2 3 0,-1-3 0,0 0 0,1 0 0,-1 0 0,0 0 0,0 0 0,1-1 0,-1 1 0,0-1 0,1 0 0,-1 0 0,0-1 0,1 1 0,-1 0 0,0-1 0,1 0 0,4-2 0,2-1 0,-1 0 0,1 0 0,-1-1 0,0 0 0,0-1 0,-1 0 0,1-1 0,7-7 0,59-65 0,-72 76 0,32-37-545,-2-1 1,51-82-1,-75 108 432,-1-1 0,0 1-1,-1-1 1,-1 0 0,0-1-1,-2 0 1,0 0 0,0 0-1,-2 0 1,0 0 0,-1-1-1,-2-25 1,1 41 152,0 0-1,0 0 1,0 1 0,0-1 0,-1 0-1,1 1 1,0-1 0,-1 0-1,0 1 1,1-1 0,-1 0 0,0 1-1,0-1 1,0 1 0,0 0-1,0-1 1,0 1 0,0 0-1,-1-1 1,1 1 0,0 0 0,-1 0-1,1 0 1,-1 0 0,1 0-1,-1 1 1,1-1 0,-1 0 0,0 1-1,1-1 1,-1 1 0,0-1-1,1 1 1,-1 0 0,0 0-1,0 0 1,1 0 0,-1 0 0,0 0-1,0 0 1,1 1 0,-1-1-1,-2 1 1,-2 1 14,0 0 1,-1 1-1,1-1 1,0 1-1,0 1 0,1-1 1,-1 1-1,1 0 0,0 0 1,-6 6-1,1 0-7,1 1-1,0 0 0,0 0 1,1 1-1,0 1 0,1-1 1,1 1-1,0 0 1,1 0-1,0 1 0,1 0 1,0 0-1,2 0 0,-1 0 1,2 0-1,0 1 1,0 17-1,2-29-45,-1 0 0,1 0 0,-1 0 0,1 0 0,0 0 0,0 0 0,0 0 0,1 0 0,-1-1 0,1 1 0,-1 0 0,1-1 0,0 1 0,0-1 0,0 0 0,0 0 0,1 0 0,-1 0 0,4 3 0,0-2 0,-1 0 0,1-1 0,0 1 0,0-1 0,0-1 0,0 1 0,1-1 0,-1 0 0,7 0 0,4 0 0,-1-1 0,1-1 0,-1-1 0,1 0 0,-1-1 0,26-8 0,-41 10 0,6-1 0,-1-1 0,1 1 0,-1 1 0,1-1 0,-1 1 0,13-1 0,-18 3 0,1-1 0,-1 0 0,1 0 0,-1 1 0,0-1 0,1 1 0,-1 0 0,0-1 0,1 1 0,-1 0 0,0 0 0,0 0 0,1 0 0,-1 0 0,0 0 0,0 0 0,0 0 0,0 0 0,-1 0 0,1 1 0,0-1 0,0 0 0,-1 1 0,1-1 0,-1 0 0,1 1 0,-1-1 0,1 1 0,-1-1 0,0 1 0,0-1 0,0 1 0,0-1 0,0 1 0,0 1 0,1 30 0,-2-22 0,1 0 0,1 0 0,0 0 0,0-1 0,6 20 0,-6-27 0,0-1 0,0 0 0,0 0 0,0 0 0,0 0 0,1 0 0,-1 0 0,1 0 0,-1-1 0,1 1 0,0 0 0,0-1 0,0 0 0,-1 1 0,1-1 0,1 0 0,-1 0 0,0 0 0,0 0 0,0 0 0,0 0 0,1-1 0,-1 1 0,0-1 0,1 0 0,-1 1 0,0-1 0,1 0 0,-1 0 0,0-1 0,5 0 0,5-1 0,-1-1 0,0 0 0,0-1 0,0 0 0,-1-1 0,1 0 0,-1-1 0,0 0 0,17-14 0,-3 1 0,-1-2 0,30-33 0,-47 47 0,1-1 0,-1 1 0,-1-1 0,1 0 0,-1 0 0,0-1 0,4-10 0,-9 19 0,-1 0 0,1 0 0,0 0 0,0 0 0,0 1 0,0-1 0,0 0 0,0 0 0,0 0 0,0 0 0,0 0 0,0 0 0,0 0 0,-1 0 0,1 0 0,0 0 0,0 0 0,0 1 0,0-1 0,0 0 0,0 0 0,0 0 0,-1 0 0,1 0 0,0 0 0,0 0 0,0 0 0,0 0 0,0 0 0,0 0 0,-1 0 0,1 0 0,0 0 0,0 0 0,0 0 0,0 0 0,0 0 0,0-1 0,-1 1 0,1 0 0,0 0 0,0 0 0,0 0 0,0 0 0,0 0 0,0 0 0,0 0 0,0 0 0,0 0 0,0-1 0,-1 1 0,1 0 0,0 0 0,0 0 0,0 0 0,0 0 0,0-1 0,-9 10 0,7-6-5,-1 1 1,1 0-1,0 1 1,0-1-1,1 0 0,-1 0 1,1 1-1,0-1 1,0 1-1,0-1 0,0 1 1,1-1-1,0 1 1,0 0-1,0-1 0,1 1 1,1 8-1,0-8-35,0 0-1,1 0 0,-1 0 0,1-1 1,0 1-1,1-1 0,-1 0 0,1 1 1,0-1-1,0-1 0,0 1 0,0-1 1,0 1-1,8 3 0,1 0-837,-1 2-1,1 0 1,-1 0-1,19 20 1,-27-24 945,0 0 0,-1 0-1,0 0 1,0 1 0,0-1 0,0 1 0,-1 0-1,0-1 1,0 1 0,-1 0 0,1 1 0,-1-1 0,-1 0-1,1 11 1,-1 16 447,-1 0 0,-7 47 0,6-69-397,0 0 1,-1-1-1,0 1 1,0-1 0,-1 0-1,-1 0 1,0-1-1,0 1 1,-1-1-1,0 0 1,-11 12-1,15-18-88,1-1-1,-1-1 1,0 1-1,0 0 1,0 0-1,0-1 1,0 1-1,-1-1 1,1 1-1,0-1 1,-1 0-1,1 0 1,-1 0-1,1 0 1,-1-1-1,1 1 1,-1-1-1,0 1 1,1-1-1,-1 0 1,0 0-1,1 0 1,-1-1-1,1 1 1,-1 0-1,0-1 1,-4-1-1,4 0-11,0 0 0,0 0-1,0-1 1,1 1 0,-1-1-1,0 1 1,1-1 0,0 0 0,0 0-1,0 0 1,0 0 0,0 0-1,0-1 1,1 1 0,-1 0-1,1-1 1,0 1 0,0-1-1,0-4 1,-2-3-17,1 1 0,1-1 0,0 1 0,0-1 0,1 0 0,0 1 0,1-1 0,0 0 0,1 1 0,0-1 0,0 1 0,1 0 0,1 0 0,0 0 0,0 0 0,1 0 0,0 1 0,1 0 0,0 0 0,0 1 0,1-1 0,0 1 0,0 1 0,1-1 0,0 1 0,0 1 0,1-1 0,0 2 0,0-1 0,14-5 0,19-8-379,50-14 0,-12 5-2438,-2-8-3447,-17 2-15127</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6.433"/>
    </inkml:context>
    <inkml:brush xml:id="br0">
      <inkml:brushProperty name="width" value="0.025" units="cm"/>
      <inkml:brushProperty name="height" value="0.025" units="cm"/>
    </inkml:brush>
  </inkml:definitions>
  <inkml:trace contextRef="#ctx0" brushRef="#br0">1 118 14478,'0'0'3208,"7"-8"-528,7-5-2038,0 1 0,1 1 0,0 0 1,1 1-1,18-10 0,-24 15-424,0 0-1,0 1 1,1 0 0,-1 0-1,1 1 1,0 1-1,0 0 1,0 0 0,0 1-1,0 0 1,13 2 0,-23-1-198,0 1 1,0 0 0,1 0 0,-1 0-1,0 0 1,0-1 0,0 1-1,0 1 1,0-1 0,-1 0-1,1 0 1,0 0 0,0 0 0,-1 1-1,1-1 1,-1 0 0,1 0-1,-1 1 1,1-1 0,-1 0 0,0 1-1,0-1 1,0 1 0,1-1-1,-1 0 1,-1 1 0,1-1 0,0 1-1,0-1 1,0 0 0,-1 1-1,0 2 1,-12 50 983,7-39-801,-3 9-14,0 1 1,2 0-1,1 0 1,0 0-1,-2 47 1,8-70-181,0-1 1,0 1 0,0-1 0,0 1-1,0 0 1,0-1 0,0 1 0,1-1 0,-1 1-1,1-1 1,-1 1 0,1-1 0,-1 1 0,1-1-1,0 1 1,0-1 0,0 0 0,0 0-1,0 1 1,0-1 0,0 0 0,0 0 0,1 0-1,1 2 1,0-3 36,-1 1-1,1 0 0,-1-1 1,1 1-1,-1-1 1,1 0-1,0 1 1,-1-2-1,1 1 0,-1 0 1,1 0-1,-1-1 1,6-1-1,2-1 91,1-1 0,-1 0-1,0-1 1,0 0 0,-1-1 0,11-7 0,-4-1-50,0 0 0,-1-1 1,21-27-1,-30 34-48,0 0-1,0-1 1,-1 0-1,0 0 1,0 0-1,-1 0 1,-1-1-1,1 0 1,2-14-1,-27 72-571,20-47 535,-1 9 76,1 1-1,-1 0 1,1-1-1,1 1 1,2 18 0,-2-27-65,0 0 0,1 0 1,-1 0-1,1 0 0,0 0 1,0 0-1,0 0 0,0 0 1,0 0-1,0 0 0,0 0 1,1-1-1,-1 1 0,1-1 1,-1 1-1,1-1 0,0 1 0,-1-1 1,1 0-1,0 0 0,0 0 1,0 0-1,0 0 0,0 0 1,0 0-1,0-1 0,0 1 1,0-1-1,0 0 0,0 1 1,0-1-1,1 0 0,-1 0 1,3-1-1,2 0-12,-1 0 0,1-1 0,-1 0 0,1 0 0,-1 0 0,0-1 0,0 0 0,0 0 0,-1-1 0,1 0 0,-1 0 0,0 0 0,0 0 0,0-1 0,0 0 0,-1 0 0,0 0 0,5-8 0,-1 2 0,-1 0 0,0 0 0,-1 0 0,-1-1 0,1 0 0,-2-1 0,0 1 0,4-21 0,-7 31 0,-1 1 0,1-1 0,-1 1 0,0-1 0,0 1 0,0-1 0,0 0 0,0 1 0,0-1 0,0 0 0,0 1 0,-1-1 0,1 1 0,-1-1 0,1 1 0,-1-1 0,0 1 0,1-1 0,-1 1 0,-2-3 0,2 4 0,0 0 0,0 0 0,0 0 0,0 1 0,0-1 0,0 0 0,0 0 0,0 1 0,0-1 0,0 1 0,0-1 0,0 1 0,0-1 0,1 1 0,-1 0 0,0-1 0,0 1 0,0 0 0,1-1 0,-1 1 0,0 0 0,1 0 0,-1 0 0,1 0 0,-1 0 0,1 0 0,0 0 0,-1 0 0,1 0 0,0 0 0,-1 0 0,1 1 0,-4 5 0,0 1 0,1 0 0,-1 0 0,2 0 0,-1 0 0,1 1 0,0-1 0,1 1 0,0-1 0,1 1 0,0 11 0,0-19 0,1 1 0,0-1 0,-1 0 0,1 0 0,0 0 0,0 0 0,0 0 0,0 0 0,0 0 0,0 0 0,0-1 0,0 1 0,0 0 0,0-1 0,1 1 0,-1 0 0,0-1 0,0 0 0,1 1 0,-1-1 0,0 0 0,1 1 0,-1-1 0,0 0 0,1 0 0,-1 0 0,0 0 0,1 0 0,-1-1 0,0 1 0,1 0 0,-1-1 0,0 1 0,1-1 0,1 0 0,4-1 0,0 0 0,0-1 0,0 1 0,0-1 0,7-5 0,-7 4 0,-1-1 0,0 0 0,0 0 0,0-1 0,-1 1 0,0-1 0,0 0 0,0-1 0,-1 1 0,4-10 0,-12 32 0,-1-1 0,2 0 0,0 1 0,1-1 0,-1 29 0,3-43 0,1 0 0,-1-1 0,0 1 0,0 0 0,0 0 0,0 0 0,1 0 0,-1 0 0,0 0 0,1 0 0,-1 0 0,1-1 0,-1 1 0,1 0 0,-1 0 0,1-1 0,0 1 0,-1 0 0,1-1 0,0 1 0,0 0 0,-1-1 0,1 1 0,0-1 0,0 0 0,0 1 0,1 0 0,34 3 0,-24-5 0,-1-1 0,1 0 0,-1 0 0,14-6 0,-12 3 0,-8 2 0,0 1 0,0 0 0,1 0 0,-1 1 0,1-1 0,9 0 0,-9 11 0,-6-5 0,-1-10 0,-1-7 0,1 1 0,0-1 0,0 1 0,1-1 0,3-18 0,-3 28 0,1 0 0,0 0 0,0 0 0,0 0 0,0 0 0,0 0 0,1 0 0,-1 0 0,1 1 0,-1-1 0,1 1 0,0-1 0,0 1 0,1 0 0,-1 0 0,0 0 0,1 0 0,-1 0 0,1 0 0,0 0 0,-1 1 0,1 0 0,4-2 0,16-4-1060,-17 6 13,0-1 0,0 0 1,0 0-1,0 0 1,0-1-1,7-5 0,-3-1-7318</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6.790"/>
    </inkml:context>
    <inkml:brush xml:id="br0">
      <inkml:brushProperty name="width" value="0.025" units="cm"/>
      <inkml:brushProperty name="height" value="0.025" units="cm"/>
    </inkml:brush>
  </inkml:definitions>
  <inkml:trace contextRef="#ctx0" brushRef="#br0">1 1 15695,'0'0'3011,"55"22"-7752,-28-12-8071</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7.161"/>
    </inkml:context>
    <inkml:brush xml:id="br0">
      <inkml:brushProperty name="width" value="0.025" units="cm"/>
      <inkml:brushProperty name="height" value="0.025" units="cm"/>
    </inkml:brush>
  </inkml:definitions>
  <inkml:trace contextRef="#ctx0" brushRef="#br0">147 223 12716,'0'0'11232,"-10"5"-9849,-4 3-932,-1 1 1,1 1-1,1 0 1,-18 17-1,27-23-220,-1 0-1,1 0 0,0 1 1,0-1-1,1 1 1,0 0-1,-1 0 1,2 0-1,-1 1 0,1-1 1,-1 1-1,1-1 1,1 1-1,-1 0 1,1 0-1,0-1 0,1 1 1,-1 10-1,1-15-223,1 0 1,-1 0-1,1 0 0,-1 0 0,1 0 1,-1 0-1,1-1 0,0 1 0,-1 0 1,1 0-1,0 0 0,0-1 0,0 1 0,-1 0 1,1-1-1,0 1 0,0 0 0,0-1 1,0 1-1,0-1 0,0 0 0,0 1 0,0-1 1,0 0-1,0 0 0,1 0 0,-1 1 1,0-1-1,0 0 0,0 0 0,0-1 1,0 1-1,0 0 0,0 0 0,0 0 0,2-1 1,2 0 24,1 0 1,-1-1 0,0 1 0,0-1-1,0 0 1,7-4 0,8-8-31,0-1 0,-2 0 0,1-2 1,-2 0-1,-1-2 0,21-27 0,-6 1 14,46-87 1,-72 122 7,0 0 0,-1 0 0,-1 0 0,1 0 0,2-20 0,-6 30-21,0 0-1,-1 0 1,1 0-1,0 0 1,0 0 0,0 0-1,-1-1 1,1 1-1,0 0 1,0 0 0,-1 0-1,1 0 1,0 0-1,0 0 1,-1 0 0,1 0-1,0 0 1,0 0-1,0 0 1,-1 0 0,1 1-1,0-1 1,0 0-1,-1 0 1,1 0 0,0 0-1,0 0 1,0 0 0,-1 0-1,1 1 1,0-1-1,0 0 1,0 0 0,0 0-1,-1 0 1,1 1-1,0-1 1,0 0 0,0 0-1,0 0 1,0 1-1,0-1 1,-8 11-8,2 0 0,0 1 0,0-1 0,1 1 0,0 0 0,1 1 0,1-1 0,0 1 0,1-1 0,0 1 0,1 0 0,0 0-1,1 0 1,0 0 0,1 0 0,1 0 0,4 20 0,-4-28-229,0-1 0,0 0-1,1 1 1,-1-1 0,1 0 0,0 0-1,0-1 1,0 1 0,4 3 0,24 11-7273,-5-13-4045</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7.879"/>
    </inkml:context>
    <inkml:brush xml:id="br0">
      <inkml:brushProperty name="width" value="0.025" units="cm"/>
      <inkml:brushProperty name="height" value="0.025" units="cm"/>
    </inkml:brush>
  </inkml:definitions>
  <inkml:trace contextRef="#ctx0" brushRef="#br0">96 156 14414,'0'0'13842,"-8"-5"-13041,5 3-739,0 0 0,0 1 0,0-1 0,-1 1 0,1 0 0,0 0 0,0 0-1,-1 0 1,1 1 0,-7-1 0,8 1-22,0 0-1,0 1 1,0 0-1,0-1 0,0 1 1,0 0-1,0 0 1,1 0-1,-1 0 0,0 0 1,1 1-1,-1-1 1,1 0-1,-1 1 1,1-1-1,0 1 0,-1-1 1,1 1-1,0 0 1,0 0-1,0-1 0,0 1 1,0 0-1,1 0 1,-1 0-1,0 3 0,0-3-17,0 0-1,0 0 0,1 0 0,-1 0 0,0 0 0,1 0 0,-1 0 0,1 0 0,0 0 0,0 0 0,0 0 0,0 0 0,0 0 0,0 0 0,1 0 0,-1 0 0,1 0 0,-1 0 0,1 0 1,1 4-1,-1-5 9,1 0 0,-1-1 0,0 1 0,0 0 0,1 0 0,-1-1 0,0 1 0,1-1 0,-1 1 0,1-1 0,-1 0 0,1 1 0,-1-1 0,1 0 0,-1 0 0,1 0 0,-1 0 0,1 0 0,-1 0 0,0-1 0,3 0 0,5-1 78,0-1-1,0 0 1,0 0 0,-1-1 0,1 0-1,-1-1 1,14-9 0,-9 3-108,-1 1 0,0-1 0,-1-1 0,0 0 0,0-1 0,-1 0 0,-1 0 0,0-1 0,-1 0 0,-1-1 0,0 0 0,5-18 0,-13 30 0,-3 8 0,-6 12 0,4-2 0,-33 100 0,36-103 0,1-1 0,0 0 0,0 0 0,1 1 0,1-1 0,-1 1 0,2-1 0,2 17 0,-2-27 0,-1 1 0,1-1 0,-1 0 0,1 1 0,0-1 0,0 0 0,-1 0 0,1 1 0,0-1 0,0 0 0,0 0 0,0 0 0,0 0 0,1 0 0,-1 0 0,0-1 0,0 1 0,1 0 0,-1-1 0,0 1 0,1 0 0,-1-1 0,1 0 0,-1 1 0,1-1 0,-1 0 0,0 0 0,1 0 0,-1 0 0,1 0 0,-1 0 0,1 0 0,-1 0 0,1-1 0,-1 1 0,1 0 0,1-2 0,3 1 0,0-1 0,0 0 0,0 0 0,0-1 0,0 0 0,-1 0 0,9-5 0,-5 1 0,-1-1 0,0 1 0,-1-2 0,1 1 0,-1-1 0,-1 1 0,0-2 0,0 1 0,-1-1 0,0 0 0,0 0 0,-1 0 0,-1-1 0,0 0 0,0 1 0,1-19 0,-17 115 0,13-82 0,0 0 0,0-1 0,0 1 0,0 0 0,1 0 0,-1-1 0,1 1 0,0 0 0,0 0 0,0-1 0,1 1 0,-1-1 0,1 0 0,0 1 0,0-1 0,0 0 0,3 4 0,-1-5 0,-1 1 0,1-1 0,0 0 0,0 0 0,-1 0 0,1-1 0,0 1 0,0-1 0,1 0 0,-1 0 0,0 0 0,0-1 0,0 1 0,1-1 0,5-1 0,0 1 0,-1-1 0,0-1 0,1 0 0,-1 0 0,0-1 0,0 0 0,0 0 0,-1-1 0,1 0 0,-1-1 0,0 0 0,8-6 0,-10 7 0,-1 0 0,0 0 0,0-1 0,0 1 0,-1-1 0,0 0 0,0 0 0,0-1 0,0 1 0,-1-1 0,0 0 0,0 0 0,-1 0 0,1 0 0,-1-1 0,-1 1 0,1 0 0,0-9 0,-2 14 0,0 0 0,0 1 0,0-1 0,0 0 0,0 1 0,0-1 0,0 0 0,0 1 0,0-1 0,-1 1 0,1-1 0,0 0 0,0 1 0,-1-1 0,1 1 0,0-1 0,-1 0 0,1 1 0,0-1 0,-1 1 0,1-1 0,-1 1 0,1-1 0,-1 1 0,1 0 0,-1-1 0,1 1 0,-1 0 0,0-1 0,1 1 0,-1 0 0,1 0 0,-1-1 0,0 1 0,1 0 0,-1 0 0,0 0 0,1 0 0,-1 0 0,0 0 0,1 0 0,-1 0 0,0 0 0,1 0 0,-1 0 0,0 1 0,1-1 0,-1 0 0,1 0 0,-1 1 0,-1 0 0,-31 17 0,29-13 0,0-1 0,0 0 0,0 1 0,1 0 0,-1 0 0,1 0 0,0 0 0,1 1 0,0-1 0,-1 1 0,2-1 0,-1 1 0,-1 11 0,2-15 0,1 1 0,0-1 0,0 0 0,1 1 0,-1-1 0,0 1 0,1-1 0,-1 0 0,1 1 0,0-1 0,0 0 0,0 0 0,0 0 0,0 0 0,0 0 0,1 0 0,-1 0 0,1 0 0,-1 0 0,1 0 0,0-1 0,-1 1 0,1-1 0,0 1 0,0-1 0,0 0 0,0 0 0,1 0 0,-1 0 0,0 0 0,0 0 0,1-1 0,-1 1 0,0-1 0,5 1 0,4 1-463,-1-1 0,1 0 0,-1-1 1,13 0-1,-21 0 155,1 0-1,0-1 1,-1 1 0,1-1-1,-1 1 1,1-1 0,-1 0-1,1 0 1,-1 0 0,0 0 0,1 0-1,-1-1 1,0 1 0,0-1-1,0 1 1,0-1 0,0 0 0,0 0-1,-1 0 1,1 0 0,2-4-1,5-22-10677</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8.256"/>
    </inkml:context>
    <inkml:brush xml:id="br0">
      <inkml:brushProperty name="width" value="0.025" units="cm"/>
      <inkml:brushProperty name="height" value="0.025" units="cm"/>
    </inkml:brush>
  </inkml:definitions>
  <inkml:trace contextRef="#ctx0" brushRef="#br0">62 40 12332,'0'0'16976,"-57"-36"-13901,52 32-2691,7 4-384,8 8 0,-4 2-192,2-1-5606</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8.891"/>
    </inkml:context>
    <inkml:brush xml:id="br0">
      <inkml:brushProperty name="width" value="0.025" units="cm"/>
      <inkml:brushProperty name="height" value="0.025" units="cm"/>
    </inkml:brush>
  </inkml:definitions>
  <inkml:trace contextRef="#ctx0" brushRef="#br0">1 23 17969,'0'0'9988,"4"11"-9529,3 14-160,0 1 0,-2 0 0,-1 1 0,2 35 0,-5 123-429,-2-99-776,9-129-6726,0 8 4588,0-96-3295,-13 1 5882,4 123 1243,0 0 1,0-1-1,0 1 1,-1 1-1,-3-10 1,4 50 4066,0 4-4533,5-8 377,0 0 1,3 0-1,0-1 1,2 0 0,1-1-1,1 0 1,1 0-1,26 41 1,-36-66-614,0 0 0,-1 0 0,1 0 0,1-1 0,-1 1 0,0-1 0,1 1 0,-1-1 0,1 0 0,-1 0 0,1 0 0,0 0 0,0-1 0,0 1 0,0-1 0,0 0 0,1 0 0,-1 0 1,0 0-1,0 0 0,1-1 0,-1 1 0,1-1 0,-1 0 0,0 0 0,1 0 0,-1-1 0,0 1 0,1-1 0,-1 0 0,0 1 0,0-2 0,4 0 0,0-2 96,0-1 0,-1 1-1,1-1 1,-1 0 0,0-1 0,-1 0-1,1 1 1,-1-2 0,0 1 0,-1-1-1,1 1 1,6-15 0,0-11-180,0 1 0,-2-1 0,-1-1 0,-2 0 0,-2 0 0,0 0 0,-2-1 0,-3-36 0,0 62 0,1 1 0,-1 0 0,0 0 0,-1 0 0,-2-8 0,4 14 0,-1 0 0,1 0 0,0 1 0,0-1 0,0 0 0,-1 0 0,1 0 0,0 0 0,-1 1 0,1-1 0,0 0 0,-1 0 0,1 1 0,-1-1 0,0 0 0,1 1 0,-1-1 0,1 0 0,-1 1 0,0-1 0,0 1 0,1-1 0,-1 1 0,0 0 0,0-1 0,1 1 0,-1 0 0,0-1 0,0 1 0,0 0 0,0 0 0,0 0 0,1 0 0,-1 0 0,0 0 0,0 0 0,0 0 0,0 0 0,0 0 0,1 0 0,-1 0 0,0 1 0,0-1 0,0 0 0,0 1 0,1-1 0,-1 1 0,0-1 0,0 1 0,1-1 0,-1 1 0,0-1 0,1 1 0,-1 0 0,0 0 0,-3 4-479,0 1 0,0-1 0,1 1 0,0 0-1,0 0 1,0 0 0,1 1 0,-1-1 0,2 0 0,-3 10 0,-8 68-7859,9-46 1575</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9.636"/>
    </inkml:context>
    <inkml:brush xml:id="br0">
      <inkml:brushProperty name="width" value="0.025" units="cm"/>
      <inkml:brushProperty name="height" value="0.025" units="cm"/>
    </inkml:brush>
  </inkml:definitions>
  <inkml:trace contextRef="#ctx0" brushRef="#br0">145 83 13100,'0'0'11328,"3"-8"-8557,-3 5-2589,2-2 234,0 0 0,-1 0 0,0 0 0,0 0 0,-1 0 0,1 0 0,-2-10 0,1 14-347,0 0 0,0 0 0,-1 0 1,1 0-1,0 0 0,-1 0 1,1 0-1,-1 0 0,1 0 0,-1 0 1,1 1-1,-1-1 0,0 0 0,1 0 1,-1 1-1,0-1 0,0 0 1,0 1-1,0-1 0,-1 0 0,0 0-22,0 1-1,0-1 1,-1 1-1,1-1 1,-1 1-1,1 0 0,0 0 1,-1 0-1,1 0 1,-1 0-1,1 1 1,-4 0-1,1 1-46,1 0 0,0 0 0,1 0 0,-1 0 0,0 0 0,1 1 0,-1 0 0,1 0 0,0 0 0,0 0 0,0 0 0,0 1 0,0-1 0,1 1 0,-4 7 0,-28 62 0,33-70 0,-2 5 0,0 1 0,0-1 0,1 1 0,-2 15 0,4-23 0,0 1 0,0-1 0,-1 0 0,1 0 0,1 0 0,-1 1 0,0-1 0,0 0 0,0 0 0,1 1 0,-1-1 0,0 0 0,1 0 0,-1 0 0,1 0 0,0 0 0,-1 0 0,1 0 0,0 0 0,-1 0 0,1 0 0,0 0 0,0 0 0,0 0 0,0 0 0,0-1 0,0 1 0,0 0 0,0-1 0,0 1 0,0-1 0,1 1 0,-1-1 0,0 0 0,0 1 0,0-1 0,1 0 0,-1 0 0,0 0 0,0 0 0,3 0 0,2-1 0,0 1 0,1-1 0,-1-1 0,0 1 0,0-1 0,0 0 0,0-1 0,-1 1 0,1-1 0,-1 0 0,1 0 0,-1-1 0,0 0 0,0 0 0,-1 0 0,1 0 0,5-8 0,-1 2 0,-2-1 0,1 1 0,-1-1 0,-1-1 0,0 1 0,-1-1 0,7-22 0,-12 36 0,0-1 0,0 1 0,0 0 0,-1 0 0,2 0 0,-1 0 0,0-1 0,0 1 0,0 0 0,1 0 0,-1 0 0,1-1 0,0 1 0,-1 0 0,1-1 0,0 1 0,0 0 0,0-1 0,0 1 0,0-1 0,1 0 0,-1 1 0,0-1 0,3 2 0,-1-1 0,-1 0 0,1 0 0,0 0 0,0 0 0,0-1 0,0 1 0,0-1 0,0 0 0,1 0 0,-1 0 0,0 0 0,1-1 0,4 1 0,67-10 0,-63 6 0,0 1 0,0 0 0,1 1 0,-1 0 0,0 1 0,1 0 0,-1 1 0,14 3 0,3 13 0,-28-15 0,0-1 0,0 0 0,1 1 0,-1-1 0,0 0 0,1 0 0,-1 0 0,1 0 0,-1 0 0,1 0 0,0-1 0,-1 1 0,1 0 0,0-1 0,0 1 0,-1-1 0,1 0 0,0 0 0,0 1 0,0-1 0,0 0 0,-1-1 0,1 1 0,0 0 0,0 0 0,0-1 0,-1 1 0,1-1 0,0 0 0,-1 1 0,3-2 0,7-5 0,0 1 0,0 1 0,0 0 0,1 0 0,14-3 0,-23 7 0,1 1 0,-1-1 0,0 0 0,0 1 0,1 0 0,-1 0 0,0 0 0,0 0 0,1 0 0,-1 1 0,0 0 0,0-1 0,1 1 0,-1 0 0,0 1 0,0-1 0,0 0 0,-1 1 0,1 0 0,0-1 0,0 1 0,-1 0 0,1 1 0,3 3 0,-5-5-72,1 1 0,0 0 0,0 0 0,0-1 0,1 1 0,-1-1 1,0 0-1,0 0 0,1 0 0,-1 0 0,1 0 0,-1 0 0,1-1 0,-1 1 0,1-1 0,0 1 0,-1-1 0,1 0 0,-1 0 0,1 0 1,0-1-1,-1 1 0,1-1 0,-1 1 0,1-1 0,4-2 0,9-3-882,0-1-1,-1-1 1,18-11-1,2-1-882,7 4-4812,-13 9-843,-5 3-3505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7.977"/>
    </inkml:context>
    <inkml:brush xml:id="br0">
      <inkml:brushProperty name="width" value="0.025" units="cm"/>
      <inkml:brushProperty name="height" value="0.025" units="cm"/>
    </inkml:brush>
  </inkml:definitions>
  <inkml:trace contextRef="#ctx0" brushRef="#br0">117 1 13869,'0'0'8323,"-8"6"-7181,-2 4-863,0 0 0,1 0 0,0 1 0,1 0 0,0 1 0,1 0 0,0 0 0,1 0 1,0 1-1,-6 20 0,8-22-194,1 1 0,0-1 0,1 1 0,0 0 0,0-1 0,2 1 0,-1 0 0,2 15 0,0-23-124,0-1 0,0 1 1,0-1-1,0 0 1,0 0-1,1 1 0,-1-1 1,1 0-1,0 0 1,0 0-1,0-1 1,0 1-1,0 0 0,1-1 1,-1 0-1,1 1 1,0-1-1,0 0 0,0 0 1,0 0-1,0-1 1,0 1-1,0-1 1,0 0-1,1 0 0,-1 0 1,1 0-1,-1 0 1,0-1-1,1 0 0,5 1 1,41 0-3648,-43-2 2427,0 0 1,0 0-1,0 0 1,-1-1-1,10-3 1,16-11-7898</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0.154"/>
    </inkml:context>
    <inkml:brush xml:id="br0">
      <inkml:brushProperty name="width" value="0.025" units="cm"/>
      <inkml:brushProperty name="height" value="0.025" units="cm"/>
    </inkml:brush>
  </inkml:definitions>
  <inkml:trace contextRef="#ctx0" brushRef="#br0">45 374 10602,'0'0'17665,"-3"1"-17318,-1 1-294,1 1 1,0-1-1,1 0 0,-1 1 1,0-1-1,1 1 0,-1 0 1,1 0-1,0 0 1,0 0-1,0 0 0,0 1 1,1-1-1,-1 0 0,1 1 1,0-1-1,0 1 1,0 0-1,1-1 0,-1 1 1,1 0-1,0-1 1,0 8-1,1-11-50,-1 1 0,0 0-1,1 0 1,-1-1 0,1 1 0,-1 0 0,1-1 0,-1 1-1,1 0 1,0-1 0,-1 1 0,1-1 0,0 1 0,0-1-1,-1 1 1,1-1 0,0 1 0,0-1 0,-1 0 0,1 0-1,0 1 1,0-1 0,0 0 0,0 0 0,0 0 0,-1 0-1,1 0 1,0 0 0,0 0 0,0 0 0,0 0 0,0-1-1,-1 1 1,1 0 0,0 0 0,1-1 0,35-11-161,-20 0 7,-1-1 1,0-1-1,-1-1 1,-1 0-1,0 0 1,-1-2-1,-1 1 1,0-2 0,-2 0-1,14-28 1,-20 32 31,-8 18-261,-13 22 270,11-13 349,1 1 0,1-1 1,0 1-1,1-1 0,0 1 0,1 0 0,0 0 0,1 0 1,2 22-1,-1-34-194,0 0 1,0 0 0,0-1 0,1 1-1,-1 0 1,0-1 0,1 1 0,-1 0-1,1-1 1,0 1 0,0-1 0,0 1-1,-1-1 1,1 1 0,1-1 0,-1 0-1,0 1 1,0-1 0,0 0 0,1 0-1,-1 0 1,0 0 0,4 2 0,-3-3-8,1 1 1,0 0-1,0 0 1,0-1 0,0 0-1,0 0 1,0 0 0,0 0-1,0 0 1,0 0-1,0-1 1,5-1 0,1 0 9,1-2 0,-1 1 0,0-1 1,0-1-1,0 1 0,-1-1 0,11-9 1,10-13-21,-1 0 0,-2-2 0,45-62 0,-59 73-34,0-1-1,-1-1 0,-1 0 1,-1 0-1,-1-1 1,0 0-1,-2-1 1,6-29-1,-12 49 5,0 0 0,1-1 0,-1 1 0,0-1 0,0 1 0,-1 0 0,1-1 0,0 1 0,-1-1 0,1 1 0,-2-3 0,2 5-3,-1-1-1,1 0 1,-1 1-1,1-1 1,0 0-1,-1 1 1,1-1-1,-1 1 1,0-1-1,1 1 1,-1 0-1,1-1 1,-1 1-1,0-1 1,1 1-1,-1 0 1,0 0-1,1-1 1,-1 1-1,0 0 1,1 0-1,-1 0 1,0 0-1,-1 0 1,-1 0-4,0 1 0,0 0 1,0 0-1,0 0 1,0 0-1,0 0 0,0 1 1,0 0-1,0-1 1,1 1-1,-1 0 0,1 0 1,-1 1-1,1-1 1,-3 4-1,-7 7 79,1 1 1,0 1-1,1 0 1,1 0-1,0 1 1,1 0-1,1 0 1,0 1-1,1 0 1,1 0-1,1 1 1,0 0-1,1-1 1,0 22-1,3-35-109,0-1 0,0 1 0,1 0 0,-1 0 0,1-1 0,0 1 0,0-1 0,0 1 0,0-1 0,1 1 0,-1-1 0,1 1 0,0-1 0,0 0 0,1 0 0,-1 0 0,0 0 0,1-1 0,0 1 0,-1-1 0,1 1 0,0-1 0,5 3 0,-2-2-328,0-1 0,0 1 0,0-1 0,0 0 0,0 0 0,1-1 0,-1 0 0,1 0 0,-1-1 0,1 0 0,-1 0 0,13-1 0,11-6-9365</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1.056"/>
    </inkml:context>
    <inkml:brush xml:id="br0">
      <inkml:brushProperty name="width" value="0.025" units="cm"/>
      <inkml:brushProperty name="height" value="0.025" units="cm"/>
    </inkml:brush>
  </inkml:definitions>
  <inkml:trace contextRef="#ctx0" brushRef="#br0">57 8 19538,'0'0'5846,"-7"10"-3550,-1 0-1884,1 0 1,1 0 0,0 1 0,-5 12 0,9-19-270,0 0 0,1 1 0,-1-1 0,1 1 0,0-1 0,0 1 0,1-1 0,-1 1 0,1 0 0,0-1 0,0 1 0,1 0 0,-1-1 0,1 1 0,0-1 0,0 1 1,3 5-1,-3-8-132,1 0 1,-1 0 0,1 0 0,0 0-1,0 0 1,0 0 0,0-1 0,0 1-1,0-1 1,0 0 0,0 1 0,1-1-1,-1 0 1,1 0 0,-1 0-1,1-1 1,-1 1 0,1 0 0,-1-1-1,1 0 1,-1 0 0,1 0 0,0 0-1,-1 0 1,1 0 0,-1-1 0,1 1-1,-1-1 1,4 0 0,2-1-1,0 0-1,-1-1 1,1 0 0,-1 0-1,0 0 1,0-1 0,0 0-1,9-7 1,-9 6-11,-1-1 0,1 1 0,-1-2 0,0 1 0,-1-1 0,1 0 0,-1 0 0,-1 0 0,1-1 0,-1 0 0,-1 0 0,1 0 0,-1 0 0,-1 0 0,3-14 0,-7 44 0,0-14 0,1 0 0,1 0 0,-1 0 0,1 0 0,0-1 0,3 15 0,-2-20 0,-1 0 0,1 0 0,0 0 0,0 0 0,0 0 0,0-1 0,0 1 0,0 0 0,1-1 0,-1 1 0,0-1 0,1 1 0,-1-1 0,1 0 0,0 0 0,-1 0 0,1 0 0,0 0 0,0 0 0,0 0 0,0 0 0,-1-1 0,1 1 0,0-1 0,0 1 0,0-1 0,0 0 0,0 0 0,0 0 0,0 0 0,1 0 0,-1 0 0,3-1 0,-2 0 0,1 0 0,-1 0 0,0 0 0,0 0 0,0-1 0,0 1 0,0-1 0,0 0 0,-1 0 0,1 0 0,-1 0 0,1 0 0,-1 0 0,0-1 0,1 1 0,-1-1 0,-1 0 0,1 1 0,0-1 0,-1 0 0,1 0 0,1-6 0,0 1 0,0 0 0,-1 0 0,0 0 0,0 0 0,-1 0 0,0-1 0,0-16 0,-1 25 0,0-1 0,0 0 0,0 0 0,0 0 0,0 0 0,0 1 0,-1-1 0,1 0 0,0 0 0,0 0 0,-1 1 0,1-1 0,-1 0 0,1 0 0,-1 1 0,1-1 0,-1 0 0,1 1 0,-1-1 0,0 1 0,1-1 0,-1 1 0,0-1 0,1 1 0,-1-1 0,0 1 0,0 0 0,1-1 0,-1 1 0,0 0 0,0 0 0,0 0 0,1-1 0,-1 1 0,0 0 0,0 0 0,0 0 0,0 0 0,1 0 0,-1 1 0,0-1 0,0 0 0,0 0 0,0 0 0,1 1 0,-1-1 0,0 0 0,0 1 0,1-1 0,-1 1 0,0-1 0,1 1 0,-2 0 0,-2 1 0,0 0 0,0 1 0,0 0 0,0-1 0,0 1 0,1 1 0,0-1 0,-5 5 0,-11 40 0,18-47 0,1 0 0,-1 0 0,1 1 0,-1-1 0,1 0 0,0 1 0,0-1 0,-1 1 0,1-1 0,0 0 0,0 1 0,0-1 0,1 0 0,-1 1 0,0-1 0,0 1 0,1-1 0,-1 0 0,1 0 0,-1 1 0,1-1 0,0 0 0,-1 0 0,1 0 0,0 1 0,0-1 0,0 0 0,0 0 0,0 0 0,0 0 0,0-1 0,1 2 0,16 3-514,1-1 0,-1-1 0,29 2 0,-27-4-244,0 2 1,37 8-1,-41-6 516,-10-2 249,0-1 0,0 0 0,0 0 0,1-1 0,-1 0 0,0 0 1,1 0-1,-1-1 0,9 0 0,-14-2-106,1 0 0,0 0 1,-1 0-1,1 0 0,-1 0 1,0-1-1,1 1 0,-1 0 0,0-1 1,0 1-1,-1-1 0,1 1 1,0-1-1,-1 1 0,0-1 0,1 1 1,-1-6-1,1-4-2181,6-17-4639,1-8-5760</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1.743"/>
    </inkml:context>
    <inkml:brush xml:id="br0">
      <inkml:brushProperty name="width" value="0.025" units="cm"/>
      <inkml:brushProperty name="height" value="0.025" units="cm"/>
    </inkml:brush>
  </inkml:definitions>
  <inkml:trace contextRef="#ctx0" brushRef="#br0">56 1 19186,'0'0'2125,"-2"12"645,-7 35-1199,-5 24 1986,-7 104 1,20-146-3558,2 135 0,4-146 0,1-28 0,1-29 0,-5 20 0,-1-1 0,-1 1 0,-1 0 0,0 0 0,-1 0 0,-1-1 0,-1 2 0,-1-1 0,-8-22 0,12 57 0,7 15 0,-2-24 0,0-1 0,0 1 0,1-1 0,0 0 0,0 0 0,0-1 0,0 1 0,1-1 0,0-1 0,0 1 0,1-1 0,-1 0 0,1 0 0,0-1 0,0 0 0,0 0 0,0 0 0,1-1 0,-1 0 0,1-1 0,-1 0 0,1 0 0,-1 0 0,1-1 0,14-2 0,-19 1 0,0 0 0,0-1 0,0 1 0,0-1 0,0 0 0,0 0 0,-1 0 0,1 0 0,-1-1 0,1 1 0,-1-1 0,0 1 0,0-1 0,0 0 0,0 0 0,-1 0 0,1 0 0,1-4 0,0-1 0,0 1 0,-1 0 0,0-1 0,0 1 0,-1-1 0,2-15 0,-6 19 0,-4 10 0,-3 7 0,5-4 0,1 0 0,0 1 0,1-1 0,0 1 0,0 0 0,1 0 0,0 0 0,1 0 0,0 0 0,1 0 0,0 12 0,0-21 0,1 1 0,-1-1 0,0 1 0,0-1 0,1 0 0,-1 1 0,1-1 0,-1 0 0,1 1 0,0-1 0,0 0 0,-1 0 0,1 0 0,0 1 0,0-1 0,0 0 0,0 0 0,0 0 0,0-1 0,1 1 0,-1 0 0,0 0 0,2 0 0,1 1 0,-1-2 0,0 1 0,0 0 0,1-1 0,-1 1 0,0-1 0,1 0 0,-1 0 0,7-1 0,-1-1 0,-1 1 0,1-2 0,-1 1 0,0-1 0,1 0 0,-1-1 0,8-5 0,4-6 0,-1-1 0,-1-1 0,-1-1 0,19-23 0,-44 59 0,1 0 0,-7 32 0,12-44 0,1 0 0,0 0 0,1 0 0,-1 0 0,1 0 0,0 0 0,0 0 0,1 1 0,0-1 0,0 0 0,0 0 0,5 10 0,-6-15-107,1 0 0,-1 0 0,0 0 0,1 0 0,-1-1 0,1 1 0,-1 0 0,1 0 0,-1-1 0,1 1 0,0 0 0,-1-1 0,1 1 0,0 0 0,-1-1 0,1 1 0,0-1 0,0 1 0,0-1 0,-1 0 0,1 1 0,0-1 0,0 0 1,0 0-1,0 1 0,0-1 0,0 0 0,0 0 0,0 0 0,0 0 0,-1 0 0,1 0 0,0 0 0,0-1 0,0 1 0,0 0 0,1-1 0,0 0-431,0 0 1,-1 0 0,1 0-1,0-1 1,-1 1 0,1 0-1,-1-1 1,1 0 0,-1 1-1,0-1 1,0 0 0,0 1-1,0-1 1,0 0 0,1-2-1,6-25-10213</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2.072"/>
    </inkml:context>
    <inkml:brush xml:id="br0">
      <inkml:brushProperty name="width" value="0.025" units="cm"/>
      <inkml:brushProperty name="height" value="0.025" units="cm"/>
    </inkml:brush>
  </inkml:definitions>
  <inkml:trace contextRef="#ctx0" brushRef="#br0">14 58 13325,'0'0'5285,"-11"-49"-3139,8 40 1089,3 13-3043,0 12-288,0-2-2403,0-1-6181</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2.944"/>
    </inkml:context>
    <inkml:brush xml:id="br0">
      <inkml:brushProperty name="width" value="0.025" units="cm"/>
      <inkml:brushProperty name="height" value="0.025" units="cm"/>
    </inkml:brush>
  </inkml:definitions>
  <inkml:trace contextRef="#ctx0" brushRef="#br0">68 84 2851,'0'0'4313,"3"-10"364,2-4-2737,5-15 655,-7-1 4838,-7 34-1748,-12 25-5022,0 19-228,2 0 0,2 1 0,2 0 0,3 1 0,-3 68 0,10-114-435,0 0 0,0 0 0,1 0 0,-1 0 0,1 0 0,-1 0 0,1 0 0,1 0 0,-1 0 0,0 0 0,1 0 0,0-1 0,0 1 0,0-1 0,5 6 0,-5-7 0,0-1 0,0 1 0,1 0 0,-1-1 0,1 0 0,0 1 0,-1-1 0,1 0 0,0-1 0,0 1 0,-1 0 0,1-1 0,0 0 0,0 1 0,0-1 0,0 0 0,-1 0 0,1-1 0,0 1 0,0-1 0,0 1 0,0-1 0,3-1 0,2-1 0,-1 0 0,0-1 0,0 0 0,0 0 0,0 0 0,-1-1 0,0 0 0,0 0 0,0-1 0,0 0 0,8-12 0,0 1 0,-2-2 0,0 0 0,8-21 0,-9 115 0,-10-71 0,-1 1 0,1 0 0,1-1 0,-1 1 0,1-1 0,-1 1 0,1-1 0,1 0 0,-1 0 0,0 0 0,1 0 0,0 0 0,0 0 0,0-1 0,1 1 0,-1-1 0,1 0 0,-1 0 0,1 0 0,0-1 0,0 1 0,1-1 0,-1 0 0,0 0 0,1-1 0,-1 1 0,6 0 0,-1-1 0,0 0 0,0-1 0,0 0 0,0 0 0,0-1 0,0-1 0,0 1 0,0-1 0,-1-1 0,1 0 0,-1 0 0,1 0 0,11-8 0,47-34 0,-51 32 0,1 2 0,0 0 0,25-12 0,-42 23 0,1 0 0,-1 0 0,1 0 0,-1 0 0,1 0 0,-1 0 0,1 0 0,-1 0 0,1 1 0,-1-1 0,1 0 0,-1 0 0,1 0 0,-1 1 0,1-1 0,-1 0 0,0 0 0,1 1 0,-1-1 0,1 0 0,-1 1 0,0-1 0,1 0 0,-1 1 0,0-1 0,1 1 0,-1-1 0,0 1 0,0-1 0,0 1 0,1-1 0,-1 1 0,0-1 0,0 1 0,0-1 0,0 1 0,0-1 0,0 1 0,7 31 0,-4-15 0,-3-14-1,1 0 0,0 0 0,1 0 0,-1 0 0,0-1 0,1 1 0,0 0 0,-1-1 0,1 1 0,0-1 0,0 1 0,1-1 1,-1 0-1,0 0 0,1 0 0,-1 0 0,1 0 0,0-1 0,0 1 0,-1-1 0,1 0 0,0 0 0,0 0 0,6 1 0,13 6-124,-18-6 24,-1 0 1,1 1 0,0-1 0,-1 1 0,0 0 0,0-1 0,0 1-1,0 1 1,0-1 0,-1 0 0,1 1 0,-1 0 0,0-1 0,0 1-1,0 0 1,-1 0 0,1 0 0,-1 0 0,0 0 0,0 0 0,1 7 0,1 12 269,-2 0 1,0 41 0,-2-37-163,1-1 111,-3 69 235,3-87-233,-2-1-1,1 0 1,-1 0 0,0 0 0,0 0-1,-1 0 1,1 0 0,-2-1 0,1 1-1,-7 8 1,10-14-118,-1 0-1,0 0 1,1 0-1,-1 0 1,0 0-1,0 0 1,0 0-1,0 0 1,1 0-1,-1-1 1,0 1 0,-1 0-1,1-1 1,0 1-1,0 0 1,0-1-1,0 1 1,0-1-1,-1 0 1,1 1-1,0-1 1,0 0 0,-1 0-1,1 0 1,0 0-1,0 0 1,-1 0-1,1 0 1,0 0-1,-2-1 1,1-1-1,-1 1 0,1-1 0,0 0-1,0 0 1,1 0 0,-1 0 0,0 0 0,1 0 0,-1 0 0,1-1-1,0 1 1,0 0 0,-2-5 0,-2-8-4,0-1 0,0 0 0,-2-24 0,5 24 3,0 1 0,1-1 0,1 0 0,0 1 0,1-1 0,4-17 0,-3 26 0,0-1 0,1 1 0,0 0 0,0 0 0,0 0 0,1 0 0,0 1 0,1-1 0,-1 1 0,1 0 0,0 1 0,1-1 0,-1 1 0,10-7 0,85-53-4046,-64 39-3503</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6.023"/>
    </inkml:context>
    <inkml:brush xml:id="br0">
      <inkml:brushProperty name="width" value="0.025" units="cm"/>
      <inkml:brushProperty name="height" value="0.025" units="cm"/>
    </inkml:brush>
  </inkml:definitions>
  <inkml:trace contextRef="#ctx0" brushRef="#br0">37 80 6374,'0'-8'4655,"0"-7"-4373,1-25 7483,-1 24-480,0 47-4995,-4 223 1826,3-253-4116,1 0 0,0 0 0,0 0 0,0 0 0,0 0 0,0 0 0,1 0 0,-1 1 0,0-1 0,0 0 0,1 0 0,-1 0 0,1 0 0,-1 0 0,1 0 0,-1-1 0,1 1 0,-1 0 0,1 0 0,0 0 0,0 0 0,-1-1 0,1 1 0,0 0 0,0-1 0,0 1 0,1 0 0,1 0 0,-1-1 0,0 1 0,0-1 0,1 0 0,-1 0 0,0 0 0,1 0 0,-1-1 0,0 1 0,0 0 0,0-1 0,5-1 0,8-5 0,1 0 0,28-19 0,-34 20 0,-1 0 0,0 1 0,1 0 0,0 1 0,18-6 0,-26 9 0,-1 1 0,0-1 0,1 1 0,-1 0 0,0-1 0,1 1 0,-1 0 0,0 0 0,1 0 0,-1 0 0,1 0 0,-1 0 0,0 1 0,1-1 0,-1 0 0,0 1 0,1-1 0,-1 1 0,0-1 0,0 1 0,0 0 0,1-1 0,-1 1 0,0 0 0,0 0 0,0 0 0,0 0 0,0 0 0,0 0 0,0 0 0,-1 0 0,1 0 0,0 0 0,-1 1 0,1-1 0,0 0 0,-1 1 0,0-1 0,1 0 0,-1 1 0,0-1 0,0 0 0,1 1 0,-1-1 0,0 0 0,-1 3 0,2 4 0,-1 1 0,0-1 0,-1 1 0,0-1 0,0 1 0,-1-1 0,0 0 0,-1 0 0,1 0 0,-2 0 0,1 0 0,-6 9 0,5-11 0,0-1 0,-1 0 0,1 0 0,-1 0 0,0-1 0,0 1 0,0-1 0,-1 0 0,1-1 0,-1 1 0,0-1 0,0-1 0,0 1 0,-1-1 0,1 0 0,-9 2 0,8-3-8,1 0 0,0 0 1,-1-1-1,1 1 0,0-2 0,-1 1 0,1-1 0,0 0 1,-1 0-1,1 0 0,0-1 0,0 0 0,-9-4 1,12 4-36,-1 0-1,1 0 1,-1-1 0,1 1 0,0-1 0,0 1 0,0-1 0,0 0 0,1-1 0,-1 1 0,1 0 0,0-1 0,0 1 0,0-1 0,0 1 0,0-1 0,1 0 0,0 0 0,0 0-1,0 0 1,0 0 0,0-4 0,1 6-498,1-1 0,-1 1-1,1 0 1,-1 0-1,1 0 1,0-1 0,-1 1-1,1 0 1,0 0-1,1 0 1,-1 0 0,0 0-1,1 1 1,-1-1 0,1 0-1,-1 1 1,1-1-1,0 1 1,-1-1 0,1 1-1,0 0 1,4-2-1,-4 2 1,20-14-8492</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6.365"/>
    </inkml:context>
    <inkml:brush xml:id="br0">
      <inkml:brushProperty name="width" value="0.025" units="cm"/>
      <inkml:brushProperty name="height" value="0.025" units="cm"/>
    </inkml:brush>
  </inkml:definitions>
  <inkml:trace contextRef="#ctx0" brushRef="#br0">0 169 14894,'0'0'8872,"10"2"-5492,1 1-2948,0 0 1,0-2-1,1 1 0,-1-1 1,0-1-1,1 0 1,-1-1-1,0 0 0,1-1 1,-1 0-1,0-1 1,18-6-1,-19 4-432,-1-1 0,1 0 0,-1 0 0,-1-1 0,1 0 0,8-10 0,-14 13 0,0 1 0,0-1 0,0 0 0,0 0 0,-1 0 0,0 0 0,0 0 0,0 0 0,0-1 0,-1 1 0,1-1 0,-1 0 0,0 1 0,-1-1 0,1 0 0,-1 1 0,0-6 0,-1 8 0,1 1 0,0 0 0,-1-1 0,0 1 0,1 0 0,-1-1 0,0 1 0,0 0 0,1 0 0,-1 0 0,0-1 0,0 1 0,0 0 0,0 1 0,-1-1 0,1 0 0,0 0 0,0 0 0,-1 1 0,1-1 0,0 0 0,-1 1 0,1-1 0,0 1 0,-1 0 0,1-1 0,-1 1 0,1 0 0,-1 0 0,1 0 0,0 0 0,-1 0 0,1 0 0,-1 1 0,1-1 0,-1 0 0,1 1 0,-3 0 0,-1 0 0,-1 0 0,0 1 0,1 0 0,-1 0 0,1 0 0,-1 0 0,1 1 0,-8 5 0,-1 5 0,1 0 0,1 1 0,0 0 0,1 0 0,-13 21 0,20-27 0,-1 1 0,1-1 0,0 1 0,1 0 0,0 0 0,0 0 0,1 0 0,0 0 0,1 1 0,0-1 0,0 1 0,1 9 0,0-17-83,0 0 0,1 0-1,-1 1 1,1-1 0,-1 0 0,1 0 0,0 0 0,0 0-1,0 0 1,0-1 0,0 1 0,0 0 0,0 0-1,1-1 1,-1 1 0,1 0 0,-1-1 0,1 1 0,0-1-1,-1 0 1,1 0 0,2 2 0,1-1-390,0-1-1,-1 1 1,1-1 0,0 0 0,0 0 0,-1 0 0,1-1-1,0 0 1,8 0 0,0-1-1011,-1-1 0,0 0-1,0-1 1,0 0 0,0-1 0,-1 0-1,16-8 1,17-15-10650</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6.693"/>
    </inkml:context>
    <inkml:brush xml:id="br0">
      <inkml:brushProperty name="width" value="0.025" units="cm"/>
      <inkml:brushProperty name="height" value="0.025" units="cm"/>
    </inkml:brush>
  </inkml:definitions>
  <inkml:trace contextRef="#ctx0" brushRef="#br0">167 10 12908,'0'0'16490,"-8"-4"-15646,5 3-816,0 0-1,0 0 1,0 0 0,0 1-1,0-1 1,0 1-1,0-1 1,0 1 0,0 0-1,-1 0 1,1 1 0,0-1-1,0 0 1,0 1 0,0 0-1,-5 2 1,0 1 25,0 1 1,0-1-1,0 2 0,1-1 1,-13 13-1,15-13-22,1-2 4,0 0 0,0 1 0,0 0-1,1 0 1,-1 0 0,1 0 0,0 1 0,0-1-1,-3 8 1,7-11-38,1-1 1,-1 1-1,1 0 0,-1-1 0,1 0 1,0 1-1,-1-1 0,1 0 0,-1 0 1,1 1-1,0-1 0,-1 0 1,1-1-1,2 1 0,0 0-41,44-2-1063,-32 0 837,-1 1 1,0 0 0,0 2-1,0 0 1,0 0 0,0 2-1,17 4 1,-31-7 320,1 1 1,-1-1-1,1 1 0,-1 0 1,1-1-1,-1 1 1,1 0-1,-1 0 0,0 0 1,1 0-1,-1 1 0,0-1 1,0 0-1,0 0 1,0 1-1,0-1 0,0 1 1,0-1-1,0 1 1,-1-1-1,1 1 0,0-1 1,-1 1-1,0 0 0,1-1 1,-1 1-1,0 0 1,0-1-1,0 1 0,0 0 1,0-1-1,0 1 0,0 0 1,-1-1-1,1 1 1,-1 0-1,1-1 0,-1 1 1,1-1-1,-1 1 1,0-1-1,0 1 0,0-1 1,0 1-1,-1 0 0,-3 6 284,-1-1-1,0 1 0,0-2 0,0 1 1,-1-1-1,-13 11 0,13-12-355,-1 1-1,1-1 1,-1-1 0,0 0-1,0 0 1,-1 0 0,1-1-1,-1 0 1,0 0-1,0-1 1,0-1 0,0 1-1,0-2 1,-12 1 0,20-1-172,1 0 0,-1-1 1,1 1-1,-1 0 0,1-1 1,-1 1-1,1-1 0,-1 1 1,1 0-1,0-1 0,-1 1 1,1-1-1,0 1 0,-1-1 1,1 1-1,0-1 0,-1 1 0,1-1 1,0 1-1,0-1 0,0 0 1,0 1-1,0-1 0,0 1 1,-1-1-1,1 0 0,0 1 1,1-1-1,-1 1 0,0-1 1,0 1-1,0-2 0,5-19-8454,10 1-5143</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7.065"/>
    </inkml:context>
    <inkml:brush xml:id="br0">
      <inkml:brushProperty name="width" value="0.025" units="cm"/>
      <inkml:brushProperty name="height" value="0.025" units="cm"/>
    </inkml:brush>
  </inkml:definitions>
  <inkml:trace contextRef="#ctx0" brushRef="#br0">129 1 20692,'0'0'8215,"-9"6"-7014,-1 1-1077,0 1 0,0 1-1,1-1 1,0 2-1,1-1 1,0 1-1,1 0 1,0 1-1,0 0 1,1 0-1,0 0 1,1 1 0,-5 19-1,8-26-96,0 0 0,1 0 0,0 0 1,0 0-1,1 0 0,0 0 0,-1 0 0,1 0 0,1 0 0,-1 0 0,1 0 1,2 7-1,-2-10-44,0 0 1,1 0-1,-1 0 0,1 0 1,-1-1-1,1 1 1,-1-1-1,1 1 0,0-1 1,0 1-1,0-1 1,0 0-1,0 0 1,0 0-1,0 0 0,0-1 1,1 1-1,-1 0 1,0-1-1,0 1 1,1-1-1,-1 0 0,0 0 1,0 0-1,1 0 1,-1 0-1,0-1 1,4 0-1,1 0-345,-1-1 0,1 1 0,-1-1 0,0-1 0,1 1 0,-1-1 0,0 0 0,-1 0 0,1-1 1,0 0-1,-1 0 0,0 0 0,0-1 0,0 0 0,7-9 0,2-4-3152,-1 0-1,-1-1 1,14-29 0,-5 2-7579</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7.623"/>
    </inkml:context>
    <inkml:brush xml:id="br0">
      <inkml:brushProperty name="width" value="0.025" units="cm"/>
      <inkml:brushProperty name="height" value="0.025" units="cm"/>
    </inkml:brush>
  </inkml:definitions>
  <inkml:trace contextRef="#ctx0" brushRef="#br0">170 3 9225,'0'0'6545,"-9"-1"-2606,6 1-3692,-1-1 0,1 1 0,-1-1-1,1 1 1,-1 0 0,1 0 0,-1 1-1,1-1 1,-1 1 0,1 0 0,0 0-1,-1 0 1,1 0 0,0 0 0,-1 1-1,1 0 1,0-1 0,0 1 0,1 0-1,-1 1 1,0-1 0,1 0 0,-1 1-1,1-1 1,-1 1 0,-2 5 0,-8 12 920,1 0 0,-19 41 1,28-53-927,0 0 0,0 0 0,0 0 0,2 0 0,-1 0 0,1 1 0,0-1 1,0 0-1,1 1 0,0-1 0,3 15 0,-2-21-240,0 0 0,1 0 0,-1-1 1,0 1-1,1-1 0,0 1 0,-1-1 0,1 0 0,0 1 0,0-1 0,0 0 1,0 0-1,0 0 0,0 0 0,0-1 0,0 1 0,0-1 0,0 1 1,0-1-1,0 0 0,0 1 0,1-1 0,-1 0 0,0-1 0,0 1 1,3-1-1,62-7-155,-17-9-1013,-41 13 1040,0 0 0,1 1 1,-1 0-1,1 0 0,0 1 0,14-1 0,-23 3 177,0 1-1,-1-1 1,1 0 0,0 0 0,-1 1 0,1-1-1,-1 0 1,1 1 0,-1-1 0,1 1-1,-1-1 1,1 1 0,-1-1 0,1 1 0,-1-1-1,1 1 1,-1-1 0,0 1 0,1-1-1,-1 1 1,0 0 0,0-1 0,1 1-1,-1 0 1,0-1 0,0 1 0,0 0 0,0-1-1,0 1 1,0 0 0,0 1 0,0 29 415,-1-22-377,-1 28-77,-2-1 0,-12 51 0,13-72-12,6-22 1,0-1 0,0 1 0,1 0 0,8-12 0,7-12 0,-14 18 0,0 0 0,-1 0 0,0 0 0,-1 0 0,0-1 0,-1 0 0,0-25 0,-2 40 0,0-1 0,-1 1 0,1 0 0,0-1 0,-1 1 0,1-1 0,0 1 0,0 0 0,0-1 0,-1 1 0,1 0 0,0-1 0,0 1 0,0 0 0,0-1 0,0 1 0,0-1 0,0 1 0,0 0 0,0-1 0,1 1 0,-1 0 0,0-1 0,0 1 0,1 0 0,-1-1 0,0 1 0,0-1 0,1 1 0,-1-1 0,1 1 0,-1-1 0,1 1 0,-1-1 0,1 1 0,-1-1 0,1 0 0,-1 1 0,1-1 0,-1 0 0,1 1 0,0-1 0,-1 0 0,1 0 0,-1 1 0,2-1 0,-1 0 0,-1 1 0,1-1 0,0 1 0,0-1 0,-1 1 0,1-1 0,0 1 0,-1 0 0,1-1 0,-1 1 0,1 0 0,-1 0 0,1-1 0,-1 1 0,0 0 0,1 0 0,-1 0 0,0-1 0,1 1 0,-1 0 0,0 0 0,0 0 0,0 0 0,0 0 0,0-1 0,0 1 0,0 0 0,0 1 0,0 36 0,-1-29 0,-3 37-1319,0-7-1487,5-31 990,3-15-192,1-10-5321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8.383"/>
    </inkml:context>
    <inkml:brush xml:id="br0">
      <inkml:brushProperty name="width" value="0.025" units="cm"/>
      <inkml:brushProperty name="height" value="0.025" units="cm"/>
    </inkml:brush>
  </inkml:definitions>
  <inkml:trace contextRef="#ctx0" brushRef="#br0">198 95 13677,'0'0'9791,"-11"10"-8377,-7 8-738,0 0-1,1 1 0,2 1 0,0 1 1,-23 43-1,28-43-552,0 0 0,-10 39 0,11-14-2723,3-69-18113</inkml:trace>
  <inkml:trace contextRef="#ctx0" brushRef="#br0" timeOffset="1">1 218 13741,'0'0'10634,"69"12"-10314,-33-1-224,4-5-384,-1-6-2659,-6 0-1697,-4-2-3332</inkml:trace>
  <inkml:trace contextRef="#ctx0" brushRef="#br0" timeOffset="2">301 0 14670,'0'0'10282,"-3"72"-8745,3-36-480,0 5-256,0 4-417,-5 4-160,-10 5-160,-1-1 33,-4-4-1731,1-11-2690,2-15-5285</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8.463"/>
    </inkml:context>
    <inkml:brush xml:id="br0">
      <inkml:brushProperty name="width" value="0.025" units="cm"/>
      <inkml:brushProperty name="height" value="0.025" units="cm"/>
    </inkml:brush>
  </inkml:definitions>
  <inkml:trace contextRef="#ctx0" brushRef="#br0">29 15 18065,'0'0'14435,"-1"9"-14184,-11 105-231,5-63-22,-1 53 0,8-104 2,0 1 0,0-1 0,0 1 0,-1 0 0,1-1 0,0 1 0,0-1 0,0 1 0,0-1 0,0 1 0,0-1 0,0 1 0,0-1 0,1 1 0,-1-1 0,0 1 0,0-1 0,0 1 0,0-1 0,1 1 0,-1-1 0,0 1 0,1-1 0,-1 1 0,0-1 0,1 1 0,-1-1 0,0 0 0,1 1 0,-1-1 0,1 0 0,-1 1 0,1-1 0,-1 0 0,1 0 0,-1 1 0,1-1 0,-1 0 0,1 0 0,-1 0 0,1 0 0,-1 0 0,1 0 0,0 0 0,1 0 0,-1-1 0,0 1 0,0-1 0,0 0 0,1 0 0,-1 1 0,0-1 0,0 0 0,0 0 0,0 0 0,0 0 0,0 0 0,-1 0 0,1-1 0,0 1 0,1-3 0,4-14 0,-1-1 0,-1 0 0,0 0 0,-2 0 0,0 0 0,-1 0 0,0-1 0,-4-24 0,-4 18 0,7 26 0,0-1 0,0 1 0,0-1 0,0 1 0,0-1 0,0 1 0,0-1 0,0 1 0,0-1 0,0 1 0,0 0 0,-1-1 0,1 1 0,0-1 0,0 1 0,-1 0 0,1-1 0,0 1 0,0 0 0,-1-1 0,1 1 0,-1 0 0,1-1 0,0 1 0,-1 0 0,1 0 0,0-1 0,-1 1 0,1 0 0,-1 0 0,1 0 0,-1 0 0,1-1 0,-1 1 0,1 0 0,0 0 0,-1 0 0,1 0 0,-1 0 0,1 0 0,-1 0 0,1 0 0,-1 0 0,1 1 0,-1-1 0,1 0 0,0 0 0,-1 0 0,0 1 0,0 0 0,1 0 0,-1 0 0,1 0 0,-1 0 0,1 0 0,-1 0 0,1 0 0,0 0 0,-1 0 0,1 0 0,0 1 0,0-1 0,0 0 0,0 0 0,0 0 0,0 0 0,0 1 0,0-1 0,1 0 0,-1 0 0,0 0 0,1 0 0,-1 0 0,1 0 0,-1 0 0,2 2 0,-2-1 0,1-1 0,0 1 0,1 0 0,-1 0 0,0-1 0,0 1 0,1 0 0,-1-1 0,1 1 0,0-1 0,-1 0 0,1 0 0,2 2 0,1-2 0,-1 0 0,1 0 0,-1-1 0,1 1 0,-1-1 0,1 0 0,-1 0 0,1-1 0,-1 1 0,1-1 0,-1 0 0,1-1 0,-1 1 0,0-1 0,0 1 0,1-1 0,-1 0 0,-1-1 0,1 1 0,0-1 0,0 0 0,3-4 0,4-3 0,0 0 0,-1-1 0,-1 0 0,0-1 0,12-20 0,-42 97 0,19-55 0,-1-1 0,2 1 0,-1 0 0,1-1 0,1 1 0,-1 0 0,2 0 0,1 14 0,-1-22 0,0 0 0,0 0 0,0 0 0,0 0 0,1 0 0,-1 0 0,0-1 0,1 1 0,-1 0 0,1-1 0,0 1 0,0-1 0,-1 1 0,1-1 0,0 0 0,0 0 0,0 0 0,0 0 0,0 0 0,1-1 0,-1 1 0,0 0 0,0-1 0,0 0 0,1 1 0,-1-1 0,0 0 0,0 0 0,1 0 0,-1-1 0,3 0 0,2 1 0,0-1 0,0-1 0,0 1 0,0-1 0,0-1 0,-1 1 0,1-1 0,11-7 0,-1-1 0,-1-2 0,28-27 0,-40 36 0,0-1 0,0 0 0,0 0 0,0 0 0,-1 0 0,0 0 0,0-1 0,0 1 0,-1-1 0,1 0 0,-1 0 0,-1 0 0,3-12 0,-4 18 0,0-1 0,0 0 0,-1 0 0,1 0 0,0 1 0,0-1 0,0 0 0,0 0 0,-1 1 0,1-1 0,0 0 0,-1 1 0,1-1 0,-1 0 0,1 1 0,0-1 0,-1 0 0,0 1 0,1-1 0,-1 1 0,1-1 0,-1 1 0,0-1 0,1 1 0,-1-1 0,0 1 0,1 0 0,-1-1 0,0 1 0,0 0 0,1 0 0,-1 0 0,0-1 0,0 1 0,1 0 0,-1 0 0,0 0 0,0 0 0,0 0 0,1 1 0,-1-1 0,0 0 0,-1 0 0,-1 1 0,0-1 0,0 1 0,-1 0 0,1 0 0,0 0 0,0 1 0,0-1 0,0 1 0,-4 3 0,2-1 8,0 1 1,1 0-1,0 1 0,0-1 1,1 1-1,0 0 1,0 0-1,0 0 0,0 0 1,1 0-1,0 0 0,1 1 1,-1-1-1,1 1 0,0 0 1,1-1-1,0 1 0,0 9 1,0-13-28,1 0 1,-1-1-1,0 1 1,1 0-1,0 0 1,-1 0 0,1 0-1,0-1 1,0 1-1,1 0 1,-1-1-1,1 1 1,-1-1-1,1 1 1,0-1-1,0 0 1,0 0-1,0 0 1,0 0-1,0 0 1,1 0 0,-1-1-1,1 1 1,-1-1-1,1 1 1,-1-1-1,1 0 1,0 0-1,0 0 1,0-1-1,-1 1 1,1-1-1,0 1 1,0-1-1,0 0 1,0 0 0,0 0-1,0 0 1,0-1-1,0 1 1,0-1-1,4-2 1,-5 3-617,0-1 0,1 0 1,-1 0-1,0 0 0,0-1 1,0 1-1,0 0 0,0-1 0,-1 1 1,1-1-1,0 0 0,-1 1 1,1-1-1,-1 0 0,1 0 0,-1 0 1,0 0-1,1-3 0,12-21-11750</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8.818"/>
    </inkml:context>
    <inkml:brush xml:id="br0">
      <inkml:brushProperty name="width" value="0.025" units="cm"/>
      <inkml:brushProperty name="height" value="0.025" units="cm"/>
    </inkml:brush>
  </inkml:definitions>
  <inkml:trace contextRef="#ctx0" brushRef="#br0">44 76 16688,'0'0'5509,"-26"-53"-1281,17 39-961,3 5-801,3 9-1857,3 18-609,0 2 0,11 5 0,2 2-801,2-2-2786,1-5-2851,-1-7-4356</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9.161"/>
    </inkml:context>
    <inkml:brush xml:id="br0">
      <inkml:brushProperty name="width" value="0.025" units="cm"/>
      <inkml:brushProperty name="height" value="0.025" units="cm"/>
    </inkml:brush>
  </inkml:definitions>
  <inkml:trace contextRef="#ctx0" brushRef="#br0">88 0 15086,'0'0'15684,"-9"14"-13975,-6 9-1529,-22 46 0,32-58-188,1 1 0,0-1 0,0 0 0,1 1 0,1 0 0,0 0 0,1-1 0,-1 19 0,3-29 8,-1 1 0,0-1 0,1 0 0,-1 1 0,1-1 0,0 0 0,-1 0 0,1 1 0,0-1 0,0 0 0,0 0 0,0 0 0,0 0 0,0 0 0,0 0 0,0 0 0,0 0 0,0 0 0,1-1 0,-1 1 0,0 0 0,1-1 0,-1 1 0,0-1 0,1 1 0,-1-1 0,1 0 0,-1 0 0,3 1 0,54 2 0,-34-3 0,-15 1 0,9 1 0,0 0 0,-1 1 0,24 7 0,-38-10 0,0 1 0,0 0 0,-1-1 0,1 1 0,-1 0 0,1 1 0,-1-1 0,1 0 0,-1 1 0,0 0 0,1-1 0,-1 1 0,0 0 0,0 0 0,0 0 0,-1 0 0,1 1 0,0-1 0,-1 0 0,0 1 0,1-1 0,-1 1 0,0-1 0,0 1 0,0 0 0,-1-1 0,1 1 0,-1 0 0,1 4 0,-2-4 0,0 1 0,0 0 0,-1-1 0,1 1 0,-1-1 0,0 0 0,0 0 0,0 1 0,0-1 0,-1 0 0,1-1 0,-1 1 0,1 0 0,-1-1 0,0 1 0,0-1 0,0 0 0,-1 0 0,1 0 0,0-1 0,-1 1 0,-4 1 0,3-1 0,-1 0 0,1 0 0,0 0 0,-1-1 0,1 0 0,-1 0 0,0 0 0,1 0 0,-1-1 0,0 0 0,1 0 0,-1-1 0,0 0 0,-8-2 0,12 2-202,0-1 0,0 1-1,0-1 1,0 1 0,1-1 0,-1 0-1,1 0 1,-1 0 0,1 0 0,-1 0-1,1 0 1,0 0 0,0 0 0,0 0-1,0 0 1,1-1 0,-1 1 0,1 0-1,-1-1 1,1 1 0,0-1 0,0 1 0,0 0-1,0-1 1,0 1 0,0-1 0,2-3-1,-1-1-975,0 1 0,0-1 0,1 0 0,0 1 0,0-1-1,1 1 1,0-1 0,6-8 0,10-8-10422</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9.534"/>
    </inkml:context>
    <inkml:brush xml:id="br0">
      <inkml:brushProperty name="width" value="0.025" units="cm"/>
      <inkml:brushProperty name="height" value="0.025" units="cm"/>
    </inkml:brush>
  </inkml:definitions>
  <inkml:trace contextRef="#ctx0" brushRef="#br0">0 77 17200,'0'0'13715,"11"3"-12093,-1 0-1574,1 0 0,0-1 0,0-1 0,0 0 0,18-1-1,-24 0-49,-1 0-1,1-1 0,-1 0 0,0 0 1,1 0-1,-1 0 0,0-1 1,0 1-1,0-1 0,0 0 0,0-1 1,0 1-1,-1-1 0,1 1 0,-1-1 1,0 0-1,1-1 0,-1 1 0,-1 0 1,4-6-1,-4 8 3,-1-1 0,0-1 0,0 1 0,0 0 0,0 0 0,0 0 0,0-1 0,0 1 0,-1 0 0,1-1 0,-1-3 0,0 6 0,0-1 0,0 1 0,0-1 0,0 0 0,0 1 0,0-1 0,-1 1 0,1-1 0,0 1 0,0-1 0,-1 1 0,1-1 0,0 1 0,-1-1 0,1 1 0,0-1 0,-1 1 0,1 0 0,-1-1 0,1 1 0,0-1 0,-1 1 0,1 0 0,-1 0 0,1-1 0,-1 1 0,0 0 0,1 0 0,-1-1 0,-2 1 0,1 0 0,-1 0 0,0 1 0,1-1 0,-1 0 0,1 1 0,-1-1 0,1 1 0,0 0 0,-1 0 0,1 0 0,0 0 0,-1 1 0,1-1 0,0 0 0,0 1 0,0 0 0,0-1 0,-2 4 0,-3 1 0,1 1 0,-1 1 0,1-1 0,0 1 0,1 0 0,0 1 0,1-1 0,-1 1 0,1 0 0,1 0 0,0 0 0,0 0 0,1 1 0,0-1 0,1 1 0,0 0 0,0 17 0,1-26 0,1 0 0,-1 1 0,0-1 0,1 1 0,-1-1 0,1 1 0,-1-1 0,1 0 0,-1 1 0,1-1 0,0 0 0,0 0 0,0 0 0,0 1 0,0-1 0,0 0 0,0 0 0,0 0 0,0-1 0,0 1 0,1 0 0,-1 0 0,0-1 0,2 2 0,1-1 0,0 0 0,0 0 0,0 0 0,0-1 0,0 0 0,0 1 0,0-1 0,8-1 0,0-1 0,-1 0 0,1-1 0,0-1 0,-1 1 0,14-8 0,45-28 0,-46 24 0,1 1 0,1 1 0,47-16 0,-73 29 0,0 0 0,1 0 0,-1-1 0,0 1 0,0 0 0,1 0 0,-1 0 0,0 0 0,0 0 0,1 0 0,-1 0 0,0 0 0,0 0 0,1 0 0,-1 0 0,0 0 0,1 0 0,-1 0 0,0 0 0,0 0 0,1 0 0,-1 0 0,0 0 0,0 0 0,0 1 0,1-1 0,-1 0 0,0 0 0,0 0 0,1 0 0,-1 1 0,0-1 0,0 0 0,0 0 0,0 0 0,1 1 0,-1-1 0,0 0 0,0 0 0,0 0 0,0 1 0,0-1 0,0 0 0,0 0 0,0 1 0,-3 16 0,-14 15 0,10-22 0,0 0 0,1 1 0,1 0 0,0 0 0,0 0 0,1 1 0,1 0 0,0 0 0,-2 14 0,5-26 0,0 1 0,0-1 0,0 1 0,0-1 0,0 1 0,0-1 0,0 0 0,0 1 0,0-1 0,0 1 0,0-1 0,1 0 0,-1 1 0,0-1 0,0 0 0,0 1 0,1-1 0,-1 0 0,0 1 0,0-1 0,1 0 0,-1 1 0,0-1 0,1 0 0,-1 0 0,0 1 0,1-1 0,-1 0 0,0 0 0,1 0 0,-1 0 0,1 1 0,-1-1 0,0 0 0,1 0 0,-1 0 0,1 0 0,22-4 0,20-17 0,7-13 0,40-25 0,-82 55 0,0 0 0,1 0 0,-1 1 0,1 0 0,-1 0 0,1 1 0,0 0 0,0 1 0,9-1 0,-16 3 0,-1-1 0,1 1 0,-1-1 0,0 1 0,0 0 0,1 0 0,-1-1 0,0 1 0,0 0 0,0 0 0,0 0 0,0 0 0,0 0 0,0 0 0,0 1 0,0-1 0,0 0 0,-1 0 0,1 1 0,-1-1 0,1 0 0,-1 1 0,1-1 0,-1 1 0,0-1 0,1 0 0,-1 1 0,0-1 0,0 1 0,0-1 0,-1 3 0,1 60 0,-1-49 0,-2 19-22,1-27-351,1 0 0,0 0 0,1 0 0,0 0 0,0 0 0,0 0 0,3 11 0,2-14-6839</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0.217"/>
    </inkml:context>
    <inkml:brush xml:id="br0">
      <inkml:brushProperty name="width" value="0.025" units="cm"/>
      <inkml:brushProperty name="height" value="0.025" units="cm"/>
    </inkml:brush>
  </inkml:definitions>
  <inkml:trace contextRef="#ctx0" brushRef="#br0">0 11 7111,'11'-11'13910,"-6"13"-7391,-2 24-4274,-3-16-2119,-11 189 1079,4-114-910,6-60-881,11-68-14501,-7 13 6684</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0.638"/>
    </inkml:context>
    <inkml:brush xml:id="br0">
      <inkml:brushProperty name="width" value="0.025" units="cm"/>
      <inkml:brushProperty name="height" value="0.025" units="cm"/>
    </inkml:brush>
  </inkml:definitions>
  <inkml:trace contextRef="#ctx0" brushRef="#br0">0 107 11050,'0'0'17953,"1"-5"-17905,-1 5-48,0-1-1,0 1 0,0-1 0,0 1 1,0-1-1,0 1 0,0-1 0,0 1 1,0-1-1,0 1 0,0-1 0,1 1 0,-1 0 1,0-1-1,0 1 0,0-1 0,1 1 1,-1-1-1,0 1 0,1 0 0,-1-1 1,0 1-1,1 0 0,-1-1 0,0 1 0,1 0 1,-1 0-1,0-1 0,1 1 0,-1 0 1,1 0-1,-1-1 0,1 1 0,-1 0 0,1 0 1,14 12 1,-12-9 11,-1 0 1,1 0-1,-1-1 1,1 0-1,0 1 1,0-1-1,0 0 0,0 0 1,0-1-1,0 1 1,6 1-1,-5-2 103,1-1-1,0 1 1,-1-1 0,1-1-1,0 1 1,0-1-1,-1 1 1,1-1 0,-1 0-1,1-1 1,-1 1-1,1-1 1,-1 0 0,0 0-1,1-1 1,-1 1-1,-1-1 1,1 0 0,0 0-1,-1 0 1,5-5-1,5-6 94,-1 0 0,-1-1 0,0 0 0,9-19 0,-30 96-176,1-16-32,2 0 0,2 0 0,1 84 0,5-124-31,0 1 1,0 0-1,1-1 0,0 1 1,0-1-1,0 0 0,1 1 0,0-1 1,0 0-1,0 0 0,6 7 1,-5-11-2340,-2-21-21317</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1.092"/>
    </inkml:context>
    <inkml:brush xml:id="br0">
      <inkml:brushProperty name="width" value="0.025" units="cm"/>
      <inkml:brushProperty name="height" value="0.025" units="cm"/>
    </inkml:brush>
  </inkml:definitions>
  <inkml:trace contextRef="#ctx0" brushRef="#br0">33 87 9065,'0'0'19010,"10"2"-17553,-7-1-1379,0 0 0,-1 0 0,1 0 0,0-1 0,0 1 0,1-1 0,-1 0-1,0 0 1,0 0 0,0 0 0,0-1 0,0 1 0,0-1 0,0 0 0,0 0 0,0 0 0,-1 0 0,1 0 0,0 0 0,0-1 0,-1 0 0,1 1 0,-1-1 0,0 0-1,1 0 1,-1 0 0,0-1 0,0 1 0,0 0 0,0-1 0,-1 1 0,1-1 0,-1 0 0,3-5 0,-3 6-70,0 1 1,0-1 0,0 0-1,0 0 1,-1 0 0,1 0-1,0 0 1,-1-1 0,1 1-1,-1 0 1,0 0-1,0 0 1,0 0 0,0 0-1,0-1 1,-1-3 0,0 6-4,1-1 1,-1 1 0,1-1 0,-1 0-1,1 1 1,-1-1 0,0 1 0,1-1-1,-1 1 1,0 0 0,0-1 0,1 1-1,-1 0 1,0 0 0,0-1 0,0 1-1,1 0 1,-1 0 0,0 0 0,0 0-1,0 0 1,1 0 0,-1 0 0,0 0-1,0 0 1,0 0 0,1 1 0,-2-1-1,-5 2 15,1 1-1,0-1 1,0 1-1,0 0 0,0 0 1,0 1-1,1-1 0,-1 1 1,-6 7-1,7-6-19,0 0 0,0 1 0,1-1 0,-1 1 0,1 0 0,1 0 0,-1 1 0,1-1 0,0 1 0,1-1 0,-1 1 0,1 0 0,0 0 0,1 0 0,0 0 0,0 1 0,1 10 0,0-16-2,1-1-1,0 1 1,0 0 0,0-1-1,0 1 1,0-1 0,0 0-1,1 1 1,-1-1 0,0 0 0,1 0-1,-1 0 1,1 0 0,-1 0-1,1 0 1,-1 0 0,1 0-1,0 0 1,-1-1 0,1 1-1,0-1 1,0 1 0,-1-1-1,1 0 1,0 0 0,0 0 0,0 0-1,0 0 1,1 0 0,60-4-933,-8-13-4133,-3-9-5959,-21 8-765</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1.496"/>
    </inkml:context>
    <inkml:brush xml:id="br0">
      <inkml:brushProperty name="width" value="0.025" units="cm"/>
      <inkml:brushProperty name="height" value="0.025" units="cm"/>
    </inkml:brush>
  </inkml:definitions>
  <inkml:trace contextRef="#ctx0" brushRef="#br0">115 98 18642,'0'0'10073,"-10"2"-9603,4 0-388,0-1 0,1 1 0,-1 1 0,1-1 1,0 1-1,0 0 0,0 0 0,0 0 0,0 1 0,1-1 0,-1 1 0,1 1 1,0-1-1,0 0 0,1 1 0,-1 0 0,1 0 0,0 0 0,0 0 1,1 0-1,0 1 0,0-1 0,0 1 0,0 0 0,-1 10 0,3-15-71,0 1-1,-1-1 0,1 0 1,0 1-1,0-1 0,0 0 1,0 1-1,0-1 0,0 0 1,1 1-1,-1-1 0,0 0 1,1 1-1,-1-1 0,1 0 1,-1 0-1,1 1 0,-1-1 1,1 0-1,0 0 0,0 0 1,0 0-1,0 0 0,-1 0 1,1 0-1,2 1 0,-1-1 4,1-1-1,-1 1 0,1-1 0,-1 1 1,1-1-1,0 0 0,-1 0 0,1 0 1,-1 0-1,1 0 0,0-1 0,-1 1 1,4-2-1,4-1 31,-2-1 0,1 0 1,0 0-1,-1-1 0,1 0 0,-2 0 1,1-1-1,0 0 0,-1-1 0,0 1 1,11-16-1,-1 1 69,-1 0-1,-1-2 1,13-25 0,-20 33-113,11-28 0,-60 120 0,34-63 0,1 1 0,0 1 0,1-1 0,1 1 0,0 0 0,1 0 0,1 1 0,0 22 0,2-38-93,0 0 0,1 0-1,-1-1 1,0 1 0,1 0 0,-1 0 0,1-1 0,-1 1-1,1 0 1,0-1 0,-1 1 0,1-1 0,0 1 0,-1-1-1,1 1 1,0-1 0,-1 1 0,1-1 0,0 0 0,0 1-1,0-1 1,-1 0 0,1 0 0,0 1 0,0-1-1,0 0 1,0 0 0,0 0 0,-1 0 0,1 0 0,0 0-1,0-1 1,0 1 0,0 0 0,0 0 0,-1-1 0,2 1-1,2-1-764,0 0-1,-1 0 0,1 0 0,-1 0 1,1 0-1,-1-1 0,1 1 0,3-3 1,10-13-8917</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1.855"/>
    </inkml:context>
    <inkml:brush xml:id="br0">
      <inkml:brushProperty name="width" value="0.025" units="cm"/>
      <inkml:brushProperty name="height" value="0.025" units="cm"/>
    </inkml:brush>
  </inkml:definitions>
  <inkml:trace contextRef="#ctx0" brushRef="#br0">4 0 16367,'0'0'13960,"2"9"-12844,-1 13-851,0 1 0,-1-1-1,-2 0 1,-4 24 0,6-30-1368,5-13-1672,10-25-4579,-4-2-920</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2.212"/>
    </inkml:context>
    <inkml:brush xml:id="br0">
      <inkml:brushProperty name="width" value="0.025" units="cm"/>
      <inkml:brushProperty name="height" value="0.025" units="cm"/>
    </inkml:brush>
  </inkml:definitions>
  <inkml:trace contextRef="#ctx0" brushRef="#br0">8 20 19699,'0'0'10730,"-8"-19"-22197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9.487"/>
    </inkml:context>
    <inkml:brush xml:id="br0">
      <inkml:brushProperty name="width" value="0.025" units="cm"/>
      <inkml:brushProperty name="height" value="0.025" units="cm"/>
    </inkml:brush>
  </inkml:definitions>
  <inkml:trace contextRef="#ctx0" brushRef="#br0">17 2533 12332,'0'0'5605,"-4"-11"-5114,3 10-480,-1-3 27,1 0 1,-1 0-1,0-1 1,1 1 0,0 0-1,0-1 1,1 1 0,-1 0-1,1-1 1,0 1 0,0-1-1,0 1 1,0-1 0,1 1-1,0 0 1,0-1 0,0 1-1,1 0 1,-1 0 0,4-7-1,41-65 803,3 1-1,3 2 0,4 3 1,106-104-1,288-218-2004,-397 348 1154,52-43 290,226-142 0,-297 212-187,1 1 1,0 2 0,1 2 0,1 1 0,0 1 0,1 3 0,-1 1 0,1 2-1,1 1 1,-1 2 0,40 4 0,-58-1-48,0 0-1,0 2 1,0 0 0,0 1 0,-1 1-1,0 1 1,28 14 0,10 10 102,55 40-1,-67-40 177,98 49-1,-105-65 115,1-2 1,0-1 0,0-2-1,72 8 1,-48-12-38,1-4-1,83-6 1,-110 0-258,0-3-1,-1-1 0,1-1 1,-2-3-1,1 0 1,-2-3-1,65-36 1,-14-1 293,137-111 1,-102 63 85,-5-4-1,-5-5 1,190-244 0,-277 322-522,67-92 0,121-128 0,-211 250-1,12-15-2604,-12 15 2369,0 1-1,0-1 0,0 1 0,0-1 1,0 1-1,0 0 0,0-1 0,0 1 0,0-1 1,0 1-1,0-1 0,0 1 0,0-1 1,0 1-1,-1 0 0,1-1 0,0 1 0,0-1 1,0 1-1,-1 0 0,1-1 0,0 1 0,-1 0 1,1-1-1,0 1 0,-1 0 0,1-1 1,-19-8-14776</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2.566"/>
    </inkml:context>
    <inkml:brush xml:id="br0">
      <inkml:brushProperty name="width" value="0.025" units="cm"/>
      <inkml:brushProperty name="height" value="0.025" units="cm"/>
    </inkml:brush>
  </inkml:definitions>
  <inkml:trace contextRef="#ctx0" brushRef="#br0">111 52 13581,'0'0'11627,"-1"-9"-8921,-7-23-918,7 31-1768,1 1 1,-1-1-1,1 0 1,-1 0-1,1 1 1,-1-1-1,0 0 1,1 1-1,-1-1 1,0 1-1,0-1 1,0 1-1,1-1 1,-1 1-1,0 0 0,0-1 1,0 1-1,0 0 1,0 0-1,1-1 1,-1 1-1,0 0 1,0 0-1,0 0 1,0 0-1,0 0 1,0 0-1,0 1 1,0-1-1,0 0 1,1 0-1,-1 1 1,0-1-1,0 0 1,0 1-1,0-1 1,1 1-1,-1-1 1,0 1-1,0-1 1,1 1-1,-1 0 1,1-1-1,-1 1 1,0 0-1,1 0 1,-1 1-1,-6 5-17,0 0 0,1 1 0,0 0 0,1 0-1,0 0 1,0 1 0,-4 11 0,6-15 25,1 0 0,0 0 0,0 0 0,1 1 0,-1-1 0,1 1 0,0-1 0,1 1 0,-1-1 0,1 1 0,0-1 0,0 1 0,1-1 0,1 8 0,-1-12-11,0 0 0,0 0 0,0 0-1,0 0 1,1 0 0,-1 0 0,0 0 0,0-1-1,1 1 1,-1 0 0,0-1 0,1 1 0,-1-1 0,0 0-1,1 1 1,-1-1 0,1 0 0,-1 0 0,1 0-1,-1 0 1,0 0 0,1 0 0,-1 0 0,1 0 0,2-1-1,38-11 364,-31 5-342,0 0 0,0-2 1,0 1-1,-1-1 0,-1-1 0,0 0 1,0 0-1,-1-1 0,0 0 0,0 0 1,7-18-1,-19 40-73,0 0 0,0 0-1,1 0 1,-2 16 0,4-23-103,1 0 0,0 0 0,0 0-1,0 0 1,0 0 0,0 0 0,1 0 0,0 0 0,0 0 0,1 4-1,-1-6-150,0-1 0,-1 0 0,1 1 0,0-1 0,0 0 0,0 1 0,0-1 0,0 0 0,1 0 0,-1 0 0,0 0 0,0 0 0,1 0-1,-1 0 1,3 1 0,16 3-6576</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4.001"/>
    </inkml:context>
    <inkml:brush xml:id="br0">
      <inkml:brushProperty name="width" value="0.025" units="cm"/>
      <inkml:brushProperty name="height" value="0.025" units="cm"/>
    </inkml:brush>
  </inkml:definitions>
  <inkml:trace contextRef="#ctx0" brushRef="#br0">0 33 17713,'0'0'9673,"3"12"-9412,-2-6-195,8 44 171,-8-46-196,0-1 0,0 0 1,0 1-1,0-1 0,0 0 1,1 0-1,-1 0 0,1 0 1,0 0-1,0-1 0,0 1 1,0 0-1,6 4 0,-6-6 6,0-1 1,0 1-1,0 0 0,0-1 0,1 0 0,-1 1 0,0-1 1,0 0-1,1 0 0,-1 0 0,0 0 0,0-1 0,1 1 1,-1 0-1,0-1 0,0 0 0,0 0 0,0 1 0,0-1 1,0 0-1,0-1 0,0 1 0,0 0 0,0 0 0,0-1 1,-1 1-1,4-4 0,5-6 91,0 0 1,0 0 0,8-14-1,-10 14-155,4-8 63,-9 14 6,-1 1 0,1-1 0,0 1 0,0 0 0,0 0 0,1 0 0,-1 1 0,1-1 0,5-3 0,-7 10-16,-1 1 0,0 0-1,0 0 1,-1 0 0,1 0 0,-1 1 0,0-1 0,0 0 0,-1 6-1,1-7 50,0 13-742,-1-5 1074,1 0-1,0-1 1,0 1 0,4 18 0,-4-28-571,1 1-1,-1-1 1,1 0 0,-1 1-1,1-1 1,0 0-1,-1 1 1,1-1 0,0 0-1,0 0 1,0 0-1,0 1 1,0-1 0,0 0-1,0 0 1,0-1-1,2 2 1,-2-1-341,1-1-1,-1 1 1,1-1 0,-1 0-1,1 0 1,0 0 0,-1 0-1,1 0 1,-1 0 0,1 0-1,0 0 1,-1-1 0,1 1-1,-1-1 1,1 1 0,-1-1-1,1 1 1,-1-1 0,2-1-1,13-10-14291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20.560"/>
    </inkml:context>
    <inkml:brush xml:id="br0">
      <inkml:brushProperty name="width" value="0.025" units="cm"/>
      <inkml:brushProperty name="height" value="0.025" units="cm"/>
    </inkml:brush>
  </inkml:definitions>
  <inkml:trace contextRef="#ctx0" brushRef="#br0">298 0 18417,'0'0'9369,"-2"9"-8696,-8 14-489,-1 1 0,0-1-1,-27 37 1,-56 68-152,48-69 18,34-42-210,-22 26-37,8-24-3258,25-19 3305,1 0 1,0 0-1,-1 0 0,1 0 0,0 0 0,-1 0 1,1 0-1,0 0 0,-1 0 0,1 0 0,0 0 1,-1 0-1,1 0 0,-1 0 0,1 0 0,0 0 1,-1 0-1,1 0 0,0 0 0,-1 0 0,1-1 1,0 1-1,0 0 0,-1 0 0,1 0 0,0-1 1,-1 1-1,1 0 0,0 0 0,0-1 0,0 1 1,-1 0-1,1-1 0,0 1 0,0 0 1,0 0-1,0-1 0,-1 1 0,1 0 0,0-1 1,0 1-1,0-1 0,0 1 0,0 0 0,0-1 1,0 1-1,0 0 0,0-1 0,0 1 0,-1-22-6293</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20.920"/>
    </inkml:context>
    <inkml:brush xml:id="br0">
      <inkml:brushProperty name="width" value="0.025" units="cm"/>
      <inkml:brushProperty name="height" value="0.025" units="cm"/>
    </inkml:brush>
  </inkml:definitions>
  <inkml:trace contextRef="#ctx0" brushRef="#br0">0 0 17809,'0'0'8744,"71"17"-7238,-44 5-514,6 5-511,0 3-353,2 4-64,-5 1-672,-3-6-2948,-9-8-3523</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21.877"/>
    </inkml:context>
    <inkml:brush xml:id="br0">
      <inkml:brushProperty name="width" value="0.025" units="cm"/>
      <inkml:brushProperty name="height" value="0.025" units="cm"/>
    </inkml:brush>
  </inkml:definitions>
  <inkml:trace contextRef="#ctx0" brushRef="#br0">81 87 6598,'0'0'2509,"1"-8"2365,5-47-137,-2 31 3931,-7 79-7542,-15 80 0,2-21-837,-24 849 1110,26-739-2440,20-261-2892,15-47-1,-13 54 569,12-40-6976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22.546"/>
    </inkml:context>
    <inkml:brush xml:id="br0">
      <inkml:brushProperty name="width" value="0.025" units="cm"/>
      <inkml:brushProperty name="height" value="0.025" units="cm"/>
    </inkml:brush>
  </inkml:definitions>
  <inkml:trace contextRef="#ctx0" brushRef="#br0">126 0 15439,'0'0'10959,"-5"13"-10078,-73 228 2163,67-195-2558,1 1-1,3 0 1,-2 78-1,20 124-22,-7-185-424,0 27-39,-3-1 0,-5 1 0,-18 104 0,48-218-2194,-15 0-1960,-6 7-1355,1-6-6336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1.271"/>
    </inkml:context>
    <inkml:brush xml:id="br0">
      <inkml:brushProperty name="width" value="0.025" units="cm"/>
      <inkml:brushProperty name="height" value="0.025" units="cm"/>
    </inkml:brush>
  </inkml:definitions>
  <inkml:trace contextRef="#ctx0" brushRef="#br0">13 26 6438,'0'0'17926,"-11"-13"-16516,11 14-1316,0 0 1,-1 1-1,1-1 0,0 0 1,0 0-1,0 0 1,0 1-1,0-1 0,0 0 1,0 0-1,0 0 1,1 1-1,-1-1 0,0 0 1,1 0-1,-1 0 1,1 0-1,-1 0 0,1 1 1,0-1-1,-1 0 1,1 0-1,0-1 0,0 1 1,0 0-1,0 0 1,0 0-1,1 1 0,2-2 121,-1-1-1,0 1 0,0-1 0,0 1 1,0-1-1,0 0 0,0 0 0,0-1 1,6-2-1,-2 1-226,6-3 92,1 1-1,0 0 1,0 1-1,0 1 1,18-3-1,14 4-5205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1.785"/>
    </inkml:context>
    <inkml:brush xml:id="br0">
      <inkml:brushProperty name="width" value="0.025" units="cm"/>
      <inkml:brushProperty name="height" value="0.025" units="cm"/>
    </inkml:brush>
  </inkml:definitions>
  <inkml:trace contextRef="#ctx0" brushRef="#br0">103 0 4068,'0'0'19325,"6"19"-17921,-7-4-1265,-1 0 0,-1 0 0,-5 22 0,-7 38-119,3 152-18,-21 199 722,16-308 170,5 1-1,7 184 0,18-327 3456,-2-3-5701,-3 5-5003,-4 6 24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5.276"/>
    </inkml:context>
    <inkml:brush xml:id="br0">
      <inkml:brushProperty name="width" value="0.025" units="cm"/>
      <inkml:brushProperty name="height" value="0.025" units="cm"/>
    </inkml:brush>
  </inkml:definitions>
  <inkml:trace contextRef="#ctx0" brushRef="#br0">48 0 16816,'0'0'12107,"-48"31"-11242,48-21-705,2 3-128,11-1-64,3-1-1185,4 3-2082,1-2-2050,-1-2-3299</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2.998"/>
    </inkml:context>
    <inkml:brush xml:id="br0">
      <inkml:brushProperty name="width" value="0.025" units="cm"/>
      <inkml:brushProperty name="height" value="0.025" units="cm"/>
    </inkml:brush>
  </inkml:definitions>
  <inkml:trace contextRef="#ctx0" brushRef="#br0">1 11 8104,'0'0'21278,"9"0"-20866,9 0-293,0 1 12,1-1-1,-1-1 0,34-5 0,-50 5-92,0 0 0,-1 1 0,1-1-1,0 1 1,0 0 0,-1-1 0,1 1 0,0 0 0,0 0 0,0 0-1,0 0 1,-1 0 0,1 1 0,0-1 0,0 0 0,-1 1-1,4 1 1,-4-1 24,0 0-1,0 0 1,0 1-1,0-1 1,0 1-1,-1-1 1,1 1-1,0-1 1,-1 1-1,1-1 1,-1 1-1,0 0 1,1-1-1,-1 1 1,0-1-1,0 1 1,0 2-1,-4 218-20,-1-64-17,-14 107 215,0 1 2,12-51-241,7-221-172,5-40-2973,-5 45 2956,1-1 0,-1 1 0,0 0 0,0-1 0,1 1 0,-1 0 0,1-1 0,-1 1 0,1 0 0,-1 0 0,1 0 0,0-1 0,0 1 0,-1 0 0,1 0 0,0 0 0,0 0 0,0 0 0,0 0 0,0 0 0,0 1 0,1-1 0,-1 0 0,0 1 0,0-1 0,1 1 0,-1-1 0,2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3.402"/>
    </inkml:context>
    <inkml:brush xml:id="br0">
      <inkml:brushProperty name="width" value="0.025" units="cm"/>
      <inkml:brushProperty name="height" value="0.025" units="cm"/>
    </inkml:brush>
  </inkml:definitions>
  <inkml:trace contextRef="#ctx0" brushRef="#br0">1 5 4676,'0'0'513,"0"-5"-2115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4.014"/>
    </inkml:context>
    <inkml:brush xml:id="br0">
      <inkml:brushProperty name="width" value="0.025" units="cm"/>
      <inkml:brushProperty name="height" value="0.025" units="cm"/>
    </inkml:brush>
  </inkml:definitions>
  <inkml:trace contextRef="#ctx0" brushRef="#br0">4 51 12075,'50'-50'13938,"-56"60"-11711,-2 70 1614,10 47-3509,1-36-208,-25 275-5,0 1-8,22-199-111,14-210-4260,-8 14-1954,0-7-3171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4.664"/>
    </inkml:context>
    <inkml:brush xml:id="br0">
      <inkml:brushProperty name="width" value="0.025" units="cm"/>
      <inkml:brushProperty name="height" value="0.025" units="cm"/>
    </inkml:brush>
  </inkml:definitions>
  <inkml:trace contextRef="#ctx0" brushRef="#br0">2 44 10314,'0'0'20787,"-1"-1"-20713,1 0 0,0-1 0,0 1 0,-1 0-1,1 0 1,0 0 0,0 0 0,0-1 0,1 1-1,-1 0 1,0 0 0,0 0 0,0-1 0,1 1-1,-1 0 1,1-1 0,5 0-16,0 1 1,0 0-1,-1 0 0,1 0 1,0 1-1,8 0 0,8 0-1417,0-4-3455,-17-3-4924,-4 2 2718</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5.551"/>
    </inkml:context>
    <inkml:brush xml:id="br0">
      <inkml:brushProperty name="width" value="0.025" units="cm"/>
      <inkml:brushProperty name="height" value="0.025" units="cm"/>
    </inkml:brush>
  </inkml:definitions>
  <inkml:trace contextRef="#ctx0" brushRef="#br0">49 1 10122,'0'0'13399,"-1"5"-12737,-17 478 3489,15-284-3263,-9-29 402,0 33 501,13-252-2827,-1-11-2980,-1 0-4198,-1 10-3424</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5.892"/>
    </inkml:context>
    <inkml:brush xml:id="br0">
      <inkml:brushProperty name="width" value="0.025" units="cm"/>
      <inkml:brushProperty name="height" value="0.025" units="cm"/>
    </inkml:brush>
  </inkml:definitions>
  <inkml:trace contextRef="#ctx0" brushRef="#br0">1 1 13837,'0'0'17505,"6"-1"-17004,19 2-388,0 0-1,0 1 0,35 9 0,-3 7-7687,-50-16 1686,0-2-2529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6.562"/>
    </inkml:context>
    <inkml:brush xml:id="br0">
      <inkml:brushProperty name="width" value="0.025" units="cm"/>
      <inkml:brushProperty name="height" value="0.025" units="cm"/>
    </inkml:brush>
  </inkml:definitions>
  <inkml:trace contextRef="#ctx0" brushRef="#br0">99 1 705,'0'0'20974,"0"12"-20424,-15 281 3838,-5-56-3020,14-133-384,-31 160 1,35-253-952,2-7-26,-1 0 1,1 0-1,-1-1 0,0 1 1,0-1-1,0 1 0,0-1 0,-1 1 1,0-1-1,1 0 0,-1 1 1,-3 2-1,5-53-1465,8-22-3767,-2 20-1828,-1 0-6346</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7.134"/>
    </inkml:context>
    <inkml:brush xml:id="br0">
      <inkml:brushProperty name="width" value="0.025" units="cm"/>
      <inkml:brushProperty name="height" value="0.025" units="cm"/>
    </inkml:brush>
  </inkml:definitions>
  <inkml:trace contextRef="#ctx0" brushRef="#br0">81 52 10218,'0'0'1110,"-8"-4"-1041,-20-14-230,6 3 1983,0 1 5625,163 15 4815,-64-2-12310,-82 13-13447</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7.663"/>
    </inkml:context>
    <inkml:brush xml:id="br0">
      <inkml:brushProperty name="width" value="0.025" units="cm"/>
      <inkml:brushProperty name="height" value="0.025" units="cm"/>
    </inkml:brush>
  </inkml:definitions>
  <inkml:trace contextRef="#ctx0" brushRef="#br0">93 1 5093,'0'0'21038,"-2"8"-20541,-11 56 782,-9 119 1,13-83-615,-4 9-336,-2 2 286,6 0-1,4 120 1,13-135-359,-20-196-18278,11 56 4884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8.148"/>
    </inkml:context>
    <inkml:brush xml:id="br0">
      <inkml:brushProperty name="width" value="0.025" units="cm"/>
      <inkml:brushProperty name="height" value="0.025" units="cm"/>
    </inkml:brush>
  </inkml:definitions>
  <inkml:trace contextRef="#ctx0" brushRef="#br0">1 80 14798,'0'0'13906,"3"-6"-13046,-3 4-808,1 0 0,0 0-1,0 0 1,0 0 0,0 1 0,0-1 0,0 0 0,1 0-1,-1 1 1,0-1 0,1 1 0,0 0 0,-1-1 0,1 1-1,0 0 1,-1 0 0,1 0 0,0 0 0,0 0 0,0 0-1,0 1 1,0-1 0,0 0 0,0 1 0,0 0 0,0-1-1,0 1 1,0 0 0,0 0 0,4 1 0,2-2 9,-1 0 0,1-1 1,-1 0-1,0 0 0,0 0 1,0-1-1,8-4 0,-8 3-56,-1 1 0,1 1-1,0-1 1,-1 1 0,1 0 0,0 1 0,13-2-1,-24 34-4,-10 22 267,1-1 0,3 2 0,-6 90 0,-31 196-615,8-88-393,38-240-54,-2 14-898,-3-12-5706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5.635"/>
    </inkml:context>
    <inkml:brush xml:id="br0">
      <inkml:brushProperty name="width" value="0.025" units="cm"/>
      <inkml:brushProperty name="height" value="0.025" units="cm"/>
    </inkml:brush>
  </inkml:definitions>
  <inkml:trace contextRef="#ctx0" brushRef="#br0">145 0 14798,'0'0'11147,"-11"4"-8425,-1 0-2366,-52 21 2142,62-24-2474,-1 0-1,1 0 0,-1 1 0,1 0 1,-1-1-1,1 1 0,0 0 1,0 0-1,0 0 0,0 0 0,0 0 1,1 1-1,-1-1 0,1 1 1,-1-1-1,1 1 0,0-1 1,0 1-1,0 0 0,0-1 0,1 1 1,-2 4-1,3-5-79,-1-1-1,1 0 1,-1 1-1,1-1 1,0 0 0,0 1-1,-1-1 1,1 0-1,0 0 1,0 0 0,0 0-1,0 0 1,0 0-1,1 0 1,-1 0 0,0 0-1,0-1 1,0 1-1,1 0 1,-1-1-1,0 1 1,1-1 0,2 1-1,44 12-932,-33-9 305,-3-1 94,-1 0 0,1 1 0,-1 1 0,0 0 0,0 1 0,17 11 0,-26-15 606,1 0-1,-1 0 1,0 0 0,0 1 0,0-1 0,0 0 0,-1 1 0,1-1 0,-1 1 0,1-1 0,-1 1 0,0 0 0,0 0 0,1 3-1,-2-3 203,0 0-1,0 0 0,0 0 1,0 0-1,0 0 0,-1 0 1,1 0-1,-1 0 0,0 0 0,0 0 1,0 0-1,0 0 0,-1 0 1,1-1-1,-1 1 0,-2 3 1,-2 2 101,0-1 1,0-1-1,-1 1 1,0-1-1,0 0 1,-1-1-1,1 1 1,-1-2-1,0 1 1,0-1-1,-14 5 1,16-7-669,-1 0 0,0 0 1,0 0-1,0-1 0,0 0 0,0 0 1,0-1-1,0 0 0,-12-2 1,0-6-7809,5-9-8766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8.952"/>
    </inkml:context>
    <inkml:brush xml:id="br0">
      <inkml:brushProperty name="width" value="0.025" units="cm"/>
      <inkml:brushProperty name="height" value="0.025" units="cm"/>
    </inkml:brush>
  </inkml:definitions>
  <inkml:trace contextRef="#ctx0" brushRef="#br0">1 1 13997,'14'15'2563,"4"-5"-1538,9-6-321,8-4-576,2 0-2594,4-10-9802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9.280"/>
    </inkml:context>
    <inkml:brush xml:id="br0">
      <inkml:brushProperty name="width" value="0.025" units="cm"/>
      <inkml:brushProperty name="height" value="0.025" units="cm"/>
    </inkml:brush>
  </inkml:definitions>
  <inkml:trace contextRef="#ctx0" brushRef="#br0">0 49 23863,'0'0'4324,"75"-17"-4356,-45 3-2531,-1-3-4644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53.574"/>
    </inkml:context>
    <inkml:brush xml:id="br0">
      <inkml:brushProperty name="width" value="0.025" units="cm"/>
      <inkml:brushProperty name="height" value="0.025" units="cm"/>
    </inkml:brush>
  </inkml:definitions>
  <inkml:trace contextRef="#ctx0" brushRef="#br0">0 77 15375,'0'0'4163,"97"16"-2241,-28-15-320,18-1-545,9 0-577,9 0-352,1-8-32,-4-1-96,-7-2 0,-13-2-800,-13 0-834,-18 2-832,-19 0-769,-26 1-1442,-9 2-2946</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53.943"/>
    </inkml:context>
    <inkml:brush xml:id="br0">
      <inkml:brushProperty name="width" value="0.025" units="cm"/>
      <inkml:brushProperty name="height" value="0.025" units="cm"/>
    </inkml:brush>
  </inkml:definitions>
  <inkml:trace contextRef="#ctx0" brushRef="#br0">295 1 6566,'-58'12'1954,"-59"16"2323,102-24-3272,0 1-1,1 1 0,0 0 1,1 1-1,-19 12 0,31-19-915,0 1-1,0-1 0,0 1 1,0-1-1,0 1 1,1 0-1,-1-1 0,0 1 1,0 0-1,1 0 1,-1-1-1,0 1 0,1 0 1,-1 0-1,1 0 1,-1 0-1,1 0 1,0 0-1,-1 0 0,1 0 1,0 0-1,0 0 1,-1 2-1,2-2-32,-1 0-1,1-1 1,-1 1-1,1 0 1,-1 0-1,1 0 1,0-1-1,0 1 1,-1 0-1,1-1 1,0 1-1,0 0 1,0-1-1,0 1 1,-1-1-1,1 1 1,0-1 0,0 0-1,1 1 1,55 9 949,-56-9-951,293 5 2435,-61-4-1529,-221-2-916,0 1 0,1 1 0,-1 0 0,21 7 0,-31-9-40,0 1 1,-1-1 0,1 1 0,-1-1-1,1 1 1,-1 0 0,1 0-1,-1-1 1,1 1 0,-1 0 0,0 0-1,0 1 1,1-1 0,-1 0 0,0 0-1,0 1 1,0-1 0,0 0 0,0 1-1,-1-1 1,1 1 0,0-1 0,-1 1-1,1-1 1,-1 1 0,1 0 0,-1-1-1,0 1 1,0 0 0,0-1-1,0 1 1,0 0 0,0-1 0,0 1-1,0 0 1,-1-1 0,1 1 0,-1-1-1,1 1 1,-1 0 0,1-1 0,-1 1-1,0-1 1,0 0 0,-1 3 0,-11 12 156,0-1 1,0 0-1,-1-1 1,-1-1 0,-1 0-1,0-1 1,-31 18 0,25-15-137,-180 104 133,127-77 292,-138 100-1,212-141-425,-36 34 324,36-34-345,0 0 1,0 0-1,0-1 0,1 1 0,-1 0 1,0 0-1,1 0 0,-1 0 0,0 0 1,1 0-1,-1 0 0,1 0 0,0 0 1,-1 0-1,1 0 0,0 0 0,-1 0 0,1 0 1,0 1-1,0-1 0,0 0 0,0 0 1,0 0-1,0 0 0,0 0 0,1 0 1,-1 1-1,0-1 0,1 0 0,-1 0 1,1 0-1,-1 0 0,1 0 0,-1 0 1,1 0-1,0 0 0,-1 0 0,1-1 1,1 2-1,4 1 0,-1 0 0,1 0 0,0-1 0,0 0 0,0 0 0,0-1 0,1 1 0,-1-1 0,8 0-1,66-1 130,-44-1-74,444-27 245,-256 10-1802,-163 11-2072,-14-1-2958</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54.999"/>
    </inkml:context>
    <inkml:brush xml:id="br0">
      <inkml:brushProperty name="width" value="0.025" units="cm"/>
      <inkml:brushProperty name="height" value="0.025" units="cm"/>
    </inkml:brush>
  </inkml:definitions>
  <inkml:trace contextRef="#ctx0" brushRef="#br0">0 163 6726,'0'0'13549,"7"-8"-11825,5-4-1297,2 1 0,-1 1-1,1 0 1,1 1-1,-1 0 1,1 2-1,1-1 1,0 2-1,18-5 1,16-5-262,1 3 1,0 1-1,1 4 1,0 1-1,0 3 1,70 2-1,-111 3-165,0 1 0,0-1 0,0 2 0,0 0 0,-1 0 0,1 1 0,-1 0 0,0 1 0,0 0 0,12 8 0,-3 1 308,0 1 1,-1 0-1,28 31 0,-45-45-434,0 1-1,0-1 1,0 0-1,1 0 1,-1 0-1,1 0 1,-1 0-1,1 0 1,-1 0-1,1 0 1,-1 0-1,1-1 1,0 1-1,0-1 1,-1 1 0,1-1-1,0 0 1,0 1-1,-1-1 1,1 0-1,0 0 1,0 0-1,0-1 1,-1 1-1,1 0 1,0-1-1,0 1 1,1-2-1,0 1-500,0-1 1,0 1-1,0-1 0,-1 0 1,1 0-1,-1-1 0,1 1 1,-1 0-1,0-1 0,0 1 1,0-1-1,0 0 0,-1 0 1,3-3-1,8-25-5576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55.401"/>
    </inkml:context>
    <inkml:brush xml:id="br0">
      <inkml:brushProperty name="width" value="0.025" units="cm"/>
      <inkml:brushProperty name="height" value="0.025" units="cm"/>
    </inkml:brush>
  </inkml:definitions>
  <inkml:trace contextRef="#ctx0" brushRef="#br0">1 0 3171,'0'0'9289,"11"2"-7133,18 0-774,-6-1-49,0 1 0,-1 1 0,30 8 0,-49-10-1245,1 0 0,0 0 0,0 0-1,0 0 1,-1 1 0,1 0 0,-1-1 0,1 1 0,-1 0 0,0 1-1,0-1 1,0 1 0,0-1 0,0 1 0,0 0 0,-1 0 0,1 0 0,-1 0-1,0 1 1,0-1 0,0 1 0,-1-1 0,1 1 0,-1 0 0,0-1 0,2 8-1,-4-1 277,1 1-1,-1 0 1,-1 0-1,0-1 1,-1 1-1,0-1 1,0 0-1,-1 0 0,-1 0 1,-5 10-1,-14 36-1256,22-48-295,0-1 1,0 1 0,0 0-1,1 0 1,0 12 0,1-7-7542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55.869"/>
    </inkml:context>
    <inkml:brush xml:id="br0">
      <inkml:brushProperty name="width" value="0.025" units="cm"/>
      <inkml:brushProperty name="height" value="0.025" units="cm"/>
    </inkml:brush>
  </inkml:definitions>
  <inkml:trace contextRef="#ctx0" brushRef="#br0">605 291 3844,'11'-12'6021,"3"-4"-4898,9-9 808,-1 0 0,18-29 0,-36 48-1488,0 0 1,0 0-1,0 0 1,-1 0 0,0-1-1,0 0 1,-1 1-1,0-1 1,0 0 0,0 0-1,-1 0 1,0-1-1,-1 1 1,1 0 0,-1 0-1,-2-13 1,1 18-413,-1-1 0,1 1 1,0 0-1,-1 0 1,0 0-1,1 1 0,-1-1 1,0 0-1,0 1 1,0-1-1,0 1 1,0-1-1,-1 1 0,1 0 1,0 0-1,-1 0 1,1 0-1,0 1 0,-1-1 1,1 0-1,-1 1 1,1 0-1,-1 0 0,1 0 1,-1 0-1,1 0 1,-5 1-1,-5-1-59,1 1 1,0 1 0,-1 0-1,-19 6 1,13-1 54,0 1 0,1 1-1,0 0 1,1 1 0,0 1 0,0 1 0,1 0 0,1 1 0,0 0 0,1 1 0,0 1 0,1 0 0,1 0 0,0 2-1,2-1 1,-1 1 0,2 1 0,0-1 0,1 1 0,1 1 0,1-1 0,1 1 0,-4 36 0,7-34 22,2 1 1,1 0-1,1 0 1,0-1-1,11 36 1,48 99 188,-57-145-223,17 41 102,-1 0 1,-3 2 0,-3 0-1,14 88 1,-25-114 216,-2 1 0,-1-1-1,-1 1 1,-2-1 0,0 1 0,-2-1-1,-1 0 1,-2 0 0,0-1 0,-23 52 0,17-50-147,-2 0 0,-1-1 1,-2-1-1,0-1 1,-2 0-1,-36 36 0,47-53-137,-1 0-1,-1 0 0,1-1 0,-1 0 1,-1-1-1,1 0 0,-1-1 0,0 0 1,-1-1-1,1-1 0,-1 0 0,0 0 1,0-1-1,0-1 0,-1 0 0,1-1 1,-1-1-1,-17-1 0,29 1-73,-1 0 1,0 0-1,0-1 1,1 1-1,-1-1 0,1 0 1,-1 0-1,0 0 1,1 0-1,0-1 0,-1 1 1,1-1-1,0 1 1,0-1-1,-1 0 0,1 1 1,1-1-1,-1 0 1,0-1-1,0 1 0,1 0 1,-1 0-1,1-1 1,-2-3-1,1-1-403,0 0 1,1 0-1,0 1 0,0-1 0,1 0 0,-1 0 1,1 0-1,2-13 0,8-33-8146</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26.496"/>
    </inkml:context>
    <inkml:brush xml:id="br0">
      <inkml:brushProperty name="width" value="0.025" units="cm"/>
      <inkml:brushProperty name="height" value="0.025" units="cm"/>
    </inkml:brush>
  </inkml:definitions>
  <inkml:trace contextRef="#ctx0" brushRef="#br0">0 17 10954,'0'0'4864,"12"9"-3546,13 5-783,0 0-1,0-2 1,1-1 0,1-1-1,-1-1 1,52 9-1,66-2-83,-1-7-1,223-14 0,436-74-427,-486 41-404,-169 22-227,-234 20 1106,0-1-532,-182 19 1331,-536-25 1,327-7 2201,469 10-3406,43 0-194,933 6-1015,-907-6 171,0 0-2685,107 14 0,-167-14 3561,0 0-1,-1 0 1,1 0-1,0 0 0,0 0 1,0 0-1,0 0 1,0 0-1,0 0 1,0 0-1,0 0 1,-1 1-1,1-1 1,0 0-1,0 0 1,0 0-1,0 0 0,0 0 1,0 0-1,0 0 1,0 1-1,0-1 1,0 0-1,0 0 1,0 0-1,0 0 1,0 0-1,0 1 1,0-1-1,0 0 1,0 0-1,0 0 0,0 0 1,0 0-1,0 0 1,0 1-1,0-1 1,0 0-1,0 0 1,0 0-1,0 0 1,0 0-1,1 0 1,-1 0-1,0 0 0,0 1 1,0-1-1,0 0 1,0 0-1,0 0 1,0 0-1,0 0 1,1 0-1,-19 6-1449,-40 2-2133,-21 2-3416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29.475"/>
    </inkml:context>
    <inkml:brush xml:id="br0">
      <inkml:brushProperty name="width" value="0.025" units="cm"/>
      <inkml:brushProperty name="height" value="0.025" units="cm"/>
    </inkml:brush>
  </inkml:definitions>
  <inkml:trace contextRef="#ctx0" brushRef="#br0">98 1 5349,'0'0'18684,"1"12"-18080,-4 94 1467,-29 189 0,10-126-1270,-20 391 2162,42-325-2739,1-263-1031,1 0 0,6-29 0,18-56-6306,-13 62-4429</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0.273"/>
    </inkml:context>
    <inkml:brush xml:id="br0">
      <inkml:brushProperty name="width" value="0.025" units="cm"/>
      <inkml:brushProperty name="height" value="0.025" units="cm"/>
    </inkml:brush>
  </inkml:definitions>
  <inkml:trace contextRef="#ctx0" brushRef="#br0">153 1 16560,'0'0'12769,"-1"8"-11936,-88 717 1772,26 407-2605,63-807 0,9-352-1898,2 4-3074,-3 2-5615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2:48.046"/>
    </inkml:context>
    <inkml:brush xml:id="br0">
      <inkml:brushProperty name="width" value="0.025" units="cm"/>
      <inkml:brushProperty name="height" value="0.025" units="cm"/>
    </inkml:brush>
  </inkml:definitions>
  <inkml:trace contextRef="#ctx0" brushRef="#br0">220 1 5765,'-8'0'3513,"0"-1"-3246,0 1 1,0 1-1,0-1 0,0 1 1,1 0-1,-1 1 0,0 0 1,1 0-1,-1 1 0,1 0 1,0 0-1,-9 5 0,2 2 274,1 0 0,0 1 0,-21 23-1,31-31-395,0 0 0,1 1 0,-1-1 0,1 1 0,-1 0 0,1 0 0,0 0 0,0 0-1,1 0 1,-1 0 0,1 0 0,0 1 0,0-1 0,1 0 0,-1 1 0,1-1 0,0 1-1,0-1 1,1 9 0,0-11-143,1 1 0,-1-1 0,0 0 0,0 1 0,1-1 0,0 0 0,-1 0 0,1 1 0,0-1 0,0-1-1,0 1 1,0 0 0,0 0 0,1-1 0,-1 1 0,0-1 0,1 0 0,-1 0 0,1 0 0,0 0 0,-1 0 0,1-1 0,0 1 0,2 0 0,10 1 1,1 0 0,29-1 1,-40-1-4,42-3 342,-1-3-1,1-1 1,-1-3 0,61-21 0,17-2 202,-13 7-354,224-19 0,-268 42-191,0 3-1,0 2 1,0 4 0,115 24-1,-64-2 170,0-5-1,241 14 0,56-40 990,-68-1-728,-275 8-337,118 21 1,-121-13 308,126 6 0,11-10 1558,-202-8-2544,-12 0-733,-14-3-4327,-6-12-8080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6.381"/>
    </inkml:context>
    <inkml:brush xml:id="br0">
      <inkml:brushProperty name="width" value="0.025" units="cm"/>
      <inkml:brushProperty name="height" value="0.025" units="cm"/>
    </inkml:brush>
  </inkml:definitions>
  <inkml:trace contextRef="#ctx0" brushRef="#br0">39 1 13453,'0'0'14029,"1"9"-13655,-4 286 2576,-1-131-1005,4-196-1934,-2-70-2,1 93-10,0 0 1,-1 0 0,0 1-1,0-1 1,-1 0-1,0 1 1,0 0-1,-9-15 1,12 29 0,0-5 0,-1 0 0,1 0 0,0 0 0,0-1 0,0 1 0,0 0 0,0 0 0,0 0 0,0 0 0,0-1 0,0 1 0,1 0 0,-1 0 0,0 0 0,0 0 0,1-1 0,-1 1 0,0 0 0,1 0 0,-1-1 0,1 1 0,-1 0 0,1-1 0,-1 1 0,1-1 0,0 1 0,-1 0 0,1-1 0,0 1 0,-1-1 0,1 0 0,0 1 0,0-1 0,-1 0 0,1 1 0,0-1 0,0 0 0,0 0 0,0 1 0,12 1-493,-1-1 0,0 1-1,1-2 1,-1 0 0,0 0 0,1-1 0,-1-1-1,13-3 1,-4 0-1005,-1 0 0,0-2 0,38-17 0,-57 24 1233,0-1 1,0 1-1,0-1 0,0 0 1,0 1-1,0-1 1,0 0-1,-1 0 0,1 0 1,0 0-1,0 1 1,-1-1-1,1 0 0,0 0 1,-1 0-1,1 0 1,-1-1-1,1 1 0,-1 0 1,1-1-1,0-15 837,-1 11 2379,-3 12 967,1 11-3145,1-13-179,-6 40 1074,1-12-1406,2-1 1,-2 56 0,6-86-334,0 0 0,0-1 0,0 1 0,0 0 0,0-1 0,1 1 0,-1 0 0,0 0 0,0-1 0,0 1 0,1 0 0,-1-1 0,0 1 0,1 0 0,-1-1 0,0 1 0,1 0 0,-1-1 0,1 1 0,-1-1 0,1 1 0,-1-1 0,1 1 0,0-1 0,-1 0 0,1 1 0,0-1 0,-1 1 0,1-1 0,0 0 0,-1 0 0,1 1 0,0-1 0,-1 0 0,1 0 0,0 0 0,0 0 0,-1 0 0,1 0 0,0 0 0,0 0 0,-1 0 0,1 0 0,0-1 0,-1 1 0,1 0 0,0 0 0,0-1 0,-1 1 0,1 0 0,-1-1 0,1 1 0,0-1 0,-1 1 0,1-1 0,0 0 0,5-2-721,-1 0 0,0-1 0,0 1 0,-1-1 1,9-8-1,10-19-3783,-1-7-1030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4.413"/>
    </inkml:context>
    <inkml:brush xml:id="br0">
      <inkml:brushProperty name="width" value="0.025" units="cm"/>
      <inkml:brushProperty name="height" value="0.025" units="cm"/>
    </inkml:brush>
  </inkml:definitions>
  <inkml:trace contextRef="#ctx0" brushRef="#br0">174 19 18129,'0'0'11248,"-11"-4"-10805,-34-9-176,42 12-241,1 1-1,-1 0 0,0 0 1,0 0-1,0 0 1,0 0-1,1 1 1,-1-1-1,0 1 1,0 0-1,1 0 1,-1 0-1,0 0 0,1 0 1,-1 1-1,1-1 1,-1 1-1,1-1 1,0 1-1,0 0 1,0 0-1,-4 4 0,0 2 119,-1 0-1,1 1 1,0 0-1,-5 11 1,8-15-54,0 1 1,1 0 0,0-1 0,0 1-1,0 0 1,1 0 0,-1 0 0,2 1-1,-1-1 1,0 0 0,1 0 0,1 9-1,0-14-85,-1 0 0,1-1 0,0 1-1,0 0 1,-1 0 0,1 0-1,0 0 1,0-1 0,0 1 0,0 0-1,0-1 1,0 1 0,0-1-1,0 1 1,0-1 0,0 1 0,0-1-1,0 0 1,1 1 0,-1-1-1,0 0 1,0 0 0,0 0 0,0 0-1,1 0 1,-1 0 0,0 0-1,0-1 1,0 1 0,0 0 0,2-1-1,39-11 43,-25 1-47,-1 0 0,0-2 0,-1 1 0,0-2 0,-1 0 0,-1-1 0,0 0 0,20-33 0,-43 95 0,7-39 0,0 1 0,1-1 0,0 1 0,1 0 0,-2 17 0,3-24 0,0 0 0,0 0 0,1 0 0,-1 0 0,0 0 0,1 0 0,-1 0 0,1 0 0,0 0 0,-1-1 0,1 1 0,0 0 0,0 0 0,0 0 0,0-1 0,1 1 0,-1-1 0,0 1 0,1-1 0,-1 1 0,1-1 0,-1 0 0,1 0 0,0 0 0,-1 0 0,1 0 0,0 0 0,0 0 0,0 0 0,0-1 0,3 1 0,6 2-1070,0-2 0,0 0 0,0 0 0,0-1 0,0 0 0,18-3 0,4-8-6398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5.139"/>
    </inkml:context>
    <inkml:brush xml:id="br0">
      <inkml:brushProperty name="width" value="0.025" units="cm"/>
      <inkml:brushProperty name="height" value="0.025" units="cm"/>
    </inkml:brush>
  </inkml:definitions>
  <inkml:trace contextRef="#ctx0" brushRef="#br0">66 0 18610,'0'0'11664,"-5"12"-10842,3-10-779,-7 16 160,0 1 1,1-1-1,1 1 1,0 0-1,2 1 1,0-1-1,-2 24 1,7-43-204,0 1 0,0 0 0,0 0 0,0-1 0,0 1 0,0 0 0,1-1 0,-1 1 0,0 0 0,0-1 0,0 1 0,1 0 0,-1-1 0,0 1 0,1 0 0,-1-1 0,1 1 0,-1-1 0,0 1 0,1-1 0,-1 1 0,1-1 0,0 1 0,-1-1 0,1 1 0,-1-1 0,1 0 0,0 1 0,-1-1 0,1 0 0,0 0 0,-1 1 0,2-1 0,29-4 0,26-22 0,-35 11 0,-18 11 0,1 1 0,0-1 0,1 1 0,-1-1 0,1 2 0,-1-1 0,1 1 0,0-1 0,0 2 0,11-3 0,-16 8 0,-1 0 0,1 0 0,-1 1 0,0-1 0,0 0 0,0 1 0,-1-1 0,-1 8 0,-1-4 0,0 0 0,0 0 0,-1-1 0,0 1 0,0-1 0,-1 0 0,1 0 0,-2 0 0,1-1 0,-1 0 0,-7 7 0,9-10 0,0 0 0,0 0 0,0 0 0,-1 0 0,1-1 0,-1 0 0,0 1 0,0-2 0,0 1 0,1-1 0,-1 1 0,-1-1 0,1-1 0,0 1 0,0-1 0,0 0 0,0 0 0,0 0 0,-8-2 0,11 2-74,0-1 1,1 0-1,-1 1 0,0-1 1,1 0-1,-1 0 0,0 0 1,1 0-1,-1 0 0,1 0 1,0 0-1,-1 0 0,1-1 1,0 1-1,0-1 0,0 1 1,0-1-1,0 1 0,0-1 1,0 1-1,0-1 0,1 0 1,-1 0-1,1 1 0,-1-1 1,1 0-1,0 0 0,-1 1 1,1-1-1,0 0 0,0 0 1,0 0-1,1 0 0,-1 1 1,1-4-1,0 0-532,0 1-1,0-1 1,0 1 0,1 0-1,0-1 1,-1 1-1,2 0 1,-1 0 0,0 0-1,1 0 1,0 1 0,0-1-1,4-4 1,13-7-13813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7.898"/>
    </inkml:context>
    <inkml:brush xml:id="br0">
      <inkml:brushProperty name="width" value="0.025" units="cm"/>
      <inkml:brushProperty name="height" value="0.025" units="cm"/>
    </inkml:brush>
  </inkml:definitions>
  <inkml:trace contextRef="#ctx0" brushRef="#br0">0 511 12748,'0'0'8755,"12"-2"-7153,2-2-1189,-1-2 1,1 1 0,-1-1-1,0-1 1,-1-1 0,1 0 0,-2 0-1,1-1 1,-1 0 0,0-1 0,11-14-1,334-368 2160,-346 380-3793,-16 25-9417,-3-2 9607,-18 16-5675</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8.380"/>
    </inkml:context>
    <inkml:brush xml:id="br0">
      <inkml:brushProperty name="width" value="0.025" units="cm"/>
      <inkml:brushProperty name="height" value="0.025" units="cm"/>
    </inkml:brush>
  </inkml:definitions>
  <inkml:trace contextRef="#ctx0" brushRef="#br0">34 437 12075,'0'0'12578,"9"-13"-11489,43-54-107,4 3 0,2 1 0,3 4 1,91-70-1,-148 126-1032,1-2-259,1 0 0,0 1 0,0 0 0,1 0 1,-1 0-1,1 1 0,0 0 0,12-4 1,-18 8 170,-1-1 1,1 1-1,-1-1 0,1 0 1,-1 1-1,0-1 1,1 1-1,-1-1 1,0 1-1,0 0 1,1-1-1,-1 1 1,0-1-1,0 1 1,0-1-1,0 1 0,1 0 1,-1-1-1,0 1 1,0-1-1,0 1 1,0 0-1,0-1 1,-1 1-1,1 0 1,0-1-1,0 1 0,0-1 1,0 1-1,-1-1 1,1 1-1,0-1 1,-1 2-1,-3 8-629,-1 1-1,0-1 1,0 0-1,-1 0 1,0-1-1,-11 13 1,-53 55-2752,42-49 2662,-56 59-530,-54 57-443,114-116 1922,2 1-1,1 1 1,-24 42 0,42-66 41,1-3 57,1 0 0,-1 0-1,0 0 1,1 1 0,-1-1 0,1 0-1,0 1 1,0-1 0,1 0-1,-1 1 1,1-1 0,-1 5-1,3-8 144,0-1-1,0 0 0,0 1 1,0-1-1,0 0 0,-1 0 1,1 0-1,0 0 0,-1-1 1,1 1-1,2-2 0,23-26 2756,40-52 0,-10 9-1342,-40 53-1265,25-32 485,3 3 0,97-82 1,-142 129-1028,0 1 1,0 0-1,1 0 1,-1-1-1,0 1 1,0 0-1,0 0 1,0 0-1,0-1 1,0 1 0,0 0-1,0 0 1,1 0-1,-1-1 1,0 1-1,0 0 1,0 0-1,0 0 1,1 0-1,-1 0 1,0-1 0,0 1-1,0 0 1,1 0-1,-1 0 1,0 0-1,0 0 1,0 0-1,1 0 1,-1 0-1,0 0 1,0 0-1,1 0 1,-1 0 0,0 0-1,0 0 1,0 0-1,1 0 1,-1 0-1,0 0 1,0 0-1,1 0 1,-1 0-1,0 0 1,0 0 0,0 1-1,1-1 1,-1 0-1,0 0 1,0 0-1,0 0 1,0 0-1,1 1 1,-1-1-1,-8 16-2228,-19 22-1898,-6-2-1156,-7 4-2088</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8.737"/>
    </inkml:context>
    <inkml:brush xml:id="br0">
      <inkml:brushProperty name="width" value="0.025" units="cm"/>
      <inkml:brushProperty name="height" value="0.025" units="cm"/>
    </inkml:brush>
  </inkml:definitions>
  <inkml:trace contextRef="#ctx0" brushRef="#br0">1 475 9161,'0'0'2423,"9"-7"668,75-72 2507,38-60-1401,22-21-1297,-120 134-2706,-16 16-315,1 1 1,0 0 0,0 1-1,1-1 1,16-9-1,-29 24-4879,-5 12 3733,-92 95-7290,57-68 5284,-7 9-2524</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9.079"/>
    </inkml:context>
    <inkml:brush xml:id="br0">
      <inkml:brushProperty name="width" value="0.025" units="cm"/>
      <inkml:brushProperty name="height" value="0.025" units="cm"/>
    </inkml:brush>
  </inkml:definitions>
  <inkml:trace contextRef="#ctx0" brushRef="#br0">31 422 5605,'0'0'7762,"14"-9"-4591,6-5-2170,-1-2-1,0 0 1,-1-1-1,19-22 0,-2-4 99,17-22 49,2 3 0,79-71 0,-133 133-1179,1-1-1,-1 0 0,1 1 0,0-1 1,-1 1-1,1-1 0,0 1 0,0-1 1,-1 1-1,1-1 0,0 1 0,0 0 1,0-1-1,-1 1 0,1 0 0,0 0 1,0-1-1,0 1 0,0 0 0,0 0 1,1 0-1,0 14-1256,-15 25-628,0-13-362,0-1 1,-20 26-1,-11 11-3205</inkml:trace>
  <inkml:trace contextRef="#ctx0" brushRef="#br0" timeOffset="1">0 649 3171,'0'0'8536,"13"-12"-6406,137-152 3093,-1 0-2120,-117 132-2508,1 2 0,70-49 0,-93 74-1085,-7 7 93,-14 18-253,-26 26-1064,-36 32-2014,-103 119-3877,122-127 3078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9.453"/>
    </inkml:context>
    <inkml:brush xml:id="br0">
      <inkml:brushProperty name="width" value="0.025" units="cm"/>
      <inkml:brushProperty name="height" value="0.025" units="cm"/>
    </inkml:brush>
  </inkml:definitions>
  <inkml:trace contextRef="#ctx0" brushRef="#br0">37 370 11179,'13'-16'3678,"6"-10"-2372,227-273 9431,-215 271-10641,-31 45-1692,-8 3 578,-1 0-1,0-1 1,-1 0 0,-1 0-1,-24 30 1,17-23 151,-178 239-5817,147-195 1735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9.795"/>
    </inkml:context>
    <inkml:brush xml:id="br0">
      <inkml:brushProperty name="width" value="0.025" units="cm"/>
      <inkml:brushProperty name="height" value="0.025" units="cm"/>
    </inkml:brush>
  </inkml:definitions>
  <inkml:trace contextRef="#ctx0" brushRef="#br0">1 302 11659,'41'-51'3491,"1"-2"-224,1 2-512,-2 5-801,-5 8-289,-3 7-672,-10 11-736,-7 10-225,-8 8-32,-4 2-289,-4 4-896,0 10-352,-9 7-97,-12 4-288,-7 9-352,-11 6-2018,-2 7-3203</inkml:trace>
  <inkml:trace contextRef="#ctx0" brushRef="#br0" timeOffset="1">13 482 8968,'0'0'4677,"45"-55"-833,-15 11-1026,9-6-768,5-6-1025,2 0-544,1 2-353,-5 2-2691,1-1-13900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59.087"/>
    </inkml:context>
    <inkml:brush xml:id="br0">
      <inkml:brushProperty name="width" value="0.025" units="cm"/>
      <inkml:brushProperty name="height" value="0.025" units="cm"/>
    </inkml:brush>
  </inkml:definitions>
  <inkml:trace contextRef="#ctx0" brushRef="#br0">1126 1 6822,'-138'22'2046,"-326"61"-1750,344-55-23,-209 77 1,318-101-199,7-3-19,-1 1-1,0-1 1,1 1 0,-1 0-1,1 0 1,0 1-1,0-1 1,0 1 0,0 0-1,0 0 1,1 0-1,-1 1 1,-5 6 0,9-10-50,0 1 0,0 0 1,0-1-1,-1 1 0,1-1 0,0 1 1,0 0-1,0-1 0,0 1 1,0-1-1,0 1 0,0 0 0,0-1 1,0 1-1,0-1 0,1 1 1,-1 0-1,0-1 0,0 1 0,1-1 1,-1 1-1,0-1 0,1 1 1,-1-1-1,0 1 0,1-1 0,-1 1 1,1-1-1,-1 1 0,1-1 1,-1 0-1,1 1 0,-1-1 0,1 0 1,-1 1-1,1-1 0,-1 0 1,1 0-1,-1 1 0,2-1 0,28 7 302,-28-7-238,60 6 1147,108-5 0,-82-2-662,97 1-123,984 26-1093,-759 1-4336,-193-16 1319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59.412"/>
    </inkml:context>
    <inkml:brush xml:id="br0">
      <inkml:brushProperty name="width" value="0.025" units="cm"/>
      <inkml:brushProperty name="height" value="0.025" units="cm"/>
    </inkml:brush>
  </inkml:definitions>
  <inkml:trace contextRef="#ctx0" brushRef="#br0">1 11 6022,'822'-3'4311,"-326"1"-2227,-168 1 2085,-342 3-4020,-15-2-2075,15-7-2569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6.710"/>
    </inkml:context>
    <inkml:brush xml:id="br0">
      <inkml:brushProperty name="width" value="0.025" units="cm"/>
      <inkml:brushProperty name="height" value="0.025" units="cm"/>
    </inkml:brush>
  </inkml:definitions>
  <inkml:trace contextRef="#ctx0" brushRef="#br0">55 154 2242,'4'-14'6684,"1"-12"-4628,10-42 3234,-1 22 2402,-19 75-4954,-1 5-2716,-9 17 219,-1-5 321,2 1-1,3 0 0,1 1 1,-5 81-1,15-128-535,0 0 1,0-1-1,0 1 0,0 0 1,0 0-1,0-1 0,0 1 1,0 0-1,1 0 0,-1-1 1,0 1-1,0 0 0,1-1 1,-1 1-1,0 0 0,1-1 1,-1 1-1,1 0 0,-1-1 1,1 1-1,-1-1 0,1 1 1,-1-1-1,1 1 0,-1-1 0,1 1 1,0-1-1,-1 1 0,1-1 1,0 0-1,-1 0 0,1 1 1,0-1-1,0 0 0,-1 0 1,1 0-1,0 0 0,0 0 1,-1 0-1,1 0 0,0 0 1,0 0-1,-1 0 0,1 0 1,0 0-1,0 0 0,-1-1 1,1 1-1,0 0 0,-1 0 0,1-1 1,0 1-1,-1-1 0,2 0 1,4-2 163,-1 0 1,0 0-1,0 0 1,0 0-1,0-1 1,5-5-1,24-28-159,-1-1-1,-2-2 1,-2-1-1,-2-2 1,-1 0-1,22-53 1,-46 87-1046,-8 12-1604,-16 21-4864,9-9 2697,-12 9-3622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34.187"/>
    </inkml:context>
    <inkml:brush xml:id="br0">
      <inkml:brushProperty name="width" value="0.025" units="cm"/>
      <inkml:brushProperty name="height" value="0.025" units="cm"/>
    </inkml:brush>
  </inkml:definitions>
  <inkml:trace contextRef="#ctx0" brushRef="#br0">74 1 7399,'0'0'15145,"-4"8"-14376,-11 36 115,1 1 0,3 1 0,1-1 0,3 2 1,-2 49-1,5 248 553,5-283-1175,11 153 750,0 28-1656,-12-240 187,0-2 322,-1 0 0,1 0 0,0 0-1,0 0 1,0-1 0,0 1 0,0 0-1,0 0 1,0 0 0,0 0 0,0 0-1,0 0 1,-1 0 0,1 0 0,0 0-1,0 0 1,0 0 0,0 0 0,0 0-1,0 0 1,0 0 0,0 0 0,-1 0-1,1 0 1,0 0 0,0 0 0,0 0-1,0 0 1,0 0 0,0 0-1,-1 0 1,1 0 0,0 0 0,0 0-1,0 0 1,0 0 0,0 0 0,0 0-1,0 0 1,0 0 0,0 0 0,-1 0-1,-12-18-6115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35.350"/>
    </inkml:context>
    <inkml:brush xml:id="br0">
      <inkml:brushProperty name="width" value="0.025" units="cm"/>
      <inkml:brushProperty name="height" value="0.025" units="cm"/>
    </inkml:brush>
  </inkml:definitions>
  <inkml:trace contextRef="#ctx0" brushRef="#br0">1 0 10890,'0'0'8013,"12"5"-6470,16 3-711,1-1 0,0-2 0,50 4 0,109-3 996,-122-5-1357,1543 50 1955,-2 71-400,-1210-93-1866,-395-33-1235,-11-4-147,-15-9-1630,21 15 2161,1 1 220,-1-1 1,1 0 0,0 0-1,0 1 1,0-1 0,0-1-1,0 1 1,1 0-1,-1 0 1,0 0 0,1-1-1,0 1 1,0-1-1,-1 0 1,2 1 0,-1-1-1,0 1 1,0-1-1,0-3 1,1-2-1045,0 1-1,1-1 1,0 0 0,0 0-1,3-9 1,1-8 2398,-3 0 4963,-9 9-41,4 11-1643,15 4-3015,71 6-47,-1 4 0,98 22-1,-176-30-1086,6 0 156,0 1 0,-1 0 0,1 1 0,-1 0 0,1 1 0,11 6 0,-19-9-112,-1 0-1,0 0 0,1 0 1,-1 0-1,0 0 0,0 0 1,0 1-1,0-1 0,0 0 0,0 1 1,0-1-1,0 0 0,-1 1 1,1-1-1,0 1 0,-1 0 1,1-1-1,-1 3 0,0-1 25,0-1 0,0 1 0,0 0 0,-1 0 0,1-1 0,-1 1 0,0 0 0,0-1 0,0 1 0,0-1 0,0 1 0,-1-1 0,1 1 0,-4 2 0,-17 24 241,-1-2 0,-44 40 1,46-49-185,1 2 1,0 0 0,2 2 0,0 0-1,-21 35 1,26-26-2863,12-30 2496,1 0 1,0 0-1,-1-1 0,1 1 1,-1 0-1,1 0 0,0 0 1,0 0-1,-1-1 0,1 1 1,0 0-1,0 0 0,0 0 1,0 0-1,0 0 0,0 0 0,0-1 1,0 1-1,0 0 0,1 0 1,-1 0-1,0 0 0,1-1 1,-1 1-1,0 0 0,1 0 1,-1 0-1,1-1 0,-1 1 1,1 0-1,-1-1 0,1 1 1,0 0-1,1 0 0,17 0-12749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36.068"/>
    </inkml:context>
    <inkml:brush xml:id="br0">
      <inkml:brushProperty name="width" value="0.025" units="cm"/>
      <inkml:brushProperty name="height" value="0.025" units="cm"/>
    </inkml:brush>
  </inkml:definitions>
  <inkml:trace contextRef="#ctx0" brushRef="#br0">0 9 13164,'3'-1'504,"-1"0"-1,1 0 1,-1 0-1,1 0 0,-1 0 1,1 0-1,-1 1 1,1 0-1,0-1 0,3 1 1,-5 0-353,-1 0-1,1 0 1,0 0 0,0 1-1,0-1 1,-1 0 0,1 1-1,0-1 1,0 0 0,-1 1-1,1-1 1,0 1 0,0-1-1,-1 1 1,1-1 0,-1 1-1,1 0 1,-1-1 0,1 1-1,-1 0 1,1-1 0,0 2-1,1 4 224,-1-1-1,0 1 1,0 0-1,0 0 1,0 0-1,-1 0 1,-1 10-1,1-5-139,-24 215 3400,16-170-4987,4-22-3415,1-90-3197,-3 19 2989</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36.504"/>
    </inkml:context>
    <inkml:brush xml:id="br0">
      <inkml:brushProperty name="width" value="0.025" units="cm"/>
      <inkml:brushProperty name="height" value="0.025" units="cm"/>
    </inkml:brush>
  </inkml:definitions>
  <inkml:trace contextRef="#ctx0" brushRef="#br0">0 131 6983,'0'0'7180,"4"-9"-4725,-3 5-2240,1 1-1,-1 0 0,1-1 0,-1 1 0,1 0 0,0 0 1,0 0-1,0 0 0,1 0 0,-1 1 0,1-1 0,0 0 1,-1 1-1,1 0 0,0 0 0,0 0 0,0 0 1,1 0-1,-1 1 0,0 0 0,1-1 0,-1 1 0,1 0 1,7-1-1,253-10 3934,-16 1-4004,-134-5-51,-54 6 645,99-3 0,-156 13-696,0 0-1,0 0 1,0 1-1,0-1 1,0 1-1,-1-1 1,1 1-1,0 0 1,0 0-1,-1 0 1,1 0-1,0 1 1,-1-1-1,1 1 0,-1 0 1,0-1-1,1 1 1,-1 0-1,0 0 1,0 1-1,0-1 1,-1 0-1,1 1 1,0-1-1,-1 1 1,0-1-1,1 1 1,-1 0-1,0 0 1,-1-1-1,1 1 1,0 0-1,-1 0 0,1 0 1,-1 5-1,1 12 269,-2-1 1,0 1-1,0 0 0,-7 26 0,2-14 122,2 7-250,0 0 0,3 0 0,1 0 0,2 0 0,2 0 1,1-1-1,19 67 0,-24-103-216,0-1 0,1 1-1,-1-1 1,0 0 0,1 1 0,-1-1 0,1 0 0,0 1-1,-1-1 1,1 0 0,0 0 0,0 0 0,0 0 0,0 0-1,0 0 1,0 0 0,0 0 0,2 1 0,-3-2-37,1 0-1,0 0 1,-1 0 0,1 0 0,-1-1-1,1 1 1,0 0 0,-1 0 0,1-1 0,-1 1-1,1-1 1,-1 1 0,1 0 0,-1-1 0,1 1-1,-1-1 1,1 1 0,-1-1 0,0 1 0,1-1-1,-1 0 1,0 1 0,1-1 0,-1 1 0,0-1-1,1 0 1,14-55-7441,-8 15-4985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38.097"/>
    </inkml:context>
    <inkml:brush xml:id="br0">
      <inkml:brushProperty name="width" value="0.025" units="cm"/>
      <inkml:brushProperty name="height" value="0.025" units="cm"/>
    </inkml:brush>
  </inkml:definitions>
  <inkml:trace contextRef="#ctx0" brushRef="#br0">0 175 384,'0'0'28785,"10"0"-27184,-1 0-1458,-1-1 0,1-1-1,0 0 1,-1 0 0,1-1-1,-1 0 1,0 0-1,0-1 1,0 0 0,0-1-1,0 1 1,-1-2-1,12-9 1,29-26-143,-29 24 0,1 1 0,1 0 0,24-13 0,-45 29 0,0 0 0,1 0 0,-1-1 0,0 1 0,0 0 0,1 0 0,-1 0 0,0 0 0,1 0 0,-1-1 0,0 1 0,1 0 0,-1 0 0,1 0 0,-1 0 0,0 0 0,1 0 0,-1 0 0,0 0 0,1 0 0,-1 0 0,0 1 0,1-1 0,-1 0 0,0 0 0,1 0 0,-1 0 0,0 0 0,1 1 0,-1-1 0,0 0 0,1 0 0,-1 1 0,0-1 0,0 0 0,1 0 0,-1 1 0,0-1 0,0 0 0,0 0 0,1 1 0,-1-1 0,0 0 0,0 1 0,0 0 0,2 24 0,-13 29 0,-4-12 0,10-32 0,1 0 0,0 1 0,1-1 0,0 1 0,1-1 0,-2 17 0,5-27-41,-1 0-1,0 1 1,0-1-1,0 1 1,0-1-1,0 0 1,1 1-1,-1-1 1,0 0 0,0 1-1,0-1 1,1 0-1,-1 1 1,0-1-1,1 0 1,-1 1-1,0-1 1,1 0 0,-1 0-1,0 1 1,1-1-1,-1 0 1,0 0-1,1 0 1,-1 0-1,1 1 1,-1-1 0,1 0-1,-1 0 1,0 0-1,1 0 1,-1 0-1,1 0 1,-1 0-1,1 0 1,16-4-4798,-5-8-3500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38.808"/>
    </inkml:context>
    <inkml:brush xml:id="br0">
      <inkml:brushProperty name="width" value="0.025" units="cm"/>
      <inkml:brushProperty name="height" value="0.025" units="cm"/>
    </inkml:brush>
  </inkml:definitions>
  <inkml:trace contextRef="#ctx0" brushRef="#br0">0 59 14253,'0'0'3364,"10"-6"-321,8-3-2045,0 1 0,1 1 0,0 0 1,1 2-1,-1 0 0,1 1 0,0 1 1,33-1-1,-45 3-814,44 3 742,-51-2-889,0 0-1,0 0 1,-1 0-1,1 0 0,0 0 1,0 1-1,0-1 1,-1 0-1,1 1 1,0-1-1,-1 1 0,1-1 1,0 1-1,-1-1 1,1 1-1,0-1 1,-1 1-1,1-1 0,0 2 1,-1-1 5,0 0 0,0 0 0,0 0 1,0 0-1,0-1 0,0 1 0,0 0 0,-1 0 0,1 0 1,0 0-1,-1-1 0,1 1 0,0 0 0,-1 0 0,1 0 0,-1-1 1,1 1-1,-1 0 0,0-1 0,1 1 0,-1-1 0,0 1 1,-1 0-1,-10 10 11,-1-1 1,0-1-1,-20 10 1,21-13-46,1 1 0,0 0 1,0 1-1,1 0 0,-1 0 1,-11 14-1,21-21-8,1-1 0,-1 1 0,0 0 0,1-1 0,-1 1 0,0 0 0,1-1 0,-1 1 0,1 0 0,-1 0 0,1 0 0,0-1 0,-1 1 0,1 0 0,0 0 0,-1 0 0,1 0 0,0 0 0,0 0 0,0-1 0,0 1 0,0 0 0,0 0 0,0 0 0,0 0 0,0 0 0,0 0 0,1 0 0,-1 0 0,0-1 0,1 1 0,-1 0 0,0 0 0,1 0 0,-1-1 0,1 1 0,-1 0 0,1 0 0,0-1 0,-1 1 0,1 0 0,0-1 0,-1 1 0,1-1 0,0 1 0,0-1 0,-1 1 0,1-1 0,0 0 0,0 1 0,0-1 0,0 0 0,0 0 0,0 1 0,-1-1 0,1 0 0,0 0 0,2 0 0,9 2 0,1-1 0,-1-1 0,18 0 0,-19 0 0,66 1-13,93-3-3625,-134-4-5139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39.997"/>
    </inkml:context>
    <inkml:brush xml:id="br0">
      <inkml:brushProperty name="width" value="0.025" units="cm"/>
      <inkml:brushProperty name="height" value="0.025" units="cm"/>
    </inkml:brush>
  </inkml:definitions>
  <inkml:trace contextRef="#ctx0" brushRef="#br0">1 513 10410,'0'0'10645,"13"-13"-9925,23-23-305,84-82 2330,162-206 0,-262 304-1839,-20 19-890,0 1-1,0 0 1,1 0-1,-1 0 0,0 0 1,0 0-1,1 0 0,-1 0 1,0 0-1,1 0 1,-1 0-1,0 0 0,0 0 1,1 0-1,-1 0 0,0 0 1,0 0-1,1 0 0,-1 0 1,0 0-1,1 0 1,-1 1-1,0-1 0,0 0 1,0 0-1,1 0 0,-1 0 1,0 1-1,0-1 1,0 0-1,1 0 0,-1 0 1,0 1-1,0-1 0,0 0 1,0 0-1,0 1 1,1-1-1,-1 0 0,0 0 1,0 1-1,0-1 0,2 46 649,-3-28-616,1 11-51,-1 2 271,7 54 1,-6-78-411,1 1-1,1-1 1,0 0 0,0 0 0,0 0-1,1 0 1,0-1 0,0 1 0,1-1 0,-1 1-1,2-1 1,-1 0 0,6 5 0,-2-4-2743,-2-5-3065</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0.994"/>
    </inkml:context>
    <inkml:brush xml:id="br0">
      <inkml:brushProperty name="width" value="0.025" units="cm"/>
      <inkml:brushProperty name="height" value="0.025" units="cm"/>
    </inkml:brush>
  </inkml:definitions>
  <inkml:trace contextRef="#ctx0" brushRef="#br0">315 71 5605,'0'0'9220,"-2"-10"-5894,2 7-3181,0 0 1,-1 1 0,1-1 0,-1 0 0,0 0 0,0 1 0,0-1-1,0 1 1,-1-1 0,1 1 0,-1-1 0,1 1 0,-1 0 0,0-1 0,0 1-1,0 0 1,0 0 0,0 1 0,0-1 0,-1 0 0,1 1 0,-1-1 0,1 1-1,-1 0 1,1 0 0,-1 0 0,0 0 0,0 0 0,1 1 0,-1-1-1,0 1 1,0-1 0,0 1 0,0 0 0,1 0 0,-1 1 0,0-1 0,0 1-1,-4 0 1,0 1-45,0 1-1,0-1 0,-1 1 0,2 0 0,-1 0 1,0 1-1,1 0 0,0 0 0,0 1 1,0 0-1,0 0 0,1 0 0,-1 1 0,2 0 1,-1 0-1,0 0 0,-4 9 0,-9 15 336,2 0 1,-17 45-1,21-46 8,-15 56 0,25-76-393,0 1-1,0-1 0,1 1 0,0 0 1,1-1-1,0 1 0,0 0 0,1-1 1,0 1-1,5 13 0,-5-20-43,0 0 1,1 0-1,0-1 1,-1 1-1,1-1 0,0 1 1,1-1-1,-1 0 1,0 0-1,1 0 1,-1 0-1,1 0 0,-1 0 1,1-1-1,0 1 1,0-1-1,0 0 0,0 0 1,0 0-1,0 0 1,0 0-1,0-1 0,0 1 1,0-1-1,0 0 1,0 0-1,0 0 0,6-1 1,-2 0 14,0 0 1,0 0 0,0 0-1,0-1 1,0 0-1,0-1 1,-1 1-1,1-1 1,-1 0 0,1-1-1,9-7 1,-12 8 54,0 0 0,-1 0 0,1-1 0,-1 1 0,1-1 0,-1 0 0,0 0 0,0 0 0,-1-1 0,1 1 0,-1 0 0,0-1 1,0 0-1,-1 1 0,1-1 0,-1 0 0,0 0 0,-1 0 0,1 0 0,-1 0 0,0 0 0,-1-9 0,1 13-57,-1 0-1,0-1 1,0 1-1,0-1 1,0 1-1,0 0 1,0 0-1,0 0 0,-1 0 1,1 0-1,0 0 1,-1 0-1,1 0 1,0 0-1,-1 0 1,1 1-1,-1-1 1,1 1-1,-1-1 1,0 1-1,1 0 1,-1-1-1,1 1 1,-1 0-1,0 0 1,1 0-1,-1 0 1,0 0-1,1 1 1,-1-1-1,1 0 1,-1 1-1,-3 1 1,3-2-20,-1 1 1,0 0 0,0-1 0,0 1-1,1 1 1,-1-1 0,1 0 0,-1 1 0,1-1-1,-1 1 1,1 0 0,0-1 0,0 1-1,0 1 1,0-1 0,0 0 0,0 0 0,0 1-1,-1 2 1,3-4-2,0-1-1,-1 1 0,1-1 1,0 1-1,0-1 1,0 1-1,0-1 1,0 1-1,0-1 0,0 1 1,0-1-1,0 1 1,0-1-1,0 1 1,0-1-1,1 1 0,-1-1 1,0 1-1,0-1 1,0 1-1,1-1 1,-1 1-1,0-1 0,0 1 1,1-1-1,-1 0 1,0 1-1,1-1 1,-1 0-1,1 1 0,-1-1 1,1 1-1,21 2-6,26-13 84,18-23 34,-53 25-96,1 1 0,0 0 0,21-7 0,-35 14-17,1 0 0,-1 0 1,1 0-1,-1 0 0,0 0 0,1 1 1,-1-1-1,1 0 0,-1 0 1,0 0-1,1 0 0,-1 1 0,1-1 1,-1 0-1,0 0 0,0 1 1,1-1-1,-1 0 0,0 1 1,1-1-1,-1 0 0,0 1 0,0-1 1,1 0-1,-1 1 0,0-1 1,0 1-1,0-1 0,0 0 1,0 1-1,0-1 0,0 1 0,1-1 1,-1 1-1,0-1 0,0 0 1,0 1-1,-1-1 0,1 1 0,0-1 1,0 1-1,0-1 0,0 0 1,0 1-1,0-1 0,-1 1 1,-4 24 113,-14 22 16,14-37-282,1 0 1,-1 0-1,2 0 0,0 1 0,0 0 1,1 0-1,-2 15 0,4-26 49,0 0 1,1 1-1,-1-1 0,0 0 0,0 0 1,0 1-1,0-1 0,0 0 0,1 1 1,-1-1-1,0 0 0,0 0 0,0 0 1,1 1-1,-1-1 0,0 0 0,0 0 1,1 0-1,-1 1 0,0-1 0,0 0 1,1 0-1,-1 0 0,0 0 0,1 0 1,-1 0-1,0 0 0,0 0 0,1 1 1,-1-1-1,0 0 0,1 0 0,-1 0 1,0-1-1,1 1 0,-1 0 0,0 0 1,1 0-1,-1 0 0,0 0 0,0 0 1,1 0-1,-1 0 0,0-1 0,0 1 1,1 0-1,-1 0 0,1-1 0,14-8-3291,1-13-1637,0-6-2947</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1.337"/>
    </inkml:context>
    <inkml:brush xml:id="br0">
      <inkml:brushProperty name="width" value="0.025" units="cm"/>
      <inkml:brushProperty name="height" value="0.025" units="cm"/>
    </inkml:brush>
  </inkml:definitions>
  <inkml:trace contextRef="#ctx0" brushRef="#br0">81 0 14318,'0'0'13164,"-14"49"-11979,3-13 64,-3 5-512,4 3-481,-4-2-192,7-2-32,-1-5-160,5-5-512,3-6-321,0-8-609,5-6-672,8-10-705,4 0-1601,2-15-4292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1.666"/>
    </inkml:context>
    <inkml:brush xml:id="br0">
      <inkml:brushProperty name="width" value="0.025" units="cm"/>
      <inkml:brushProperty name="height" value="0.025" units="cm"/>
    </inkml:brush>
  </inkml:definitions>
  <inkml:trace contextRef="#ctx0" brushRef="#br0">28 57 15727,'0'0'8995,"-6"9"-8013,-16 32-5,22-41-954,0 1-1,0 0 1,0-1 0,0 1-1,0 0 1,0-1 0,0 1-1,1-1 1,-1 1 0,0 0-1,0-1 1,0 1-1,1-1 1,-1 1 0,0 0-1,1-1 1,-1 1 0,0-1-1,1 1 1,-1-1-1,1 1 1,-1-1 0,0 0-1,1 1 1,-1-1 0,1 0-1,0 1 1,-1-1-1,1 0 1,-1 1 0,1-1-1,-1 0 1,1 0 0,0 0-1,-1 0 1,1 1-1,-1-1 1,1 0 0,0 0-1,-1 0 1,1 0 0,0-1-1,34 2 315,-30-1-248,1-1-48,0 0 1,0 0-1,0 0 1,0-1-1,0 1 0,0-2 1,-1 1-1,1-1 1,-1 1-1,1-2 0,-1 1 1,0 0-1,6-6 1,-8 6-8,0 0 1,0 1-1,0-1 1,0 0-1,-1-1 1,1 1 0,-1 0-1,0-1 1,0 1-1,0-1 1,-1 0-1,1 0 1,-1 1-1,0-1 1,0 0 0,0 0-1,0 0 1,-1 0-1,0-1 1,1 1-1,-2-4 1,1 8-35,0-1 1,-1 1 0,1 0-1,-1-1 1,1 1-1,0 0 1,-1-1 0,1 1-1,-1 0 1,1 0-1,-1 0 1,1-1 0,-1 1-1,1 0 1,-1 0-1,1 0 1,-1 0 0,1 0-1,-1 0 1,1 0-1,-1 0 1,1 0 0,-1 0-1,1 0 1,-1 0-1,1 0 1,-1 1 0,1-1-1,0 0 1,-1 0-1,1 0 1,-1 1 0,1-1-1,-1 0 1,1 1-1,0-1 1,-1 0 0,1 1-1,-20 11-114,11-4 138,0 1-1,1 1 1,0 0-1,0 0 1,1 0-1,0 1 1,1 0-1,0 1 0,1-1 1,0 1-1,1 0 1,0 0-1,1 1 1,-3 22-1,6-34-21,0-1 0,0 1 0,0-1 0,0 1 0,0-1 0,0 1 0,0-1 0,0 1 0,1-1 0,-1 1 0,0-1 0,0 1 0,0-1 0,1 0 1,-1 1-1,0-1 0,1 1 0,-1-1 0,0 0 0,1 1 0,-1-1 0,1 0 0,-1 1 0,0-1 0,1 0 0,-1 0 0,1 1 0,-1-1 0,1 0 0,-1 0 0,2 0 0,21-1 75,21-15 102,-25 3-143,-1-1 1,0 0 0,-1-2 0,-1 0 0,0-1-1,-1 0 1,-1-2 0,18-29 0,-51 126 347,19-78-383,-3 9 33,0 0 0,1 0 1,0 0-1,1 0 0,0 0 1,0 0-1,1 1 0,1 13 1,-1-23-47,0 1 0,1 0 0,-1 0 0,0-1 0,1 1 0,-1 0 0,1 0 0,-1-1 0,1 1 0,-1-1 0,1 1 0,-1 0 0,1-1 0,0 1 0,-1-1 0,1 1 0,0-1 0,-1 0 0,1 1 0,0-1 0,0 0 0,-1 1 0,1-1 0,0 0 0,0 0 0,0 0 0,-1 0 0,1 0 0,0 0 0,0 0 0,0 0 0,-1 0 0,1 0 0,0 0 0,0 0 0,0-1 0,-1 1 0,1 0 0,0 0 0,0-1 0,-1 1 0,1-1 0,0 1 0,-1-1 0,1 1 1,0-1-2,3-1-219,0 0-1,-1-1 1,1 1-1,-1-1 1,1 0-1,-1 0 1,5-5-1,-4 0-1512,0 0 1,0 0-1,0-1 0,-1 1 0,4-14 0,2-22-9054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7.052"/>
    </inkml:context>
    <inkml:brush xml:id="br0">
      <inkml:brushProperty name="width" value="0.025" units="cm"/>
      <inkml:brushProperty name="height" value="0.025" units="cm"/>
    </inkml:brush>
  </inkml:definitions>
  <inkml:trace contextRef="#ctx0" brushRef="#br0">232 310 12588,'0'0'12364,"56"52"-10346,-38-48-1250,0 0-608,-3 0-128,-5-2-1153,-2-2-2370</inkml:trace>
  <inkml:trace contextRef="#ctx0" brushRef="#br0" timeOffset="1">0 0 15214,'0'0'-544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2.040"/>
    </inkml:context>
    <inkml:brush xml:id="br0">
      <inkml:brushProperty name="width" value="0.025" units="cm"/>
      <inkml:brushProperty name="height" value="0.025" units="cm"/>
    </inkml:brush>
  </inkml:definitions>
  <inkml:trace contextRef="#ctx0" brushRef="#br0">12 1 20628,'0'0'9192,"-12"49"-9192,25-38-897,1 0-3203,-3-4-2530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2.429"/>
    </inkml:context>
    <inkml:brush xml:id="br0">
      <inkml:brushProperty name="width" value="0.025" units="cm"/>
      <inkml:brushProperty name="height" value="0.025" units="cm"/>
    </inkml:brush>
  </inkml:definitions>
  <inkml:trace contextRef="#ctx0" brushRef="#br0">48 374 8200,'0'0'20254,"5"-3"-19689,5-2-403,-1 0 0,1-2 0,-1 1 0,0-1 0,-1 0 0,0-1 0,0 0 0,0 0 0,-1-1 0,-1 0 0,1 0 0,-1-1 0,5-10-1,1-5-128,0 0-1,-1-1 1,-2 0-1,8-37 0,-15 56-63,-1 0 0,0 0 0,0 0 0,0 0-1,-1 0 1,-2-13 0,2 19 20,0-1 0,0 1-1,-1 0 1,1 0 0,0 0 0,-1 0-1,1-1 1,-1 1 0,0 0 0,1 0-1,-1 0 1,0 0 0,1 0-1,-1 1 1,0-1 0,0 0 0,0 0-1,0 0 1,0 1 0,0-1 0,0 0-1,0 1 1,0-1 0,0 1 0,-1-1-1,1 1 1,0 0 0,0-1 0,0 1-1,-1 0 1,1 0 0,0 0 0,0 0-1,0 0 1,-1 0 0,1 0 0,0 0-1,0 1 1,0-1 0,-1 0 0,1 1-1,0-1 1,0 1 0,0-1 0,0 1-1,-1 1 1,-4 1-3,0 0-1,0 1 1,1-1-1,0 1 0,0 1 1,0-1-1,0 1 1,0 0-1,1 0 1,-5 8-1,-37 60 34,42-64-11,-3 2-11,-40 79 357,42-80-258,1 0-1,1 1 1,0-1-1,0 0 1,1 1-1,0 0 1,0 12-1,2-22-90,0 0-1,0 0 0,0 0 0,0 0 1,0 0-1,1 0 0,-1 0 1,0 0-1,0-1 0,1 1 0,-1 0 1,1 0-1,-1 0 0,1-1 0,-1 1 1,1 0-1,0 0 0,-1-1 1,1 1-1,0 0 0,-1-1 0,1 1 1,0-1-1,0 1 0,0-1 0,-1 0 1,1 1-1,1-1 0,34 4 152,-24-6-87,0 0 0,0 0 0,23-9-1,33-22 31,-52 24-95,1 0-1,-1 2 0,1-1 0,0 2 0,28-6 0,-44 12-2,-1-1 1,0 1-1,1 0 1,-1 0-1,0 0 1,1 0-1,-1 0 1,0 0-1,0 0 1,1 0-1,-1 0 1,0 0-1,1 0 1,-1 1-1,0-1 1,1 0-1,-1 0 1,0 0-1,0 0 1,1 0-1,-1 0 1,0 1-1,0-1 1,1 0-1,-1 0 1,0 1-1,0-1 1,1 0-1,-1 0 1,0 1-1,0-1 1,0 0-1,0 0 1,1 1-1,-1-1 1,0 0-1,0 1 1,0-1-1,0 1 1,-3 16 139,-13 15 69,2-15-170,10-13-72,-1 1-1,1-1 0,0 1 0,1 0 0,0 0 1,-1 0-1,1 1 0,1-1 0,-1 1 1,-1 6-1,6-12-1013,0 0 0,-1 0 1,1 0-1,0 0 0,0 0 1,-1 0-1,1-1 0,0 1 1,-1 0-1,1-1 0,0 0 1,-1 1-1,1-1 1,0 0-1,1-2 0,9-9-10858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4.191"/>
    </inkml:context>
    <inkml:brush xml:id="br0">
      <inkml:brushProperty name="width" value="0.025" units="cm"/>
      <inkml:brushProperty name="height" value="0.025" units="cm"/>
    </inkml:brush>
  </inkml:definitions>
  <inkml:trace contextRef="#ctx0" brushRef="#br0">53 145 19955,'0'0'6006,"-6"11"-3930,-1 0-1686,1 1 1,0 0-1,1 0 0,0 1 0,1-1 1,0 1-1,1 0 0,0 0 0,0 16 1,3-21-365,1 1 1,-1 0 0,2-1 0,-1 1 0,5 11 0,-6-19-23,0 0 1,0 0 0,1 0 0,-1 0 0,0 0 0,1 0 0,-1 0-1,1 0 1,-1 0 0,1 0 0,-1 0 0,1 0 0,0 0 0,-1 0-1,1 0 1,0-1 0,0 1 0,0 0 0,-1 0 0,1-1 0,0 1-1,0-1 1,0 1 0,0-1 0,0 1 0,0-1 0,0 0 0,0 1-1,0-1 1,1 0 0,-1 0 0,0 0 0,0 0 0,0 0 0,0 0-1,0 0 1,0 0 0,0 0 0,0 0 0,0-1 0,1 1 0,-1 0-1,0-1 1,0 1 0,0-1 0,-1 1 0,1-1 0,0 0 0,0 1-1,0-1 1,0 0 0,0 0 0,-1 1 0,1-1 0,0 0-1,0-1 1,7-9 31,0 1-1,-1-2 1,-1 1-1,0-1 0,0 0 1,-1 0-1,0 0 1,-2-1-1,1 0 1,2-19-1,-29 67-35,23-34 0,-1-1 0,1 1 0,0-1 0,-1 1 0,1-1 0,0 1 0,0 0 0,0-1 0,-1 1 0,1-1 0,0 1 0,0-1 0,0 1 0,0 0 0,0-1 0,0 1 0,0-1 0,0 1 0,0-1 0,1 1 0,-1 0 0,0-1 0,0 1 0,0-1 0,1 1 0,-1-1 0,1 1 0,12-6 0,13-20 0,-19 6 0,-7 15 0,1 9 0,0-3 0,1 0 0,0-1 0,0 1 0,-1 0 0,1-1 0,0 0 0,1 1 0,-1-1 0,0 0 0,0 0 0,0 0 0,3 1 0,-2-5-7,-1 1 0,1 0 0,-1-1 0,0 1 0,0-1 0,0 0 0,0 0 0,-1 1 0,1-1 0,-1 0 0,2-6 0,-1-4-53,-22 34 28,12-10 34,-1 0 15,1-1 0,0 2 1,1-1-1,0 1 1,0 0-1,2 0 1,-1 1-1,2-1 1,-5 18-1,9-29-17,0 0 0,1 0 0,-1 0 0,0 0 0,1 0 0,-1 0 0,0 0 0,1 0 0,-1 0 0,1 0 0,0-1 0,-1 1 0,1 0 0,0 0 0,-1-1 0,1 1 0,0 0 0,0-1 0,0 1 0,-1-1 0,1 1 0,0-1 0,0 1 0,0-1 0,0 0 0,0 1 0,0-1 0,0 0 0,0 0 0,0 0 0,0 0 0,0 0 0,0 0 0,0 0 0,0 0 0,0 0 0,2-1 0,46-4 0,-46 5 0,29-6 0,2-1 0,0 2 0,0 1 0,0 2 0,51 3 0,-85-1 0,0 0 0,-1 0 0,1 0 0,0 0 0,0 0 0,0 0 0,0 1 0,-1-1 0,1 0 0,0 0 0,0 0 0,0 0 0,0 1 0,0-1 0,0 0 0,0 0 0,-1 0 0,1 0 0,0 1 0,0-1 0,0 0 0,0 0 0,0 0 0,0 1 0,0-1 0,0 0 0,0 0 0,0 0 0,0 1 0,0-1 0,0 0 0,0 0 0,0 0 0,1 1 0,-1-1 0,0 0 0,0 0 0,0 0 0,0 0 0,0 1 0,0-1 0,0 0 0,1 0 0,-1 0 0,0 0 0,0 0 0,0 1 0,0-1 0,0 0 0,1 0 0,-1 0 0,0 0 0,0 0 0,0 0 0,1 0 0,-1 0 0,0 0 0,0 0 0,0 0 0,1 0 0,-1 0 0,0 0 0,0 0 0,1 0 0,-2 1 0,0-1 0,1 0 0,-1 1 0,0-1 0,0 0 0,1 0 0,-1 1 0,0-1 0,0 0 0,0 0 0,1 0 0,-1 0 0,0 0 0,0 0 0,1 0 0,-1-1 0,0 1 0,0 0 0,1 0 0,-1-1 0,0 1 0,0 0 0,1-1 0,-1 1 0,0 0 0,0-2 0,-2-1 0,0 0 0,0-1 0,1 0 0,-1 0 0,1 0 0,0 0 0,0 0 0,1 0 0,-1 0 0,-1-7 0,-9-53 0,7 36 0,4 28-10,1-1-1,0 1 1,0-1-1,-1 0 1,1 1-1,0-1 1,0 1 0,0-1-1,0 1 1,0-1-1,0 0 1,-1 1 0,2-1-1,-1 1 1,0-1-1,0 1 1,0-1-1,0 0 1,0 1 0,0-1-1,0 1 1,1-1-1,-1 1 1,0-1 0,1 1-1,-1-1 1,0 1-1,1-1 1,-1 1-1,0 0 1,1-1 0,-1 1-1,1-1 1,-1 1-1,1 0 1,-1-1 0,2 1-1,22 4-881,0 1 45,-15-5 235,-1-1 1,1 0-1,-1-1 1,0 0-1,1 0 1,-1-1-1,0 0 1,-1 0-1,1-1 1,0 0-1,-1 0 1,0-1 0,0 0-1,0 0 1,-1-1-1,8-7 1,-1-1-721,-1 0 1,0-1 0,-1 0-1,0-1 1,-2 0-1,12-24 1,-19 30 8785,-13 20-4640,-15 24-660,8-1-943,0 0 0,2 1 0,-13 45 0,23-60-942,1 1 0,0 0-1,2 0 1,0 0 0,2 0-1,0 1 1,3 33 0,-2-54-265,0 1 1,0-1-1,0 0 1,0 1-1,0-1 1,0 1-1,0-1 1,0 0-1,0 1 1,0-1-1,0 0 1,0 1-1,1-1 1,-1 0-1,0 1 1,0-1-1,0 0 1,0 1-1,0-1 1,1 0-1,-1 0 0,0 1 1,0-1-1,1 0 1,-1 0-1,0 1 1,0-1-1,1 0 1,-1 0-1,0 0 1,1 0-1,-1 1 1,0-1-1,1 0 1,9-8 251,4-21-2,-8 4-394,-1-1 0,-1 0 0,0-38-1,-8 60 469,-3 11-117,-5 13 3,11-17-201,0 0 0,1 0 0,-1 0 0,1 0 0,0 0 0,0 0 0,0 0 0,0 0 0,1 0 0,-1 0 0,1 0 1,0 0-1,-1-1 0,1 1 0,1 0 0,-1 0 0,0 0 0,1-1 0,-1 1 0,1-1 0,3 4 0,-2-3 25,0-1 0,1 1 1,-1-1-1,1 0 1,-1 0-1,1 0 0,0 0 1,0-1-1,0 1 0,0-1 1,0 0-1,1 0 0,6 0 1,-2 0 11,0-1 0,0 0 0,0-1 0,0 0 0,0 0 0,0-1 0,0 0 0,0 0 0,-1-1 1,1 0-1,-1-1 0,0 0 0,0 0 0,8-6 0,7-10-50,-29 25 0,0 0 0,1 1 0,-1 0 0,1 0 0,0 0 0,0 1 0,1 0 0,0 0 0,0 0 0,1 0 0,0 0 0,0 1 0,0-1 0,1 1 0,0 0 0,1 0 0,-1 8 0,2-14 0,1-1 0,-1 0 0,0 0 0,1 0 0,-1 0 0,1 0 0,-1 0 0,1 0 0,0 0 0,-1 0 0,1-1 0,0 1 0,0 0 0,0 0 0,-1 0 0,1-1 0,0 1 0,0 0 0,0-1 0,0 1 0,0-1 0,0 0 0,0 1 0,0-1 0,1 0 0,-1 1 0,0-1 0,0 0 0,0 0 0,0 0 0,0 0 0,0 0 0,1 0 0,-1 0 0,0 0 0,0-1 0,0 1 0,0 0 0,1-1 0,48-13 0,-37 6 0,0 0 0,-1-1 0,0-1 0,16-15 0,-15 13 0,-1 1 0,27-18 0,-50 64 0,9-31 0,0 0 0,0 0 0,1 1 0,-1-1 0,1 1 0,0-1 0,0 1 0,1 0 0,-1-1 0,1 8 0,0-10 0,1 0 0,-1-1 0,1 1 0,-1-1 0,1 1 0,-1-1 0,1 0 0,0 1 0,0-1 0,0 0 0,0 1 0,0-1 0,0 0 0,0 0 0,0 0 0,1 0 0,-1 0 0,0 0 0,1 0 0,-1 0 0,0-1 0,1 1 0,-1 0 0,1-1 0,-1 1 0,1-1 0,0 0 0,-1 1 0,1-1 0,-1 0 0,1 0 0,0 0 0,-1 0 0,4-1 0,1-6-2396,-4-13-6163,-3 16 6115,1-16-7251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4.534"/>
    </inkml:context>
    <inkml:brush xml:id="br0">
      <inkml:brushProperty name="width" value="0.025" units="cm"/>
      <inkml:brushProperty name="height" value="0.025" units="cm"/>
    </inkml:brush>
  </inkml:definitions>
  <inkml:trace contextRef="#ctx0" brushRef="#br0">42 6 8360,'-3'-5'21507,"-3"12"-17476,-2 9-7062,6-12 4701,-2 12-2166,-11 36 1156,11-19-9151,12-36-2197,3-8 2739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5.359"/>
    </inkml:context>
    <inkml:brush xml:id="br0">
      <inkml:brushProperty name="width" value="0.025" units="cm"/>
      <inkml:brushProperty name="height" value="0.025" units="cm"/>
    </inkml:brush>
  </inkml:definitions>
  <inkml:trace contextRef="#ctx0" brushRef="#br0">149 45 13036,'0'0'13063,"0"-5"-12497,2-6-629,2-15 2821,-5 23-1581,-2 18-1034,-8 24 426,-2 0 0,-35 75 0,15-42-189,32-69-380,-6 13 0,0 0 0,0 0 0,2 1 0,0 0 0,0 0 0,2 0 0,0 1 0,2-1 0,-1 20 0,2-36 0,0 0 0,0 0 0,1 0 0,-1 0 0,0 0 0,0 0 0,1 0 0,-1 0 0,1 0 0,-1 0 0,0-1 0,1 1 0,0 0 0,-1 0 0,1 0 0,0-1 0,-1 1 0,1 0 0,0-1 0,-1 1 0,1-1 0,0 1 0,0-1 0,0 1 0,0-1 0,0 1 0,0-1 0,0 0 0,-1 0 0,1 1 0,0-1 0,0 0 0,0 0 0,0 0 0,0 0 0,0 0 0,0 0 0,0 0 0,0-1 0,0 1 0,0 0 0,1-1 0,1 0 0,1 1 0,-1-1 0,0-1 0,0 1 0,0 0 0,0-1 0,0 0 0,0 0 0,0 0 0,-1 0 0,4-3 0,113-152 0,-140 224 0,19-61 0,0 0 0,0 0 0,1 0 0,0 0 0,0 0 0,0 0 0,1 0 0,0 0 0,0 1 0,3 10 0,-2-15 0,0 0 0,0 0 0,0 0 0,0 0 0,0 0 0,1 0 0,-1 0 0,1 0 0,0-1 0,-1 1 0,1 0 0,0-1 0,0 0 0,0 1 0,0-1 0,0 0 0,0 0 0,0 0 0,1 0 0,-1 0 0,0-1 0,0 1 0,1-1 0,-1 1 0,0-1 0,1 0 0,-1 0 0,1 0 0,3-1 0,9 0 0,0-1 0,0 0 0,0-1 0,-1-1 0,1 0 0,-1-1 0,0-1 0,25-13 0,101-71 0,-137 87 0,-3 3 0,0 0 0,0 1 0,0-1 0,0 0 0,0 0 0,0 0 0,0 0 0,0 0 0,0 0 0,0 0 0,0 0 0,0 0 0,0 1 0,0-1 0,0 0 0,0 0 0,0 0 0,0 0 0,0 0 0,0 0 0,0 0 0,0 0 0,0 0 0,0 0 0,0 1 0,0-1 0,0 0 0,0 0 0,0 0 0,0 0 0,1 0 0,-1 0 0,0 0 0,0 0 0,0 0 0,0 0 0,0 0 0,0 0 0,0 0 0,0 0 0,0 0 0,0 0 0,0 0 0,1 1 0,-1-1 0,0 0 0,0 0 0,0 0 0,0 0 0,0 0 0,0 0 0,0 0 0,0 0 0,0 0 0,0-1 0,1 1 0,-1 0 0,0 0 0,0 0 0,0 0 0,0 0 0,0 0 0,0 0 0,0 0 0,0 1 0,0-1 0,0 1 0,0 0 0,0-1 0,0 1 0,0 0 0,0-1 0,1 1 0,-1-1 0,0 1 0,0 0 0,0-1 0,1 1 0,-1-1 0,0 1 0,1 0 0,-1-1 0,1 1 0,-1-1 0,0 1 0,1-1 0,-1 0 0,1 1 0,-1-1 0,1 1 0,-1-1 0,1 0 0,0 1 0,-1-1 0,1 0 0,-1 0 0,1 0 0,0 1 0,-1-1 0,1 0 0,0 0 0,12 2 0,-3 0 0,0-1 0,0 2 0,0-1 0,-1 1 0,19 9 0,-25-10 0,0 0 0,0 0 0,-1 0 0,1 1 0,-1-1 0,1 1 0,-1-1 0,0 1 0,0 0 0,0 0 0,0 0 0,0 1 0,-1-1 0,1 0 0,-1 1 0,0-1 0,0 0 0,0 1 0,-1-1 0,1 8 0,3 38 0,-3 1 0,-5 55 0,3-95 0,-1-1 0,0 1 0,-1-1 0,1 1 0,-2-1 0,1 0 0,-10 16 0,12-22 0,-1 0 0,0 0 0,0 0 0,0 0 0,0-1 0,0 1 0,-1 0 0,1-1 0,-1 0 0,0 1 0,0-1 0,1 0 0,-1-1 0,-1 1 0,1 0 0,0-1 0,0 0 0,-1 0 0,1 0 0,0 0 0,-1 0 0,1 0 0,-1-1 0,-3 0 0,5 0 0,1-1 0,0 1 0,0-1 0,0 1 0,0-1 0,0 0 0,0 0 0,0 0 0,0 1 0,0-1 0,0 0 0,0 0 0,0 0 0,0 0 0,1 0 0,-1-1 0,0 1 0,1 0 0,-1 0 0,1 0 0,0-1 0,-1 1 0,1 0 0,0 0 0,0-1 0,-1-1 0,-3-41 0,4 39 0,-1-23 9,1 0-1,2 0 1,0 0-1,11-46 1,-10 62-25,1 0 1,0 1 0,0-1 0,1 1-1,1 0 1,0 1 0,0-1 0,1 1-1,0 0 1,1 1 0,0 0 0,1 0-1,12-10 1,43-25-5084,-52 36 2735,31-20-8644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7.214"/>
    </inkml:context>
    <inkml:brush xml:id="br0">
      <inkml:brushProperty name="width" value="0.025" units="cm"/>
      <inkml:brushProperty name="height" value="0.025" units="cm"/>
    </inkml:brush>
  </inkml:definitions>
  <inkml:trace contextRef="#ctx0" brushRef="#br0">205 51 4292,'0'-4'4337,"-4"-34"8626,4 37-12847,0 1-1,-1-1 0,1 1 0,0 0 0,0-1 0,-1 1 0,1-1 0,0 1 1,0-1-1,-1 1 0,1 0 0,0-1 0,-1 1 0,1 0 0,-1-1 0,1 1 0,0 0 1,-1 0-1,1-1 0,-1 1 0,1 0 0,-1 0 0,1 0 0,-1 0 0,1-1 0,-1 1 1,-19 11 2008,11-1-1988,1 0 0,1 0 0,-1 1 0,1-1-1,1 1 1,0 1 0,1-1 0,0 1 0,1 0-1,0 1 1,1-1 0,-2 14 0,-2 15 300,3 0 1,0 59-1,4-94-399,0-1 0,0 1-1,0 0 1,1-1 0,0 1-1,0-1 1,0 1 0,1-1-1,0 0 1,0 1 0,0-1-1,0 0 1,1 0-1,6 8 1,-8-16-612,-1 0-1,1 0 0,-1-1 1,0 1-1,-1 0 1,1-1-1,0 1 1,-1 0-1,0-1 0,-1-3 1,-6-8-1384,-1 0 1,-21-27-1,-3-6 1130,29 42 1392,0-1-1,1 0 1,0-1-1,-5-13 1,8 19-400,0 1 0,0 0 0,0-1 0,1 1 0,-1 0 0,0 0-1,1-1 1,-1 1 0,1 0 0,-1 0 0,1-1 0,-1 1 0,1 0 0,0 0 0,0 0 0,-1 0-1,1 0 1,0 0 0,0 0 0,0 0 0,0 0 0,0 0 0,0 1 0,1-1 0,-1 0 0,0 1 0,0-1-1,0 1 1,1-1 0,-1 1 0,0 0 0,1 0 0,1-1 0,61-11-479,-42 9 309,59-22-6842,-41 5-1848</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7.587"/>
    </inkml:context>
    <inkml:brush xml:id="br0">
      <inkml:brushProperty name="width" value="0.025" units="cm"/>
      <inkml:brushProperty name="height" value="0.025" units="cm"/>
    </inkml:brush>
  </inkml:definitions>
  <inkml:trace contextRef="#ctx0" brushRef="#br0">132 1 17264,'0'0'3113,"-8"7"-332,-4 4-2219,1 1 0,0 0 0,0 1-1,2 1 1,-1-1 0,2 1 0,0 1 0,0-1 0,2 2 0,-1-1-1,2 0 1,0 1 0,1 0 0,1 0 0,-3 33 0,7-46-631,-1-1 1,1 1 0,-1 0-1,1 0 1,0-1 0,0 1-1,0 0 1,0-1-1,0 1 1,1-1 0,-1 1-1,1-1 1,0 0 0,0 1-1,0-1 1,0 0-1,0 0 1,0 0 0,0-1-1,1 1 1,-1 0 0,1-1-1,-1 0 1,1 0-1,-1 1 1,5 0 0,36 5-4771,-38-7 3792,-1-1 0,1 1 0,-1-1 0,0 0 1,0 0-1,1 0 0,4-2 0,17-12-5471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7.928"/>
    </inkml:context>
    <inkml:brush xml:id="br0">
      <inkml:brushProperty name="width" value="0.025" units="cm"/>
      <inkml:brushProperty name="height" value="0.025" units="cm"/>
    </inkml:brush>
  </inkml:definitions>
  <inkml:trace contextRef="#ctx0" brushRef="#br0">190 0 13645,'0'0'13426,"-10"12"-12252,-39 43-143,4 2-1,-41 65 0,92-141-6387,16-64-12267,-15 50 9301</inkml:trace>
  <inkml:trace contextRef="#ctx0" brushRef="#br0" timeOffset="1">38 29 5573,'0'0'21140,"60"18"-20307,-36 0-545,2-4-224,-3-1-64,0-3-1857,-5-6-1475,-3-4-992,-5 0-2274</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8.251"/>
    </inkml:context>
    <inkml:brush xml:id="br0">
      <inkml:brushProperty name="width" value="0.025" units="cm"/>
      <inkml:brushProperty name="height" value="0.025" units="cm"/>
    </inkml:brush>
  </inkml:definitions>
  <inkml:trace contextRef="#ctx0" brushRef="#br0">54 1 13901,'0'0'10282,"15"73"-8296,-6-41-32,-1 3-577,-4 2-384,-4 2-513,0 3-288,-10 3-127,-8 3-322,-5-6-1697,2-6-3715,3-9-11755</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9.446"/>
    </inkml:context>
    <inkml:brush xml:id="br0">
      <inkml:brushProperty name="width" value="0.025" units="cm"/>
      <inkml:brushProperty name="height" value="0.025" units="cm"/>
    </inkml:brush>
  </inkml:definitions>
  <inkml:trace contextRef="#ctx0" brushRef="#br0">22 57 4644,'0'0'12823,"-1"-9"-11990,2-39 4062,-2 61-4420,-8 58 829,5-47-1015,0 0 1,2 0 0,0 0-1,2 0 1,1 1 0,7 42 0,-2-49 1074,-3-19 68,0-30 558,-1 8-2217,4-39 477,-3-83 1,-3 106-229,0 38-92,0 30-319,2 13 362,11 71 0,-14-88-3216,-10-5-4815,3-11 888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7.647"/>
    </inkml:context>
    <inkml:brush xml:id="br0">
      <inkml:brushProperty name="width" value="0.025" units="cm"/>
      <inkml:brushProperty name="height" value="0.025" units="cm"/>
    </inkml:brush>
  </inkml:definitions>
  <inkml:trace contextRef="#ctx0" brushRef="#br0">1 36 19635,'0'0'7527,"0"12"-7431,7 295 1094,-7-301-1016,0 0 0,1-1 0,0 1 0,0 0-1,0-1 1,1 1 0,0-1 0,4 9 0,-6-13-111,1 0 0,0 0 0,-1 0 1,1 0-1,0-1 0,0 1 0,-1 0 1,1 0-1,0-1 0,0 1 0,0 0 0,0-1 1,0 1-1,0-1 0,0 0 0,0 1 1,0-1-1,0 0 0,2 1 0,0-1 17,-1 0 0,0-1 0,1 1 1,-1-1-1,0 1 0,0-1 0,1 0 0,-1 0 0,0 0 0,0 0 0,0 0 0,0 0 1,2-3-1,13-9-20,-2 0 1,1-2 0,-2 0-1,0-1 1,12-17 0,57-91-57,-83 123-4,8-12 8,4-5-69,0 0 1,-2 0-1,0-1 1,-1 0-1,-1-1 0,10-39 1,-32 62-13727,-5 11 6647,-6 6-4284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50.471"/>
    </inkml:context>
    <inkml:brush xml:id="br0">
      <inkml:brushProperty name="width" value="0.025" units="cm"/>
      <inkml:brushProperty name="height" value="0.025" units="cm"/>
    </inkml:brush>
  </inkml:definitions>
  <inkml:trace contextRef="#ctx0" brushRef="#br0">1 5 4708,'0'0'13549,"20"9"-11787,-18-9-1057,0 0-513,2 0-160,4 0-288,-1 0-1698,1-3-1377,-2-7-3300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52"/>
    </inkml:context>
    <inkml:brush xml:id="br0">
      <inkml:brushProperty name="width" value="0.025" units="cm"/>
      <inkml:brushProperty name="height" value="0.025" units="cm"/>
    </inkml:brush>
  </inkml:definitions>
  <inkml:trace contextRef="#ctx0" brushRef="#br0">0 414 13741,'0'0'9267,"10"-3"-7969,22-11-630,-1-2 1,0-1-1,33-24 1,92-76-520,-76 56-106,-25 18-423,27-20-1511,-24 29-2900,-45 29 2754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52.342"/>
    </inkml:context>
    <inkml:brush xml:id="br0">
      <inkml:brushProperty name="width" value="0.025" units="cm"/>
      <inkml:brushProperty name="height" value="0.025" units="cm"/>
    </inkml:brush>
  </inkml:definitions>
  <inkml:trace contextRef="#ctx0" brushRef="#br0">0 273 12908,'0'0'11403,"65"-55"-10698,-15 10-449,7 0-160,0 0-96,-1 9 0,-7 8-64,-8 11-1345,-10 15-1410,-15 2-704,-12 11-1570,-4 15-2274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52.696"/>
    </inkml:context>
    <inkml:brush xml:id="br0">
      <inkml:brushProperty name="width" value="0.025" units="cm"/>
      <inkml:brushProperty name="height" value="0.025" units="cm"/>
    </inkml:brush>
  </inkml:definitions>
  <inkml:trace contextRef="#ctx0" brushRef="#br0">70 244 9385,'0'0'3427,"-57"50"-1025,45-39 417,22-14-2467,16-20 353,10-9-257,10-8-159,3-5-225,2 2-32,-1 5 0,-2 4-32,-5 9-256,-10 11-1538,-10 7-897,-9 7-896</inkml:trace>
  <inkml:trace contextRef="#ctx0" brushRef="#br0" timeOffset="1">239 265 9417,'0'0'1831,"-9"10"-69,-4 2-1255,7-6-218,-1 0 1,1 1-1,0-1 0,-8 14 0,24-22 486,18-16-173,-1-2 1,43-39 0,1-1-143,-28 25 45,-18 15 616,1 0-1,1 1 0,33-17 0,-60 35-1114,1 1-1,-1 0 1,0 0-1,1-1 1,-1 1-1,0 0 1,0-1-1,1 1 0,-1 0 1,1 0-1,-1 0 1,0-1-1,1 1 1,-1 0-1,0 0 1,1 0-1,-1 0 0,1 0 1,-1 0-1,0 0 1,1 0-1,-1 0 1,1 0-1,-1 0 1,0 0-1,1 0 0,-1 0 1,1 0-1,-1 0 1,0 0-1,1 1 1,-1-1-1,1 0 1,-1 0-1,0 0 0,1 1 1,-1-1-1,0 0 1,0 0-1,1 1 1,-1-1-1,0 0 1,1 1-1,-1-1 0,0 0 1,0 1-1,-6 23-144,-23 27-698,8-25 322,-31 32-1,51-57-300,4-2 454,0-1 0,0 0 1,0 1-1,0-1 0,0 0 0,0-1 1,-1 1-1,1 0 0,-1-1 1,0 0-1,1 1 0,2-6 0,2-1-973,16-17-3005,0-3-2984</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28.051"/>
    </inkml:context>
    <inkml:brush xml:id="br0">
      <inkml:brushProperty name="width" value="0.025" units="cm"/>
      <inkml:brushProperty name="height" value="0.025" units="cm"/>
    </inkml:brush>
  </inkml:definitions>
  <inkml:trace contextRef="#ctx0" brushRef="#br0">26 5 6598,'0'0'18364,"9"2"-17584,21 0-284,1-2 0,54-4 1,-47 0-505,71 4 0,-106 2-595,-9 2 482,-9 1 220,-88 6 169,68-8 410,0 1 0,0 1-1,-67 20 1,102-25-670,0 0 0,0 0 0,0 0-1,0 0 1,1 0 0,-1 0 0,0 0-1,0 0 1,0 0 0,0 0 0,0 0 0,0 1-1,0-1 1,0 0 0,0 0 0,0 0-1,0 0 1,0 0 0,0 0 0,0 0-1,0 0 1,1 0 0,-1 0 0,0 0 0,0 1-1,0-1 1,0 0 0,0 0 0,0 0-1,0 0 1,0 0 0,0 0 0,0 0-1,0 0 1,0 0 0,0 0 0,0 1 0,0-1-1,0 0 1,0 0 0,-1 0 0,1 0-1,0 0 1,0 0 0,0 0 0,0 0-1,0 0 1,0 0 0,0 0 0,0 0 0,0 1-1,17 1 50,22 0-37,4-4 66,-1-2 1,56-12 0,-18 2 5,-144 21 163,33-5-110,1 1 1,-1 1-1,1 2 1,-59 19-1,75-13-334,24-6-1226,-6-5 723,0 0 0,-1-1 0,1 0 0,0 0 0,-1 0-1,1 0 1,0-1 0,-1 1 0,4-2 0,16-13-7849</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35.111"/>
    </inkml:context>
    <inkml:brush xml:id="br0">
      <inkml:brushProperty name="width" value="0.025" units="cm"/>
      <inkml:brushProperty name="height" value="0.025" units="cm"/>
    </inkml:brush>
  </inkml:definitions>
  <inkml:trace contextRef="#ctx0" brushRef="#br0">37 0 5926,'0'0'15993,"8"5"-14823,1-1-864,1 0 1,0-1 0,-1 0 0,1 0 0,0-1 0,0 0 0,13 0 0,147 15 2341,-246-19-2132,43 0-74,1 1 0,0 2 1,-55 7-1,60 0 6,26-8-436,0 1 1,0-1-1,0 0 0,0 1 0,0-1 1,0 1-1,0-1 0,0 1 0,1-1 1,-1 1-1,0 0 0,0-1 0,0 1 0,1 0 1,-1 0-1,0 0 0,1-1 0,-1 1 1,1 0-1,-1 0 0,1 0 0,-1 0 1,1 1-1,3-1-5,1 0 1,-1 0-1,1-1 1,-1 1-1,1-1 0,0 0 1,-1 0-1,7-1 1,-4 1 16,23-2-126,1-1 1,-1-1-1,0-2 1,-1-1-1,33-13 1,-61 20 97,0 0 1,0 0-1,0 0 0,0 0 1,0 0-1,0 0 0,0 0 1,0 0-1,0 0 0,0 0 1,0 0-1,0 0 0,-1 0 0,1 0 1,0-1-1,0 1 0,0 0 1,0 0-1,0 0 0,0 0 1,0 0-1,0 0 0,0 0 1,0 0-1,0 0 0,0 0 1,0-1-1,0 1 0,0 0 0,0 0 1,0 0-1,0 0 0,0 0 1,0 0-1,0 0 0,0 0 1,0 0-1,0 0 0,0-1 1,0 1-1,0 0 0,1 0 1,-1 0-1,-20-1-49,-26 3-191,-27 17-2822,5 1-6584,39-17-989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50.063"/>
    </inkml:context>
    <inkml:brush xml:id="br0">
      <inkml:brushProperty name="width" value="0.025" units="cm"/>
      <inkml:brushProperty name="height" value="0.025" units="cm"/>
    </inkml:brush>
  </inkml:definitions>
  <inkml:trace contextRef="#ctx0" brushRef="#br0">20 118 4837,'0'0'14114,"-5"-7"-13420,1 2-593,-6-16 302,10 20-377,1 0 0,0 0 0,-1 1 0,1-1-1,0 0 1,-1 1 0,1-1 0,0 0 0,0 1 0,-1-1 0,1 1 0,0-1 0,0 1 0,0-1 0,0 1 0,0 0 0,0-1-1,0 1 1,0 0 0,0 0 0,0 0 0,0 0 0,0 0 0,0 0 0,0 0 0,0 0 0,0 0 0,0 0 0,1 1-1,417-22 3360,281-32-2803,-674 53-540,32 0-99,-53 1 49,-8 0 16,-31 3 82,22-3-298,3 0-861,-1 0 0,1 0 0,-1-1 0,-10-1 1,9-4-3742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53.962"/>
    </inkml:context>
    <inkml:brush xml:id="br0">
      <inkml:brushProperty name="width" value="0.025" units="cm"/>
      <inkml:brushProperty name="height" value="0.025" units="cm"/>
    </inkml:brush>
  </inkml:definitions>
  <inkml:trace contextRef="#ctx0" brushRef="#br0">0 0 2114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54.352"/>
    </inkml:context>
    <inkml:brush xml:id="br0">
      <inkml:brushProperty name="width" value="0.025" units="cm"/>
      <inkml:brushProperty name="height" value="0.025" units="cm"/>
    </inkml:brush>
  </inkml:definitions>
  <inkml:trace contextRef="#ctx0" brushRef="#br0">1 21 11563,'0'0'9929,"16"-3"-9865,-8 3-32,-2 0-1313,-6-9-1634,0 0-4740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2:29.507"/>
    </inkml:context>
    <inkml:brush xml:id="br0">
      <inkml:brushProperty name="width" value="0.025" units="cm"/>
      <inkml:brushProperty name="height" value="0.025" units="cm"/>
    </inkml:brush>
  </inkml:definitions>
  <inkml:trace contextRef="#ctx0" brushRef="#br0">0 172 6054,'0'0'5135,"12"-7"-2957,16-9-1286,0 1-1,1 2 1,54-18-1,116-4 1366,-145 30 1786,-103 7-3392,-58 11 0,58-6 83,-61 1 0,85-8-353,41 0-469,40 0 89,-19-4 86,-1-1 0,0-2 0,57-18 0,-78 21-83,-118 32 130,30-5-1250,79-25 194,-1 0-1,1-1 1,-1 0 0,0 0-1,0-1 1,0 1-1,7-8 1,-1 2-769,41-37-7795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7.985"/>
    </inkml:context>
    <inkml:brush xml:id="br0">
      <inkml:brushProperty name="width" value="0.025" units="cm"/>
      <inkml:brushProperty name="height" value="0.025" units="cm"/>
    </inkml:brush>
  </inkml:definitions>
  <inkml:trace contextRef="#ctx0" brushRef="#br0">0 0 6022,'0'0'8456,"1"58"-4965,13-46-1153,4-1 193,4-2-674,5-4-704,5-2-736,4-3-257,4 0-1697,3-6-2563,-3-7-2755</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2:31.261"/>
    </inkml:context>
    <inkml:brush xml:id="br0">
      <inkml:brushProperty name="width" value="0.025" units="cm"/>
      <inkml:brushProperty name="height" value="0.025" units="cm"/>
    </inkml:brush>
  </inkml:definitions>
  <inkml:trace contextRef="#ctx0" brushRef="#br0">0 204 7271,'0'0'10618,"10"0"-10015,63-3 610,0-3 0,0-3-1,102-26 1,123-17-576,-211 46-418,111-14 1831,-222 24-1444,-292 37 112,305-41-718,-47 5 34,0-4-1,-96-8 1,282 4-637,-60 2 544,0-3 1,0-2-1,0-4 0,-1-3 0,123-40 1,-162 38 245,-28 15-175,0 0 1,0-1-1,0 1 1,0 0-1,0-1 1,0 1-1,0 0 1,0-1-1,0 1 1,0 0-1,0-1 1,0 1-1,-1 0 1,1 0-1,0-1 1,0 1-1,0 0 1,0 0-1,-1-1 1,1 1-1,0 0 1,0 0-1,-1 0 1,1-1-1,0 1 1,0 0-1,-1 0 1,1 0-1,0 0 1,-1-1-1,1 1 1,0 0-1,0 0 1,-1 0-1,1 0 1,0 0-1,-1 0 1,1 0-1,0 0 1,-1 0-1,1 0 1,-1 0-1,-58-3 363,20 4-376,0 3 0,0 1 0,-61 16 1,-111 43-13,205-62 13,-9 3-81,-6 1-962,1 0 0,0 2 0,0 0 0,1 2 0,0 0-1,-29 20 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20.566"/>
    </inkml:context>
    <inkml:brush xml:id="br0">
      <inkml:brushProperty name="width" value="0.025" units="cm"/>
      <inkml:brushProperty name="height" value="0.025" units="cm"/>
    </inkml:brush>
  </inkml:definitions>
  <inkml:trace contextRef="#ctx0" brushRef="#br0">0 0 4901,'0'0'480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22.108"/>
    </inkml:context>
    <inkml:brush xml:id="br0">
      <inkml:brushProperty name="width" value="0.025" units="cm"/>
      <inkml:brushProperty name="height" value="0.025" units="cm"/>
    </inkml:brush>
  </inkml:definitions>
  <inkml:trace contextRef="#ctx0" brushRef="#br0">76 96 5605,'0'0'993,"-6"-8"-886,-1-2-39,-26-33 1480,3 9 17197,37 48-17085,12 18-2584,161 262 1091,-88-136-109,-73-121 453,-1 1 0,-2 1 0,18 68 1,-23-70-57,1 0 1,1-1 0,2-1 0,32 55 0,-8-33-412,3-2 1,2-1-1,2-3 1,3-1-1,103 80 1,-132-115-43,0-2 1,0 0 0,1-1-1,1-1 1,0-2 0,0 0-1,38 10 1,107 35 1,-105-31-1,122 27 1,-34-28 3,2-6 0,161-4 0,-270-12 15,28-2-7,1 4-1,-1 3 1,94 18-1,-109-10-3,110 29-2,-144-35-10,-1 2 1,1 0-1,-2 2 0,1 0 1,25 19-1,40 35 1,149 83 0,-220-140 0,0 0 0,0 1 0,-1 0 0,0 2 0,-1-1 0,13 15 0,-20-18 0,-1 0 0,0 0 0,0 1 0,0-1 0,-1 1 0,0 0 0,-1 1 0,0-1 0,0 1 0,-1-1 0,0 1 0,0 0 0,0 12 0,1 13 0,1 2 0,-1 0 0,-2 0 0,-7 69 0,5-104-153,1 1 1,0-1-1,-1 0 1,1 1-1,-1-1 0,1 0 1,-1 0-1,0 0 1,0 1-1,1-1 0,-1 0 1,0 0-1,0 0 1,0 0-1,-2 1 0,1-1-513,-1 1 0,1-1 0,-1 0 0,0 0 0,1 0 0,-1 0 0,0-1 0,0 1 0,1-1 0,-1 0 0,0 1 0,0-1-1,0 0 1,0-1 0,1 1 0,-1-1 0,0 1 0,-4-2 0,-2-3-7075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23.772"/>
    </inkml:context>
    <inkml:brush xml:id="br0">
      <inkml:brushProperty name="width" value="0.025" units="cm"/>
      <inkml:brushProperty name="height" value="0.025" units="cm"/>
    </inkml:brush>
  </inkml:definitions>
  <inkml:trace contextRef="#ctx0" brushRef="#br0">894 3 11179,'0'0'2957,"-13"-2"7392,-16 2-7544,-71 59-345,9-5-1402,-74 34-79,-160 115 1,298-183-980,-45 39 0,64-52 0,1 1 0,0-1 0,0 1 0,1 1 0,0-1 0,0 1 0,1 0 0,0 1 0,-7 18 0,12-27-47,0 0 1,-1-1-1,1 1 1,0 0-1,0 0 0,-1-1 1,1 1-1,0 0 1,0-1-1,0 1 1,0 0-1,0 0 0,0-1 1,0 1-1,0 0 1,0 0-1,0-1 0,0 1 1,1 0-1,-1 0 1,0-1-1,0 1 1,1 0-1,11-7-2691,13-23-3896,-15 8-423,-2 1-3871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24.239"/>
    </inkml:context>
    <inkml:brush xml:id="br0">
      <inkml:brushProperty name="width" value="0.025" units="cm"/>
      <inkml:brushProperty name="height" value="0.025" units="cm"/>
    </inkml:brush>
  </inkml:definitions>
  <inkml:trace contextRef="#ctx0" brushRef="#br0">70 13 12396,'0'0'16127,"1"3"-15791,2 5-272,-1 0 0,0 0-1,-1 1 1,0-1 0,0 0-1,-1 0 1,0 1 0,0-1-1,-1 0 1,-2 10 0,-23 90 283,14-65-87,0 0-33,5-20-43,1 0 0,1 0 1,1 1-1,-1 28 0,5-51-181,0 0 1,1-1-1,-1 1 0,0-1 1,0 1-1,1-1 0,-1 1 1,1-1-1,-1 1 0,0-1 1,1 1-1,-1-1 0,1 0 1,-1 1-1,1-1 1,-1 1-1,1-1 0,-1 0 1,1 0-1,-1 1 0,1-1 1,-1 0-1,1 0 0,0 0 1,-1 1-1,1-1 0,-1 0 1,1 0-1,0 0 0,-1 0 1,1 0-1,-1 0 0,1 0 1,0-1-1,-1 1 1,1 0-1,-1 0 0,1 0 1,0-1-1,-1 1 0,1 0 1,-1 0-1,1-1 0,-1 1 1,1-1-1,0 0 0,30-16 299,25-37 167,57-74 0,20-19-1487,-86 99-2283,-20 15-1923,-4 0-4781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42.297"/>
    </inkml:context>
    <inkml:brush xml:id="br0">
      <inkml:brushProperty name="width" value="0.025" units="cm"/>
      <inkml:brushProperty name="height" value="0.025" units="cm"/>
    </inkml:brush>
  </inkml:definitions>
  <inkml:trace contextRef="#ctx0" brushRef="#br0">6 56 5573,'0'0'8061,"-1"-7"-7025,-4-37 1553,5 43-2551,0 1 1,1 0-1,-1 0 1,0-1-1,0 1 1,0 0-1,0 0 0,0 0 1,1-1-1,-1 1 1,0 0-1,0 0 1,0 0-1,0-1 1,1 1-1,-1 0 0,0 0 1,0 0-1,1 0 1,-1 0-1,0 0 1,0 0-1,1 0 0,-1 0 1,0 0-1,0-1 1,1 1-1,-1 0 1,0 0-1,0 0 1,1 1-1,-1-1 0,0 0 1,0 0-1,1 0 1,-1 0-1,0 0 1,0 0-1,1 0 0,-1 0 1,0 0-1,0 1 1,0-1-1,1 0 1,-1 0-1,0 0 1,0 0-1,0 1 0,1-1 1,11 9 511,4 14-44,-1 1 0,-1 1 1,-2 0-1,0 1 0,9 33 0,-16-43-323,0 0-1,-2 1 1,0-1-1,-1 1 1,0 0-1,-1 0 1,-1 0-1,-1-1 1,-1 1-1,-3 17 0,0-21-119,0 0 0,-1 0-1,0-1 1,-1 0 0,0 0 0,-1-1-1,-1 0 1,1 0 0,-12 10-1,11-11-16,5-4-721,7-10-4656,4-11-114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43.245"/>
    </inkml:context>
    <inkml:brush xml:id="br0">
      <inkml:brushProperty name="width" value="0.025" units="cm"/>
      <inkml:brushProperty name="height" value="0.025" units="cm"/>
    </inkml:brush>
  </inkml:definitions>
  <inkml:trace contextRef="#ctx0" brushRef="#br0">142 0 6438,'0'0'12358,"-10"9"-11648,0-1-435,0 1-1,1 1 0,0 0 0,1 0 1,0 1-1,0 0 0,-10 21 1,8-8 306,0 0 0,2 2 0,-8 38 0,13-51-434,1 1 1,1-1-1,0 1 1,1 0-1,0 0 1,1 0-1,1-1 1,5 23-1,-5-29-127,1 0-1,1 0 1,-1 0 0,1 0-1,0 0 1,1-1 0,-1 0-1,1 0 1,1 0 0,-1 0 0,1-1-1,0 0 1,0 0 0,0-1-1,1 1 1,-1-1 0,1-1-1,0 1 1,13 3 0,-13-5-535,1 0 0,-1 0 0,1-1 0,-1 0 0,1 0 0,-1-1 0,13-1 0,1-5-4818,-4-9-3977</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5:00.140"/>
    </inkml:context>
    <inkml:brush xml:id="br0">
      <inkml:brushProperty name="width" value="0.025" units="cm"/>
      <inkml:brushProperty name="height" value="0.025" units="cm"/>
    </inkml:brush>
  </inkml:definitions>
  <inkml:trace contextRef="#ctx0" brushRef="#br0">1011 84 4965,'0'0'2573,"-12"-10"-918,6 4-1447,-1-1-101,-1 0-1,1 1 0,-1 0 0,0 0 1,-1 1-1,1 0 0,-1 0 1,0 1-1,0 0 0,-1 1 0,-18-5 1,11 7-17,1 0 0,-1 2 0,1 0 0,0 0 0,0 2 0,-1 0 0,1 0 0,1 2 0,-17 6 0,9-1 66,2 1 0,-1 1 0,1 0 0,1 2 0,-27 23-1,4 4 137,2 2 0,1 2-1,3 1 1,-39 62 0,13-13 343,-89 179 0,136-237-470,1 1 0,2 0 0,1 0 0,2 2 0,2-1-1,2 1 1,1 0 0,1 64 0,7-61-45,1-1 0,2 0 0,2 0 0,2-1 0,2 0 0,1 0 0,3-2-1,1 0 1,1 0 0,2-2 0,2 0 0,53 66 0,-63-91-61,0 0 0,1-1 1,0 0-1,1 0 0,0-2 0,0 0 0,1 0 1,0-2-1,1 0 0,25 8 0,-18-9 106,0-1 0,0-1 1,0 0-1,1-2 0,0-1 0,-1-1 0,26-4 0,-11-1 1,-1-1 1,1-3-1,-2-1 0,1-2 1,-1-1-1,-1-2 0,0-1 1,-1-2-1,41-29 0,-45 25-84,-1-2 0,-1-1 0,-1-2 0,-2 0-1,-1-2 1,0-1 0,-3 0 0,0-2 0,-2 0 0,-2-1-1,27-71 1,-26 50 28,-2-1-1,-3-1 1,-2 0-1,-3 0 1,-2-1-1,-3 0 1,-4-70-1,-1 93-110,-2 0 0,-2 0 0,0 0 0,-3 1 0,0 0 1,-3 1-1,0 0 0,-2 0 0,-1 2 0,-25-37 0,29 50-188,0 1 0,-2 1 0,0 0 0,0 1 0,-1 0 0,-1 1 0,0 1 0,-1 0 0,0 1 0,-1 1 0,0 0 0,-1 2 0,0 0 0,0 0 0,-1 2 0,0 1 0,0 0 0,0 1 0,-24-2 0,15 6-695,-1 1 0,1 1 1,-1 1-1,1 2 0,0 1 0,0 1 0,1 1 1,-38 17-1,-26 13-5063</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5:11.345"/>
    </inkml:context>
    <inkml:brush xml:id="br0">
      <inkml:brushProperty name="width" value="0.025" units="cm"/>
      <inkml:brushProperty name="height" value="0.025" units="cm"/>
    </inkml:brush>
  </inkml:definitions>
  <inkml:trace contextRef="#ctx0" brushRef="#br0">7 212 4068,'0'0'7933,"8"10"-7213,21 28 22,-27-34-484,0 1-1,0-1 1,0 1-1,-1 0 1,0-1-1,0 1 0,0 0 1,0 0-1,-1 0 1,1 0-1,-1-1 1,-1 1-1,1 0 0,-2 8 1,0 4 274,0 7-232,-2-1 0,-1 1 0,-9 28 0,7-28-177,1 0 0,1 0 0,-2 27 0,5-33-20,2 0 0,0 0-1,1 0 1,0 0 0,2-1 0,0 1 0,1 0-1,1-1 1,0 0 0,2 0 0,9 18-1,-9-20-74,0-1-1,1-1 1,1 0-1,1 0 1,0 0-1,0-1 1,1-1-1,1 0 1,0 0-1,0-1 1,1-1-1,0 0 1,1-1-1,0 0 1,0-1-1,1-1 1,0 0-1,0-1 1,26 6-1,154 26 150,251 14 1,-356-42-148,734 33 110,2-40-59,-336-4-100,162 5 66,1388-11-8,1186-74 4,-2144 45-24,66-1 10,-1043 35-8,1248-19 481,-1351 22-501,36 1 231,1-2 0,-1-1 0,54-12 0,-90 13-211,-1 0 0,1 0-1,0-1 1,0 1 0,-1-1 0,1 1 0,-1-1 0,0 0 0,1 1 0,-1-1 0,0 0 0,0 0 0,0 0 0,0 0 0,0 0 0,-1 0 0,1 0 0,0-4 0,7-43-8,-9 45-7,0 0 1,0 1 0,-1-1-1,0 0 1,1 1 0,-1-1-1,-1 1 1,1 0-1,0-1 1,-1 1 0,1 0-1,-1 0 1,-6-4 0,-43-35-26,23 17 38,1-1 0,1-1 0,1-1 0,-33-49 0,22 30-1,-23-28 5,3-2 0,-67-121 0,115 176-7,2 1 1,0-1-1,1-1 0,1 1 1,-4-44-1,4 29-7,6 42-340,-2 0 1,1 1 0,-1-1 0,1 0-1,-1 0 1,-1 0 0,1 0-1,-1-1 1,0 1 0,0 0 0,0-1-1,0 1 1,-1-1 0,0 1-1,0-1 1,0 0 0,-1-1 0,1 1-1,-1 0 1,0-1 0,0 0-1,-8 5 1,-14 4-4672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5:12.578"/>
    </inkml:context>
    <inkml:brush xml:id="br0">
      <inkml:brushProperty name="width" value="0.025" units="cm"/>
      <inkml:brushProperty name="height" value="0.025" units="cm"/>
    </inkml:brush>
  </inkml:definitions>
  <inkml:trace contextRef="#ctx0" brushRef="#br0">1 481 17136,'0'0'1575,"8"-3"-945,0-1-506,-1 0-1,0-1 1,0 1-1,-1-1 1,1-1 0,-1 1-1,0-1 1,0 0-1,-1-1 1,0 1 0,0-1-1,6-12 1,38-75 1516,68-192 0,-114 279-1584,-3 7-53,0 0 0,0-1 0,0 1 0,0 0 1,1-1-1,-1 1 0,0 0 0,0-1 0,1 1 0,-1 0 0,0-1 0,0 1 0,1 0 0,-1 0 0,0-1 0,1 1 0,-1 0 0,0 0 0,1 0 0,-1 0 0,0-1 0,1 1 0,-1 0 0,1 0 0,-1 0 0,0 0 1,1 0-1,-1 0 0,1 0 0,-1 0 0,0 0 0,1 0 0,-1 0 0,1 0 0,-1 0 0,0 0 0,1 1 0,-1-1 0,0 0 0,1 0 0,-1 0 0,0 0 0,1 1 0,-1-1 0,0 0 0,1 0 0,-1 1 0,0-1 1,1 0-1,-1 1 0,0-1 0,0 0 0,0 1 0,1-1 0,-1 0 0,0 1 0,0-1 0,0 1 0,18 25 95,-15-21-71,14 22-115,8 12 230,55 68-1,-72-97-671,1-1 0,1 0 0,0 0 0,0-1-1,0 0 1,1-1 0,0 0 0,0-1 0,1 0 0,0-1 0,19 6 0,14-4-6010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8.328"/>
    </inkml:context>
    <inkml:brush xml:id="br0">
      <inkml:brushProperty name="width" value="0.025" units="cm"/>
      <inkml:brushProperty name="height" value="0.025" units="cm"/>
    </inkml:brush>
  </inkml:definitions>
  <inkml:trace contextRef="#ctx0" brushRef="#br0">168 1 19827,'0'0'3064,"-12"1"107,5 0-2956,0 0-1,-1 0 1,1 1-1,0 0 1,0 1 0,0-1-1,0 1 1,1 1-1,-1-1 1,1 1 0,-1 0-1,1 1 1,1-1-1,-9 9 1,10-9-142,-1 1-1,1-1 1,0 1-1,0 0 0,1 0 1,0 0-1,0 0 1,0 1-1,0-1 1,1 1-1,0-1 1,0 1-1,0 0 1,1 0-1,0 0 1,0 0-1,1 0 1,-1 10-1,2-15-64,0 0 1,0 1-1,0-1 0,0 0 0,1 0 0,-1 0 0,0 0 0,0-1 0,1 1 0,-1 0 0,0 0 0,1-1 1,-1 1-1,1-1 0,-1 1 0,1-1 0,-1 0 0,1 1 0,-1-1 0,1 0 0,-1 0 0,1 0 0,-1 0 0,1 0 1,2-1-1,43-6 310,-32 2-290,0-2 0,-1 0 0,0-1 0,-1 0 1,0-1-1,14-12 0,37-23-118,-64 44 76,1 0 1,-1-1 0,0 1 0,1 0 0,-1 0-1,1-1 1,-1 1 0,1 0 0,-1 0-1,1 0 1,-1-1 0,1 1 0,-1 0 0,1 0-1,-1 0 1,1 0 0,-1 0 0,1 0-1,-1 0 1,1 0 0,-1 0 0,1 0 0,-1 1-1,1-1 1,-1 0 0,1 0 0,-1 0 0,1 1-1,-1-1 1,0 0 0,1 0 0,-1 1-1,1 0 1,4 19-27,-12 41 590,5-44-295,1-16-231,1 1 1,0-1-1,-1 0 1,1 1-1,0-1 1,0 0 0,0 1-1,0-1 1,0 0-1,0 0 1,1 1-1,-1-1 1,0 0-1,1 1 1,-1-1 0,0 0-1,1 0 1,0 1-1,-1-1 1,1 0-1,0 0 1,0 0 0,-1 0-1,1 0 1,0 0-1,2 2 1,-1-3 1,0 0 0,0 0 0,0 0 0,1 0 0,-1 0 0,0 0 0,0-1 0,0 1 0,0-1 0,0 1 1,0-1-1,0 0 0,0 0 0,-1 0 0,1 0 0,0 0 0,0 0 0,1-2 0,46-34-26,-41 29 0,0 0 0,1 1 0,0 0 0,0 1 0,1 0 0,0 0 0,0 1 0,0 1 0,1-1 0,20-4 0,-30 9 0,0 0 0,0 1 0,0-1 0,0 0 0,-1 1 0,1-1 0,0 1 0,0-1 0,0 1 0,-1 0 0,1-1 0,0 1 0,-1 0 0,1 0 0,-1-1 0,1 1 0,0 0 0,-1 0 0,0 0 0,1 0 0,-1-1 0,0 1 0,1 0 0,-1 0 0,0 0 0,0 0 0,0 0 0,1 0 0,-1 0 0,0 0 0,-1 0 0,1 2 0,0 42 0,-1-34 0,1-10 1,0-1 0,0 1-1,-1 0 1,1 0 0,0 0 0,0 0 0,0 0-1,0 0 1,0 0 0,0 0 0,0 0 0,1 0-1,-1 0 1,0 0 0,0 0 0,1 0 0,-1 0-1,0 0 1,1-1 0,-1 1 0,1 0 0,0 0-1,-1 0 1,1-1 0,-1 1 0,1 0 0,0-1-1,0 1 1,-1 0 0,1-1 0,0 1 0,0-1-1,0 1 1,0-1 0,1 1 0,2-2-11,-1 1 0,1-1 0,0 0 0,-1 0 0,0-1 0,1 1 0,-1-1 0,5-2 0,0 0-46,6-3-499,32-15-5373,2 9-9130,-39 13 7857</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6:12.924"/>
    </inkml:context>
    <inkml:brush xml:id="br0">
      <inkml:brushProperty name="width" value="0.025" units="cm"/>
      <inkml:brushProperty name="height" value="0.025" units="cm"/>
    </inkml:brush>
  </inkml:definitions>
  <inkml:trace contextRef="#ctx0" brushRef="#br0">1 1 7015,'0'0'8680,"9"0"-7901,15 0-316,300 13 1872,295 24-1866,-99-8 343,1391 36 42,-422-44-306,597 4-370,-558-47-60,-495 3-65,240 15 764,31-1-596,-1-35 1287,-1198 34-1442,308-2-116,-406 8-256,0 1 0,0 0 0,0 1 1,0 0-1,-1 0 0,10 4 0,18 12-4525,-14-5-1148</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6:29.538"/>
    </inkml:context>
    <inkml:brush xml:id="br0">
      <inkml:brushProperty name="width" value="0.025" units="cm"/>
      <inkml:brushProperty name="height" value="0.025" units="cm"/>
    </inkml:brush>
  </inkml:definitions>
  <inkml:trace contextRef="#ctx0" brushRef="#br0">632 31 5349,'0'0'4281,"-8"-4"-2300,-3-1-1625,-1 0 0,0 1-1,0 1 1,0 0 0,0 0 0,-1 2 0,1-1 0,-1 1-1,1 1 1,-1 0 0,1 1 0,-1 1 0,1 0-1,-1 0 1,1 1 0,0 1 0,0 0 0,1 0-1,-1 1 1,1 1 0,0 0 0,-15 11 0,-1 2-235,1 2 0,1 0-1,1 1 1,1 1 0,1 2 0,1 0 0,1 1 0,1 1 0,2 1 0,0 1 0,2 0 0,2 1 0,0 0 0,2 1-1,1 0 1,2 1 0,1 0 0,2 1 0,-3 49 0,6-50-25,2 1 0,1-1-1,2 1 1,1-1 0,9 32 0,-10-50-18,2 1 0,0-1 1,0-1-1,2 1 0,-1-1 1,2 0-1,0 0 0,0-1 0,1 0 1,1-1-1,0 0 0,0 0 1,15 11-1,-20-18-52,0 0 0,0-1-1,0 1 1,1-1 0,-1-1 0,1 1 0,0-1 0,0 1-1,0-2 1,0 1 0,0-1 0,0 0 0,0 0 0,0 0 0,0-1-1,1 0 1,8-1 0,-6-1 139,-1-1 1,0 1-1,0-2 0,0 1 1,0-1-1,0 0 0,-1 0 1,1-1-1,-1 0 1,0-1-1,7-6 0,11-16 524,0-1 0,-2-1 0,-1-1 0,28-51-1,-45 73-671,18-31 159,-1-1 0,-2-2 0,-2 0 0,-2 0 0,-2-2 1,-2 0-1,-2 0 0,-2-1 0,-1 0 0,-3 0 0,-2-50 1,-2 89-199,-1 0 1,0 0-1,0 1 1,0-1-1,-1 0 1,0 0 0,-1 1-1,1 0 1,-1-1-1,0 1 1,-1 0 0,-4-6-1,7 10-199,-2 0-1,1-1 1,0 1-1,0 0 1,-1 0 0,1 1-1,-1-1 1,1 0-1,-1 1 1,0 0-1,1-1 1,-5 0-1,3 1-353,1 1-1,0-1 1,0 1-1,-1 0 0,1 0 1,0 0-1,0 0 0,-1 1 1,1-1-1,0 1 0,0 0 1,0 0-1,-5 2 1,-14 10-6184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6:35.263"/>
    </inkml:context>
    <inkml:brush xml:id="br0">
      <inkml:brushProperty name="width" value="0.025" units="cm"/>
      <inkml:brushProperty name="height" value="0.025" units="cm"/>
    </inkml:brush>
  </inkml:definitions>
  <inkml:trace contextRef="#ctx0" brushRef="#br0">1 121 8456,'0'0'15113,"14"-1"-14360,771-47 3779,-726 47-4505,-45 1 42,-41 1 97,-236 25 263,86-4-213,-78-8 724,354-17-1336,0-5-1,0-5 1,151-38 0,-231 46 221,-11 4 127,-1 0 1,1-1 0,0 0 0,-1-1-1,0 1 1,1-1 0,-1-1 0,0 1-1,-1-1 1,1-1 0,6-5 0,-13 10 39,1 0 1,-1 0-1,0 0 1,0 0-1,0-1 1,0 1-1,0 0 1,0 0 0,0 0-1,0-1 1,1 1-1,-1 0 1,0 0-1,0 0 1,0-1 0,0 1-1,0 0 1,0 0-1,0 0 1,0-1-1,0 1 1,0 0 0,0 0-1,-1 0 1,1-1-1,0 1 1,0 0-1,0 0 1,0 0 0,0-1-1,0 1 1,0 0-1,0 0 1,-1 0-1,1 0 1,0 0-1,0-1 1,0 1 0,0 0-1,0 0 1,-1 0-1,1 0 1,0 0-1,0 0 1,0 0 0,-1-1-1,1 1 1,0 0-1,0 0 1,-19-4-420,-20 2-408,38 2 792,-49 4-606,0 1 0,0 2 0,-59 17 0,15-3-1745,0-6-3800,27-10-6148</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6:57.578"/>
    </inkml:context>
    <inkml:brush xml:id="br0">
      <inkml:brushProperty name="width" value="0.025" units="cm"/>
      <inkml:brushProperty name="height" value="0.025" units="cm"/>
    </inkml:brush>
  </inkml:definitions>
  <inkml:trace contextRef="#ctx0" brushRef="#br0">350 50 3619,'-75'-2'6819,"47"1"-5675,0 0 1,0 2-1,1 1 0,-40 8 0,67-10-1125,0 0 0,0 0 0,-1 0 0,1 0 0,0 0 0,0 0 0,-1 0 0,1 0 0,0 0 0,0 0 0,-1 0 0,1 0 0,0 0 0,0 0 0,-1 0 0,1 0 0,0 0 0,0 0 0,-1 0 0,1 0 0,0 0 0,0 1 0,0-1 0,-1 0 0,1 0 0,0 0 0,0 0 0,0 1 0,-1-1 0,1 0 0,0 0 0,0 0 0,0 1 0,0-1 0,0 0 0,0 0 0,0 1 0,-1-1 0,1 0 0,0 0 0,0 1 0,0-1 0,0 0 0,0 0 0,0 1 0,0-1 0,14 6 258,23 0 59,75 1 172,157-10 1,112-31-537,-324 29 85,-34 2-49,135-18 48,-248 14 2015,-22 11-1894,-113 17 0,-111 34-188,213-34 26,-130 24 204,535-93 611,50-7-833,-283 48-13,128-16-8,181-1 0,-402 34 60,14-2 78,-485 66 386,109-19-210,399-54-299,7-4-18,15-7-92,28-10-420,67-19-2594,12-5-5468,-98 33 2579</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7:54.695"/>
    </inkml:context>
    <inkml:brush xml:id="br0">
      <inkml:brushProperty name="width" value="0.025" units="cm"/>
      <inkml:brushProperty name="height" value="0.025" units="cm"/>
      <inkml:brushProperty name="color" value="#E71224"/>
    </inkml:brush>
  </inkml:definitions>
  <inkml:trace contextRef="#ctx0" brushRef="#br0">89 2 27194,'0'0'-1730,"-66"-1"2691,49 1-897,12 24-2242,5 11-4228,1-3-2146</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9:05.870"/>
    </inkml:context>
    <inkml:brush xml:id="br0">
      <inkml:brushProperty name="width" value="0.025" units="cm"/>
      <inkml:brushProperty name="height" value="0.025" units="cm"/>
      <inkml:brushProperty name="color" value="#E71224"/>
    </inkml:brush>
  </inkml:definitions>
  <inkml:trace contextRef="#ctx0" brushRef="#br0">0 164 6887,'12'4'6523,"47"-6"-4820,155-41 228,30-5-1273,-690 81 5177,445-33-5792,42 2-236,23 1 69,0-3-1,1-3 1,-1-3-1,-1-3 1,67-17-1,-233 23 819,-72 27-123,113-13 265,-119 5-1,188-16-827,-1-1-1,1-1 0,-1 1 1,0-1-1,1 0 1,5-4-1,20-5-251,256-62-8185,-224 54 2621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9:17.067"/>
    </inkml:context>
    <inkml:brush xml:id="br0">
      <inkml:brushProperty name="width" value="0.025" units="cm"/>
      <inkml:brushProperty name="height" value="0.025" units="cm"/>
      <inkml:brushProperty name="color" value="#E71224"/>
    </inkml:brush>
  </inkml:definitions>
  <inkml:trace contextRef="#ctx0" brushRef="#br0">1175 360 5093,'0'-14'5039,"0"9"-4842,1-3 99,0-1 0,-1 0-1,0 0 1,0 0-1,-1 0 1,0 0 0,-1 1-1,0-1 1,0 0-1,-1 1 1,0 0 0,0-1-1,-1 1 1,0 1-1,-1-1 1,0 0 0,0 1-1,-7-8 1,-7-1 48,0 0 1,-1 1-1,0 1 1,-1 1 0,-1 1-1,0 0 1,0 2-1,-1 1 1,-1 1-1,1 0 1,-1 2 0,-1 1-1,-31-3 1,34 6-298,0 2 1,-1 0 0,1 1 0,-1 1-1,1 1 1,0 2 0,0 0-1,1 1 1,-26 10 0,14-1-42,1 2 0,0 1-1,2 2 1,0 0 0,1 2 0,1 2 0,1 0 0,2 2 0,0 1 0,2 0-1,0 2 1,3 1 0,0 0 0,2 2 0,-21 48 0,18-28 15,2 0 0,3 2 0,2 0 0,2 1 0,3 0 0,2 0 0,3 1 0,2 0 0,7 76 0,-3-104-21,2 0-1,1 0 1,2-1 0,0 0 0,2 0-1,0-1 1,2 0 0,1 0-1,2-1 1,19 28 0,-24-40 13,2 1-1,0-2 1,0 1 0,1-2 0,1 1 0,0-2 0,0 0-1,1 0 1,1-1 0,-1-1 0,1-1 0,1 0-1,-1 0 1,1-2 0,0 0 0,0-1 0,1 0-1,21 1 1,-12-5 66,1 0 0,-1-2-1,1-1 1,-1-2 0,0 0-1,0-1 1,-1-2-1,1-1 1,-2-1 0,33-17-1,26-19 312,113-82-1,-191 124-389,254-189 275,-212 154-26,-2-2 0,-2-1 0,49-65 0,-80 92-142,-1-2 0,-1 0-1,-1 0 1,0-1 0,-1 0-1,-1 0 1,-1-1 0,0 0 0,-1 0-1,-2 0 1,0 0 0,1-27-1,-4 22-2,-1 1-1,-1 0 1,-2 0-1,0 0 1,-1 0-1,-1 1 0,-1-1 1,-1 1-1,-1 1 1,-13-22-1,4 10-26,-3 1-1,0 0 1,-2 2-1,-1 1 1,-1 0-1,-53-44 0,57 56-223,0 1 0,-1 2 0,0 0 0,-1 1 0,-1 1-1,0 1 1,0 2 0,-1 0 0,-1 2 0,-43-8-1,42 12-361,1 0-1,-1 2 1,0 1-1,0 1 1,-32 6-1,40-3-466,0 1 0,0 0 0,1 2-1,-29 13 1,-2 6-3812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00.619"/>
    </inkml:context>
    <inkml:brush xml:id="br0">
      <inkml:brushProperty name="width" value="0.025" units="cm"/>
      <inkml:brushProperty name="height" value="0.025" units="cm"/>
      <inkml:brushProperty name="color" value="#E71224"/>
    </inkml:brush>
  </inkml:definitions>
  <inkml:trace contextRef="#ctx0" brushRef="#br0">135 52 5029,'0'0'23467,"-1"-8"-22655,-2-25-172,3 33-606,-1-1-1,1 0 0,0 1 0,-1-1 0,1 1 1,0-1-1,-1 0 0,1 1 0,-1-1 1,1 1-1,-1 0 0,1-1 0,-1 1 0,0-1 1,1 1-1,-1 0 0,1-1 0,-1 1 1,0 0-1,1 0 0,-1-1 0,0 1 0,1 0 1,-1 0-1,0 0 0,1 0 0,-1 0 0,0 0 1,1 0-1,-1 0 0,0 0 0,0 0 1,1 1-1,-2-1 0,-20 8 454,12 1-429,1 0 0,1 0 0,-1 1 0,-11 18 0,16-22-48,0 0 0,0 0 0,1 0 0,0 1 0,0 0 0,1-1 0,-1 1 0,2 0 0,-1 0 0,0 7 0,2-13 2,1 0-1,-1-1 0,1 1 1,-1 0-1,1-1 0,0 1 1,-1-1-1,1 1 1,0-1-1,-1 1 0,1-1 1,0 1-1,0-1 0,-1 0 1,1 0-1,0 1 1,0-1-1,0 0 0,0 0 1,-1 0-1,1 0 0,0 0 1,0 0-1,0 0 1,0 0-1,-1 0 0,1 0 1,0 0-1,0-1 0,1 1 1,30-7 206,-21 2-202,-1-2 0,1 1-1,-1-1 1,-1-1 0,1 1-1,-1-2 1,-1 1 0,1-1-1,-1-1 1,-1 1 0,11-18-1,3-3-5,-31 69-10,6-28 1,-3 5-13,0 1 1,1 0-1,1 0 1,1 1-1,1-1 1,-3 31-1,6-47-66,0-1-19,0 0-1,0 1 1,0-1-1,0 0 1,0 0-1,0 0 1,0 1-1,0-1 1,0 0 0,0 0-1,0 0 1,0 1-1,0-1 1,0 0-1,0 0 1,0 0-1,0 0 1,0 1-1,0-1 1,0 0-1,0 0 1,0 0-1,0 0 1,1 1-1,-1-1 1,0 0-1,0 0 1,0 0-1,0 0 1,0 0 0,1 1-1,-1-1 1,0 0-1,0 0 1,0 0-1,0 0 1,1 0-1,-1 0 1,0 0-1,0 0 1,0 0-1,1 0 1,-1 0-1,0 0 1,0 0-1,0 0 1,1 0-1,8 0-6948</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51.152"/>
    </inkml:context>
    <inkml:brush xml:id="br0">
      <inkml:brushProperty name="width" value="0.025" units="cm"/>
      <inkml:brushProperty name="height" value="0.025" units="cm"/>
      <inkml:brushProperty name="color" value="#E71224"/>
    </inkml:brush>
  </inkml:definitions>
  <inkml:trace contextRef="#ctx0" brushRef="#br0">3313 0 6951,'-266'145'2337,"-336"239"1,444-265-1342,5 6 0,6 6 0,-149 173-1,113-86-351,11 8 0,-199 342-1,213-282-543,-219 555-1,90 38 232,243-700-44,8 1 0,8 1 0,-5 192 0,31-170-62,48 384 1,108 189 81,-93-544-89,154 380 1,-164-497-143,5-2-1,4-3 1,6-3 0,4-2 0,88 99 0,-128-169-13,2-2 0,2-1 0,0-2 1,60 40-1,-71-55-41,0-2 1,1 0-1,1-2 0,0-1 0,1-1 1,-1-1-1,2-1 0,-1-1 1,29 2-1,39-3 456,107-9 1,11 0-481,-197 1-2736,-4-16-2536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4:00.412"/>
    </inkml:context>
    <inkml:brush xml:id="br0">
      <inkml:brushProperty name="width" value="0.025" units="cm"/>
      <inkml:brushProperty name="height" value="0.025" units="cm"/>
      <inkml:brushProperty name="color" value="#E71224"/>
    </inkml:brush>
  </inkml:definitions>
  <inkml:trace contextRef="#ctx0" brushRef="#br0">586 492 4901,'0'0'2466,"-1"-12"-187,3-15-1143,0 0 0,1 0 0,2 0 0,14-47 1,-4 33-840,-5 16 256,-1 0 1,-1-1-1,-2 0 0,0 0 0,-2 0 0,3-46 0,-7 71-492,0 0 1,0 0-1,0-1 0,0 1 1,0 0-1,-1 0 0,1-1 1,0 1-1,0 0 0,-1 0 1,1 0-1,-1-1 1,1 1-1,-1 0 0,0 0 1,1 0-1,-1 0 0,0 0 1,0 0-1,1 0 1,-1 0-1,0 1 0,0-1 1,0 0-1,0 0 0,-2 0 1,1 0-45,0 1 0,0 0 1,0 0-1,0 0 1,0 0-1,-1 0 0,1 0 1,0 0-1,0 0 0,0 1 1,0-1-1,0 1 0,0 0 1,-2 1-1,-5 2-57,0 1 0,0 0 0,1 0-1,-1 1 1,-11 11 0,-19 24 200,2 1-1,2 2 0,-45 73 1,-68 159 1348,102-175-830,5 2 0,-48 188 0,71-213-526,4 1-1,3 0 1,4 1-1,5 125 1,3-182-134,1-1 0,2 1 1,0-1-1,1 0 0,1 0 0,1-1 0,1 0 0,1 0 1,1 0-1,16 24 0,-18-33-10,1-1 0,0 0 0,1 0-1,0-1 1,0 0 0,1-1 0,0 0 0,1-1 0,0 0 0,0-1 0,1 0-1,0-1 1,0-1 0,0 0 0,1 0 0,-1-1 0,19 2 0,-11-4 7,1 0-1,-1-2 1,0 0 0,0-2 0,0 0 0,0-1 0,0-1 0,0-1 0,-1-1 0,0-1-1,0-1 1,0 0 0,-1-2 0,26-16 0,5-9 167,-1-2-1,-2-2 1,76-80 0,-45 34 423,-3-2 1,83-130-1,-114 147-402,-4-1-1,-2-2 1,-4-1 0,27-85-1,-51 127-118,-1-1-1,-1-1 1,-2 1 0,-1-1-1,-2 0 1,-2-68 0,-2 90-52,0 0 1,0 1-1,-2-1 1,1 0-1,-2 1 1,0-1-1,0 1 1,-1 0 0,0 0-1,0 1 1,-2-1-1,1 1 1,-1 1-1,-1-1 1,1 1-1,-2 0 1,1 1 0,-1 0-1,0 1 1,-1-1-1,0 2 1,0-1-1,-12-4 1,1 2-46,0 1 1,0 1-1,-1 1 1,0 1-1,-1 1 1,1 1-1,-1 1 1,1 1-1,-1 1 1,0 1-1,1 1 1,-30 6-1,-20 8-1598,0 4 0,-94 39 0,111-38-894,13-9-3554,10-10-3363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8.688"/>
    </inkml:context>
    <inkml:brush xml:id="br0">
      <inkml:brushProperty name="width" value="0.025" units="cm"/>
      <inkml:brushProperty name="height" value="0.025" units="cm"/>
    </inkml:brush>
  </inkml:definitions>
  <inkml:trace contextRef="#ctx0" brushRef="#br0">1 53 9993,'0'0'10175,"4"-8"-7799,12-26-219,-13 59 2075,-4 15-3526,-1-24-330,0-11-118,1 1-1,0 0 1,0 0 0,1 0 0,-1-1-1,1 1 1,1 0 0,1 11 0,-1-16-245,-1 0-1,1 0 1,0-1 0,0 1 0,-1-1 0,1 1 0,0-1 0,0 1 0,0-1 0,0 1 0,0-1-1,0 0 1,-1 0 0,1 1 0,0-1 0,0 0 0,0 0 0,0 0 0,0 0 0,0 0 0,0 0-1,0 0 1,0 0 0,0 0 0,0-1 0,1 1 0,26-8 71,-3-5-84,-1 0 0,0-1 0,23-20 0,-25 18 0,1 0 0,0 2 0,30-14 0,-36 22 0,-16 6 0,-1 0 0,1 0 0,-1 0 0,1 1 0,-1-1 0,1 0 0,-1 0 0,1 0 0,-1 0 0,1 1 0,-1-1 0,1 0 0,-1 0 0,1 1 0,-1-1 0,0 0 0,1 1 0,-1-1 0,0 0 0,1 1 0,-1-1 0,0 1 0,1-1 0,-1 1 0,0-1 0,0 0 0,1 1 0,-1-1 0,0 1 0,0-1 0,0 1 0,0-1 0,0 1 0,0-1 0,0 1 0,0 0 0,0-1 0,0 1 0,0-1 0,0 1 0,0-1 0,0 1 0,-3 18 0,3-19 0,-36 85 0,38-80-1250,1-7-2357,6-7-6206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4:10.920"/>
    </inkml:context>
    <inkml:brush xml:id="br0">
      <inkml:brushProperty name="width" value="0.025" units="cm"/>
      <inkml:brushProperty name="height" value="0.025" units="cm"/>
      <inkml:brushProperty name="color" value="#E71224"/>
    </inkml:brush>
  </inkml:definitions>
  <inkml:trace contextRef="#ctx0" brushRef="#br0">512 7 6118,'-9'-1'3550,"-20"-3"-1628,0 2-1,-41 3 1,58 0-1618,0 0 1,0 1-1,0 1 0,0 0 1,0 1-1,1 0 0,-1 0 1,1 2-1,-14 7 0,7-1-48,1 1 0,1 0 0,-1 1 0,2 1-1,0 1 1,1 0 0,1 0 0,0 2 0,1-1 0,-16 33 0,16-23-129,1 1 0,1 1 0,2-1 0,1 2 0,1-1 0,-4 59 0,9-28-124,2 1-1,4-1 1,2 0 0,2 0 0,3-1 0,3 0 0,23 57-1,-24-74 6,3-1-1,2-1 1,1-1-1,2 0 1,1-1-1,38 45 1,-49-69-10,1 0 0,1 0 0,0-1 0,0-1 0,1 0 0,1-1 0,0-1 0,1 0 0,0-1 0,0-1 0,0-1 0,1 0 0,1-1-1,-1-1 1,1-1 0,0-1 0,21 2 0,-31-5 5,0 1 1,-1-1-1,1-1 0,0 0 0,-1 0 0,1 0 0,-1-1 0,0-1 0,16-5 0,-18 4 22,0 0 1,0 0-1,-1 0 0,0 0 0,0-1 0,0 0 0,0 0 0,-1-1 0,1 1 1,-1-1-1,-1 0 0,7-12 0,23-61 932,-3 0 0,35-154 0,-42 144-657,47-210-42,-58 233-217,-4-1-1,2-104 0,-11 152-40,0 0 0,-1 0 1,-1 0-1,-1 1 0,-1-1 0,0 1 0,-1 0 1,-10-20-1,12 31-53,1 0 0,-1 1 0,0-1 1,0 1-1,-1 0 0,0 0 0,0 0 1,0 1-1,-1 0 0,0 0 0,0 0 1,0 1-1,-1 0 0,1 0 0,-1 0 1,0 1-1,0 0 0,0 0 0,0 1 0,-1 0 1,1 0-1,-13 0 0,14 2-119,0 0 0,-1 1 0,1 0-1,0 0 1,0 0 0,1 1 0,-1 0-1,0 0 1,1 1 0,-1-1 0,1 1-1,-1 0 1,1 1 0,0-1 0,1 1-1,-1 0 1,-4 5 0,-10 12-1839,0 0-1,-23 35 1,14-17-1993,-12 12-4377</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5:04.619"/>
    </inkml:context>
    <inkml:brush xml:id="br0">
      <inkml:brushProperty name="width" value="0.025" units="cm"/>
      <inkml:brushProperty name="height" value="0.025" units="cm"/>
      <inkml:brushProperty name="color" value="#E71224"/>
    </inkml:brush>
  </inkml:definitions>
  <inkml:trace contextRef="#ctx0" brushRef="#br0">0 80 6406,'0'0'6043,"12"-4"-5856,56-17 1252,142-23-1,-24 34-86,321 22 0,-449-8-1312,583-6 667,42 3 1037,-281 42-1630,71 3 578,693-23 2399,-1166-23-2856,-27 3-1111,-5 1-5893,17-7 208</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5:20.856"/>
    </inkml:context>
    <inkml:brush xml:id="br0">
      <inkml:brushProperty name="width" value="0.025" units="cm"/>
      <inkml:brushProperty name="height" value="0.025" units="cm"/>
      <inkml:brushProperty name="color" value="#E71224"/>
    </inkml:brush>
  </inkml:definitions>
  <inkml:trace contextRef="#ctx0" brushRef="#br0">227 0 10762,'-10'5'2483,"-11"4"-2295,0-1 0,-1-1 1,0 0-1,0-2 0,-1-1 1,-42 4-1,48-6 576,13 5 275,21 15 302,-10-14-1495,17 18 252,2-1 1,0-1 0,1-2 0,2 0-1,0-2 1,44 23 0,-27-21 536,1-2 0,0-1 0,92 20 0,2-13 773,1-8 0,174 2 0,-269-18-1411,985 2 494,-77-84 442,-370 23-275,-72 14 480,910-62-66,-1242 101-439,-118 4-5777,-94-3-1908,-16-11-7223</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5:39.702"/>
    </inkml:context>
    <inkml:brush xml:id="br0">
      <inkml:brushProperty name="width" value="0.025" units="cm"/>
      <inkml:brushProperty name="height" value="0.025" units="cm"/>
      <inkml:brushProperty name="color" value="#E71224"/>
    </inkml:brush>
  </inkml:definitions>
  <inkml:trace contextRef="#ctx0" brushRef="#br0">657 332 4965,'5'-16'709,"0"1"1,-1-1-1,0 0 1,-1-1 0,-1 1-1,-1 0 1,0-26-1,-1 38-518,-1 0-1,1 0 0,-1 0 0,0 0 0,0 0 0,0 1 1,-1-1-1,1 0 0,-1 1 0,0-1 0,0 1 0,0 0 1,0 0-1,-1 0 0,1 0 0,-1 0 0,0 0 0,0 0 1,0 1-1,0 0 0,0-1 0,0 1 0,-1 0 0,1 1 0,-1-1 1,1 1-1,-1-1 0,0 1 0,0 0 0,0 0 0,1 1 1,-1-1-1,0 1 0,0 0 0,0 0 0,0 0 0,-4 1 1,-2 0-132,1 1 1,0 0-1,0 0 0,0 1 1,0 0-1,1 0 1,-1 1-1,1 0 1,0 1-1,0 0 1,0 0-1,1 1 1,0 0-1,-9 9 1,-9 9 39,2 2 1,-32 46-1,9-1 58,3 2-1,2 2 1,5 2 0,2 1 0,4 1-1,4 2 1,3 1 0,3 0 0,4 2-1,4 0 1,4 0 0,3 1-1,9 124 1,0-176-153,1 0 0,1 0-1,2-1 1,1 0 0,1 0-1,2-1 1,1-1 0,32 54-1,-37-72-3,1 0 0,0 0-1,1-1 1,0 0-1,0-1 1,2 0-1,-1-1 1,1 0 0,22 12-1,-25-16 3,2-1-1,-1 0 1,0-1 0,1 0-1,0 0 1,0-1-1,-1-1 1,1 0 0,0 0-1,0-1 1,0 0 0,0-1-1,0 0 1,15-5-1,-6 0 96,1-1-1,-2-1 0,1 0 0,-1-2 1,0 0-1,-1-2 0,0 0 0,30-27 1,-1-4 673,71-86 1,-56 53-385,-5-2 0,-2-2 0,-4-3 0,-4-2 0,54-135-1,-78 158-142,-2-1 0,-3-1 0,-3-1-1,-2 0 1,-4-1 0,-2-1 0,-4 1 0,-8-128-1,2 170-137,-1 0 0,-1 1-1,-1-1 1,-1 2-1,-1-1 1,-1 1-1,-20-35 1,23 46-66,-1-1 0,-1 1 0,0 1 1,-1 0-1,0 0 0,0 0 0,-1 1 0,-1 1 0,1 0 0,-1 0 0,0 1 1,-1 0-1,0 1 0,0 0 0,-14-4 0,5 5-105,0 0 1,0 1-1,0 2 0,-1 0 1,1 1-1,-1 1 0,1 1 1,0 1-1,0 1 0,-1 0 1,2 2-1,-38 13 0,16-2-1257,-60 32-1,-35 31-4604,111-63 4280,-29 14-5292</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2.841"/>
    </inkml:context>
    <inkml:brush xml:id="br0">
      <inkml:brushProperty name="width" value="0.025" units="cm"/>
      <inkml:brushProperty name="height" value="0.025" units="cm"/>
      <inkml:brushProperty name="color" value="#E71224"/>
    </inkml:brush>
  </inkml:definitions>
  <inkml:trace contextRef="#ctx0" brushRef="#br0">0 96 6182,'0'0'13287,"10"-5"-11910,3 0-1021,0 0-1,1 1 1,-1 1-1,1 0 1,0 0-1,16 1 1,99-1 1342,-51 2-1406,-36 0-302,9 1-138,0-2 0,1-3-1,95-21 1,-132 18-2194,-15 7 2198,0 1 0,0-1 0,0 1 0,0 0 0,0-1 0,0 1 0,0-1 0,0 1 0,0 0 0,0-1 0,0 1 0,0-1 0,0 1 0,0 0-1,0-1 1,-1 1 0,1-1 0,0 1 0,0 0 0,0-1 0,-1 1 0,1 0 0,0-1 0,-1 1 0,1 0 0,0 0 0,0-1 0,-1 1 0,1 0 0,-1 0 0,1 0 0,0-1 0,-1 1 0,1 0-1,0 0 1,-1 0 0,1 0 0,-1 0 0,1 0 0,0 0 0,-2 0 0,-22-8-6673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3.181"/>
    </inkml:context>
    <inkml:brush xml:id="br0">
      <inkml:brushProperty name="width" value="0.025" units="cm"/>
      <inkml:brushProperty name="height" value="0.025" units="cm"/>
      <inkml:brushProperty name="color" value="#E71224"/>
    </inkml:brush>
  </inkml:definitions>
  <inkml:trace contextRef="#ctx0" brushRef="#br0">81 1 12780,'-10'4'2520,"-30"12"-11,25-5-558,16-3-518,23 2 196,28-2 73,0-2 0,58-1 0,-48-3-1487,61 10-1,-114-11-238,-1 1-1,0 0 1,1 0-1,-1 1 1,8 4-1,-15-6 11,1-1-1,-1 0 0,0 1 1,0-1-1,0 1 0,0 0 1,0-1-1,0 1 0,0 0 1,0 0-1,0 0 0,0-1 1,-1 1-1,1 0 0,0 0 1,0 0-1,-1 0 0,1 1 1,-1-1-1,1 0 0,-1 0 0,1 0 1,-1 0-1,0 0 0,0 1 1,1-1-1,-1 0 0,0 0 1,0 1-1,0-1 0,0 0 1,-1 0-1,1 0 0,0 1 1,0-1-1,-1 0 0,1 0 1,-1 0-1,1 0 0,-1 1 1,1-1-1,-1 0 0,0 0 1,1 0-1,-2 1 0,-5 5 34,0 0 1,0-1-1,0 1 0,-1-2 0,0 1 0,0-1 0,-15 8 0,-71 27 342,68-30-229,-25 10 257,-6 1 248,1 3 1,-61 37-1,114-60-635,1 1-1,-1 0 0,1-1 1,-1 1-1,1 0 0,0 0 1,0 0-1,0 0 0,0 1 1,0-1-1,0 1 0,1-1 1,-1 1-1,1-1 1,0 1-1,-2 3 0,3-4 0,0-1-1,1 1 1,-1-1 0,0 0-1,0 1 1,1-1-1,-1 0 1,1 1-1,-1-1 1,1 0-1,0 0 1,-1 0 0,1 1-1,0-1 1,0 0-1,0 0 1,0 0-1,0 0 1,0 0-1,0 0 1,0-1 0,0 1-1,0 0 1,0-1-1,1 1 1,-1 0-1,0-1 1,1 1 0,-1-1-1,0 0 1,1 1-1,-1-1 1,0 0-1,3 0 1,48 9 247,-1-1-1,1-3 1,52-2-1,9-4-2408,-64 0-165,9-2-3210,-2-14-3656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4.272"/>
    </inkml:context>
    <inkml:brush xml:id="br0">
      <inkml:brushProperty name="width" value="0.025" units="cm"/>
      <inkml:brushProperty name="height" value="0.025" units="cm"/>
      <inkml:brushProperty name="color" value="#E71224"/>
    </inkml:brush>
  </inkml:definitions>
  <inkml:trace contextRef="#ctx0" brushRef="#br0">294 1 17681,'0'0'8258,"-11"9"-7665,-50 45-339,3 3 1,-96 120-1,145-165-6304,11-23-3437,0 3 8587,6-17-8709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4.598"/>
    </inkml:context>
    <inkml:brush xml:id="br0">
      <inkml:brushProperty name="width" value="0.025" units="cm"/>
      <inkml:brushProperty name="height" value="0.025" units="cm"/>
      <inkml:brushProperty name="color" value="#E71224"/>
    </inkml:brush>
  </inkml:definitions>
  <inkml:trace contextRef="#ctx0" brushRef="#br0">1 0 9449,'0'0'16848,"62"38"-16496,-29-21-256,11-1-32,4 0-768,3-6-2724,0-5-2849</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4.939"/>
    </inkml:context>
    <inkml:brush xml:id="br0">
      <inkml:brushProperty name="width" value="0.025" units="cm"/>
      <inkml:brushProperty name="height" value="0.025" units="cm"/>
      <inkml:brushProperty name="color" value="#E71224"/>
    </inkml:brush>
  </inkml:definitions>
  <inkml:trace contextRef="#ctx0" brushRef="#br0">1 59 17232,'0'0'7234,"12"3"-7202,-4 0-84,-5-1 15,1 0 0,-1-1 1,1 0-1,0 0 0,-1 0 1,1 0-1,0 0 0,-1-1 1,1 0-1,0 0 0,0 0 1,0 0-1,-1 0 0,1-1 1,0 0-1,0 1 0,-1-1 1,1-1-1,-1 1 0,5-2 1,65-63 1360,-75 101 1051,-7-6-1718,6-22-690,0 1 0,1 0 0,0 0 0,0 0 0,1 0 0,0 0 0,0 0 0,1 0 1,0 0-1,0 0 0,2 11 0,9-7-3472,1-9-2258,5-3-6232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5.623"/>
    </inkml:context>
    <inkml:brush xml:id="br0">
      <inkml:brushProperty name="width" value="0.025" units="cm"/>
      <inkml:brushProperty name="height" value="0.025" units="cm"/>
      <inkml:brushProperty name="color" value="#E71224"/>
    </inkml:brush>
  </inkml:definitions>
  <inkml:trace contextRef="#ctx0" brushRef="#br0">34 49 4805,'0'0'16468,"3"-8"-14039,0 1-1695,-1 4-453,-1 1 0,1 0 0,-1-1 0,0 1 0,0-1 0,0 1 0,-1-1 0,1 0 0,0 1 0,-1-1 0,1-3 0,-19 22 1502,13-8-1730,1 1-1,-1-1 1,2 1 0,-1 0 0,1 1 0,1-1 0,-1 1 0,2-1 0,-1 1 0,1 9 0,1-17-41,1-1 0,0 0 1,-1 0-1,1 0 0,0 0 1,0 0-1,0 0 0,0-1 1,0 1-1,0 0 1,0 0-1,0-1 0,0 1 1,0 0-1,0-1 0,0 1 1,0-1-1,1 1 0,-1-1 1,0 0-1,0 0 1,1 1-1,-1-1 0,0 0 1,0 0-1,1 0 0,-1 0 1,0-1-1,2 1 0,43-3 55,-41 2-448,0 0 0,0 0-1,0-1 1,0 1 0,0-1-1,0-1 1,0 1 0,0-1 0,-1 1-1,8-7 1,-9 6-760,1 0 1,-1-1-1,0 1 1,0-1-1,0 0 0,-1 1 1,5-8-1,4-17-9808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9.731"/>
    </inkml:context>
    <inkml:brush xml:id="br0">
      <inkml:brushProperty name="width" value="0.025" units="cm"/>
      <inkml:brushProperty name="height" value="0.025" units="cm"/>
    </inkml:brush>
  </inkml:definitions>
  <inkml:trace contextRef="#ctx0" brushRef="#br0">29 9 18033,'0'0'11109,"-2"12"-10078,-2 5-735,-3 15 137,0 0 1,-2 48-1,9-80-429,0 1 1,0 0 0,1 0 0,-1-1-1,0 1 1,0 0 0,0-1-1,1 1 1,-1 0 0,0 0-1,1-1 1,-1 1 0,1-1 0,-1 1-1,0 0 1,1-1 0,0 1-1,-1-1 1,1 1 0,-1-1-1,1 1 1,-1-1 0,1 0 0,0 1-1,-1-1 1,1 0 0,0 1-1,0-1 1,-1 0 0,1 0 0,0 0-1,-1 0 1,1 0 0,0 0-1,0 0 1,-1 0 0,1 0-1,0 0 1,0 0 0,-1 0 0,1 0-1,0 0 1,0-1 0,36-12 354,-13-3-278,0-2 0,-1-1 0,-1 0 0,37-43 0,-26 26-54,-33 36-28,0 0 1,0 0-1,0 0 1,0-1-1,0 1 0,0 0 1,1 0-1,-1 0 1,0 0-1,0 0 0,0-1 1,0 1-1,0 0 1,0 0-1,0 0 0,0 0 1,0 0-1,0-1 1,0 1-1,1 0 0,-1 0 1,0 0-1,0 0 1,0 0-1,0 0 0,0 0 1,1 0-1,-1 0 1,0 0-1,0 0 0,0-1 1,0 1-1,0 0 1,1 0-1,-1 0 0,0 0 1,0 0-1,0 0 1,0 0-1,1 0 0,-1 0 1,0 0-1,0 0 1,0 1-1,0-1 1,0 0-1,1 0 0,-1 0 1,0 0-1,0 0 1,0 0-1,0 0 0,0 0 1,0 0-1,1 0 1,-1 1-1,0-1 0,0 0 1,0 0-1,0 0 1,0 0-1,0 1 0,-2 14-74,-10 20 33,1-12 87,-18 49 36,27-67-79,1 0 0,-1 0 1,1 0-1,0 0 0,1-1 0,-1 1 1,1 0-1,0 0 0,0 0 0,1 0 1,0 0-1,1 5 0,-2-9-2,1 0 0,-1-1 0,1 1 0,0-1 0,-1 1 0,1 0 0,0-1 0,-1 0 0,1 1 0,0-1 0,0 1 0,0-1 0,-1 0 0,1 0 0,0 1 0,0-1 0,0 0 0,0 0 0,0 0 0,-1 0 0,1 0 0,0 0 0,0 0 0,0 0 0,0 0 0,0-1 0,0 1 0,26-7 0,-18 2 0,-1-1 0,1 1 0,-1-1 0,0-1 0,0 1 0,-1-2 0,0 1 0,0-1 0,6-9 0,10-17 0,20-39 0,-56 99 0,1 0 0,0 0 0,2 1 0,-9 42 0,18-67 0,1 0 0,0 0 0,-1 0 0,1 0 0,0 0 0,0 0 0,0 0 0,0 0 0,1 1 0,-1-1 0,1 0 0,0 3 0,0-4 0,-1-1 0,1 1 0,-1 0 0,0-1 0,1 1 0,0-1 0,-1 1 0,1 0 0,-1-1 0,1 0 0,0 1 0,-1-1 0,1 1 0,0-1 0,-1 0 0,1 1 0,0-1 0,0 0 0,-1 0 0,1 0 0,0 1 0,0-1 0,0 0 0,3-1 0,0 1 0,0-1 0,-1 0 0,1 0 0,0 0 0,-1 0 0,1-1 0,-1 0 0,0 1 0,0-1 0,1-1 0,4-3 0,14-14 0,-1 0 0,0-2 0,-2-1 0,29-43 0,-53 81 0,-1 0 0,2 1 0,0-1 0,1 1 0,1 0 0,-1 22 0,3-37 0,0 0 0,0 0 0,0 0 0,0 0 0,0 0 0,1-1 0,-1 1 0,0 0 0,1 0 0,-1 0 0,0 0 0,1 0 0,-1 0 0,1 0 0,0-1 0,-1 1 0,1 0 0,0 0 0,-1-1 0,1 1 0,0 0 0,0-1 0,0 1 0,-1-1 0,2 1 0,31 5 0,-23-6 0,0-1 0,0 0 0,-1-1 0,17-5 0,-7 1 0,-1-1 0,1-1 0,29-18 0,-46 21 0,0 1 0,-1-1 0,0 1 0,0-1 0,0 0 0,0 1 0,-1-1 0,0 0 0,0 0 0,0 1 0,0-1 0,-2-5 0,1-5 0,-3-81 0,5 96 0,-1-1 0,0 0 0,1 1 0,-1-1 0,0 1 0,1-1 0,-1 1 0,1-1 0,-1 1 0,1 0 0,-1-1 0,1 1 0,-1-1 0,1 1 0,0 0 0,-1 0 0,1-1 0,-1 1 0,1 0 0,0 0 0,-1 0 0,1 0 0,0-1 0,-1 1 0,1 0 0,0 0 0,-1 0 0,1 0 0,0 1 0,28-1 0,-22 1 0,126 8-1724,-76-8-5488</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5.980"/>
    </inkml:context>
    <inkml:brush xml:id="br0">
      <inkml:brushProperty name="width" value="0.025" units="cm"/>
      <inkml:brushProperty name="height" value="0.025" units="cm"/>
      <inkml:brushProperty name="color" value="#E71224"/>
    </inkml:brush>
  </inkml:definitions>
  <inkml:trace contextRef="#ctx0" brushRef="#br0">22 28 18257,'0'0'10698,"-21"-27"-18513,31 27-1089</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6.692"/>
    </inkml:context>
    <inkml:brush xml:id="br0">
      <inkml:brushProperty name="width" value="0.025" units="cm"/>
      <inkml:brushProperty name="height" value="0.025" units="cm"/>
      <inkml:brushProperty name="color" value="#E71224"/>
    </inkml:brush>
  </inkml:definitions>
  <inkml:trace contextRef="#ctx0" brushRef="#br0">1 0 18481,'0'0'11083,"1"9"-10960,-2 109 282,2-117-421,-1 0-1,0 0 1,1-1 0,-1 1-1,1 0 1,0 0-1,-1-1 1,1 1-1,0 0 1,-1-1-1,1 1 1,0 0-1,-1-1 1,1 1-1,0-1 1,0 1-1,0-1 1,0 0-1,0 1 1,-1-1-1,1 0 1,0 0-1,0 1 1,0-1-1,0 0 1,0 0-1,0 0 1,0 0-1,0 0 1,0 0-1,2-1 1,-1 1-305,1 0 1,0-1 0,0 1-1,0-1 1,-1 0 0,1 0-1,0 0 1,-1 0-1,1 0 1,2-2 0,-2 0-475,0 0 0,-1 0 0,1-1 0,-1 1 0,0-1 0,0 1 0,0-1 0,0 0 0,0 0 0,0-4 0,7-21-6572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7.017"/>
    </inkml:context>
    <inkml:brush xml:id="br0">
      <inkml:brushProperty name="width" value="0.025" units="cm"/>
      <inkml:brushProperty name="height" value="0.025" units="cm"/>
      <inkml:brushProperty name="color" value="#E71224"/>
    </inkml:brush>
  </inkml:definitions>
  <inkml:trace contextRef="#ctx0" brushRef="#br0">1 2 16400,'0'0'12587,"31"-1"-15085,-10 7-2210,1 1-4069</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8.094"/>
    </inkml:context>
    <inkml:brush xml:id="br0">
      <inkml:brushProperty name="width" value="0.025" units="cm"/>
      <inkml:brushProperty name="height" value="0.025" units="cm"/>
      <inkml:brushProperty name="color" value="#E71224"/>
    </inkml:brush>
  </inkml:definitions>
  <inkml:trace contextRef="#ctx0" brushRef="#br0">14 1 12876,'-7'0'8008,"0"0"-641,14 0-6791,13 0 97,7 0 32,6 0-353,5 0-256,-2 0-96,-1 0-192,-5 0-1057,-9 0-1154,-7 0-1568,-10 7-289,-4 4-449,-7-1-3715</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8.436"/>
    </inkml:context>
    <inkml:brush xml:id="br0">
      <inkml:brushProperty name="width" value="0.025" units="cm"/>
      <inkml:brushProperty name="height" value="0.025" units="cm"/>
      <inkml:brushProperty name="color" value="#E71224"/>
    </inkml:brush>
  </inkml:definitions>
  <inkml:trace contextRef="#ctx0" brushRef="#br0">1 10 9865,'0'0'17841,"67"11"-17392,-29-11-385,4 0-481,0-5-2497,-3-2-2564,-4-2-3362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8.806"/>
    </inkml:context>
    <inkml:brush xml:id="br0">
      <inkml:brushProperty name="width" value="0.025" units="cm"/>
      <inkml:brushProperty name="height" value="0.025" units="cm"/>
      <inkml:brushProperty name="color" value="#E71224"/>
    </inkml:brush>
  </inkml:definitions>
  <inkml:trace contextRef="#ctx0" brushRef="#br0">0 156 17745,'0'0'11008,"6"-1"-10282,1-1-638,0 0 0,0-1 0,0 0 1,-1-1-1,0 1 0,1-1 1,-1-1-1,-1 1 0,1-1 0,5-5 1,55-64 178,-39 41-53,-26 33-223,-1 0 1,0 0-1,0 0 1,0-1-1,0 1 1,0 0-1,0 0 1,0 0-1,1 0 1,-1-1-1,0 1 1,0 0-1,0 0 1,0 0-1,0 0 1,1 0-1,-1 0 1,0 0-1,0-1 1,0 1 0,1 0-1,-1 0 1,0 0-1,0 0 1,0 0-1,1 0 1,-1 0-1,0 0 1,0 0-1,0 0 1,1 0-1,-1 0 1,0 0-1,0 0 1,0 0-1,1 0 1,-1 1-1,0-1 1,0 0-1,0 0 1,1 0-1,-1 0 1,0 0-1,0 0 1,0 0 0,0 1-1,0-1 1,1 0-1,-1 0 1,0 0-1,0 0 1,0 1-1,0-1 1,0 0-1,0 0 1,0 0-1,0 1 1,1-1-1,-1 0 1,0 0-1,0 0 1,0 1-1,0-1 1,0 0-1,0 1 1,1 25-128,-6 29-279,-2-25-1288,6-11-3955</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9.307"/>
    </inkml:context>
    <inkml:brush xml:id="br0">
      <inkml:brushProperty name="width" value="0.025" units="cm"/>
      <inkml:brushProperty name="height" value="0.025" units="cm"/>
      <inkml:brushProperty name="color" value="#E71224"/>
    </inkml:brush>
  </inkml:definitions>
  <inkml:trace contextRef="#ctx0" brushRef="#br0">0 50 8456,'0'0'18006,"12"-8"-16271,-12 8-1730,7-5 147,0 0 0,1 0 0,0 1 0,0 0 0,0 0 0,0 1 0,1 0 0,-1 1 0,1 0 0,-1 0 0,1 1 0,9-1 0,-11 2-128,0 0 0,-1 1 0,1 0 0,0 0 0,-1 0 0,1 1 0,9 4 0,-15-6-31,1 1 0,-1 0 0,0-1 0,1 1 0,-1 0 0,0 0 0,0 0 0,0 0 0,0 0 0,0 0 1,0 0-1,0 0 0,0 0 0,0 1 0,-1-1 0,1 0 0,0 1 0,-1-1 0,1 0 0,-1 1 0,0-1 0,1 1 0,-1-1 0,0 1 0,0-1 0,0 0 0,0 1 0,0-1 0,0 1 0,0-1 1,0 1-1,-1-1 0,1 1 0,-1-1 0,1 0 0,-1 1 0,1-1 0,-1 0 0,0 1 0,1-1 0,-1 0 0,-1 2 0,-5 5 115,0-1-1,-1 1 1,1-1-1,-1 0 1,-1-1-1,1 0 1,-1 0-1,-18 8 1,16-8 259,16-7-346,0 0 0,1 1 1,-1-1-1,0 1 0,1 0 1,-1 1-1,6 0 0,9 1 12,-14-3-40,-1 1 1,1 0-1,-1 1 1,1-1-1,0 1 1,-1 0-1,0 1 1,8 2-1,-11-3 13,-1 0 0,1 0-1,-1 1 1,1-1 0,-1 0-1,1 1 1,-1-1 0,0 1 0,0 0-1,0-1 1,0 1 0,0 0-1,0-1 1,0 1 0,-1 0 0,1 0-1,0 0 1,-1 0 0,0 0-1,1 0 1,-1 0 0,0 0-1,0 0 1,0 0 0,0 0 0,-1 0-1,0 3 1,0 0 29,-1 0 0,0 0 0,0 0 1,0 0-1,0-1 0,-1 1 0,0-1 0,1 1 0,-2-1 0,1 0 1,0 0-1,-1-1 0,0 1 0,0-1 0,0 0 0,0 0 0,-10 5 1,5-2 11,0-1 0,0-1 0,-1 0 0,0 0 0,0-1 1,0 0-1,0 0 0,-12 0 0,22-2-130,-1-1-1,1 0 1,-1 0-1,1 0 1,-1 0-1,1 0 1,-1 0 0,1 0-1,-1-1 1,1 1-1,-1 0 1,1 0-1,-1 0 1,1 0 0,-1-1-1,1 1 1,-1 0-1,1 0 1,-1-1-1,1 1 1,0 0 0,-1-1-1,1 1 1,-1-1-1,1 1 1,0 0-1,-1-1 1,1 1-1,0-1 1,0 1 0,-1-1-1,1 1 1,0-1-1,0 1 1,0-1-1,0 1 1,0-1 0,0 1-1,0-1 1,0 1-1,0-1 1,0 1-1,0-1 1,0 1 0,0-1-1,0 1 1,0-1-1,1 0 1,-1-3-1354,0-17-7836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8.459"/>
    </inkml:context>
    <inkml:brush xml:id="br0">
      <inkml:brushProperty name="width" value="0.025" units="cm"/>
      <inkml:brushProperty name="height" value="0.025" units="cm"/>
      <inkml:brushProperty name="color" value="#E71224"/>
    </inkml:brush>
  </inkml:definitions>
  <inkml:trace contextRef="#ctx0" brushRef="#br0">103 68 6726,'0'0'12695,"5"-9"-8974,1 0-2863,-4 7-620,0-1-1,0 0 0,0 0 1,0 0-1,-1 0 1,1 0-1,-1 0 1,0-1-1,1 1 0,0-6 1,-6 10-97,0 1-1,0-1 1,1 1 0,-1 0 0,1 0 0,-1 0-1,-4 4 1,-5 6-37,0 1-1,1 1 1,-15 21-1,23-28 3,0-1 0,0 0 0,1 1 0,-1 0 0,2 0 1,-1 0-1,1 0 0,0 0 0,0 1 0,1-1 0,-1 8 0,2-14-86,0-1 0,0 1 0,0-1 0,0 1 0,0-1 0,0 1 0,0 0 0,0-1 0,0 1 0,1-1 0,-1 1 0,0-1-1,0 1 1,1-1 0,-1 1 0,0-1 0,0 1 0,1-1 0,-1 0 0,1 1 0,-1-1 0,0 1 0,1-1 0,-1 0 0,1 1 0,-1-1 0,1 0 0,-1 0 0,1 1 0,-1-1 0,1 0-1,-1 0 1,1 0 0,0 1 0,26-6 853,21-19 466,-35 13-1303,0 0 0,0 0 0,-1-1 0,0-1 0,-1 0 0,-1-1 0,0 0 0,-1 0 0,0-1 0,-1 0 0,7-21 0,-28 71-36,-9 24 0,21-55 0,0 0 0,0 0 0,0 1 0,1-1 0,0 0 0,0 0 0,0 0 0,0 1 0,1-1 0,-1 0 0,1 0 0,2 6 0,-2-8-95,0-1 0,0 1 0,0-1-1,-1 0 1,2 1 0,-1-1 0,0 0 0,0 0 0,0 0-1,1 0 1,-1 0 0,0 0 0,1 0 0,-1 0 0,1-1 0,-1 1-1,1 0 1,-1-1 0,3 1 0,33 1-5123,-8-10-2971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9.805"/>
    </inkml:context>
    <inkml:brush xml:id="br0">
      <inkml:brushProperty name="width" value="0.025" units="cm"/>
      <inkml:brushProperty name="height" value="0.025" units="cm"/>
      <inkml:brushProperty name="color" value="#E71224"/>
    </inkml:brush>
  </inkml:definitions>
  <inkml:trace contextRef="#ctx0" brushRef="#br0">1 73 22453,'0'0'4965,"60"-19"-2467,-21 5-1377,11 3-224,5-2-256,1 4-449,2 4-192,-7 4-833,-7 1-1377,-13 2-1922,-17 11-1473,-13 1-1890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0.145"/>
    </inkml:context>
    <inkml:brush xml:id="br0">
      <inkml:brushProperty name="width" value="0.025" units="cm"/>
      <inkml:brushProperty name="height" value="0.025" units="cm"/>
      <inkml:brushProperty name="color" value="#E71224"/>
    </inkml:brush>
  </inkml:definitions>
  <inkml:trace contextRef="#ctx0" brushRef="#br0">1 27 14189,'0'0'9994,"71"10"-8264,-23-10-449,6-5-641,-1-1-383,2 1-193,-6-2-1442,-7 1-3747,-12-2-3971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1.083"/>
    </inkml:context>
    <inkml:brush xml:id="br0">
      <inkml:brushProperty name="width" value="0.025" units="cm"/>
      <inkml:brushProperty name="height" value="0.025" units="cm"/>
    </inkml:brush>
  </inkml:definitions>
  <inkml:trace contextRef="#ctx0" brushRef="#br0">0 288 11243,'5'-5'16458,"-3"12"-10795,-3 21-7926,1-17 3876,0 72-1560,0-82-53,0 0 0,0-1 0,0 1 0,1 0 0,-1 0 0,0 0 0,1 0 0,-1-1 0,0 1 0,1 0 0,-1 0 0,1-1 0,-1 1 0,1 0 0,0-1 0,-1 1 0,1 0 0,-1-1 0,1 1 0,0-1 0,0 1 0,-1-1 0,1 1 0,0-1 0,0 0 0,0 1 0,-1-1 0,1 0 0,0 0 0,0 0 0,0 0 0,0 1 0,0-1 0,0 0 0,-1 0 0,1-1 0,0 1 0,0 0 0,0 0 0,0 0 0,0-1 0,-1 1 0,1 0 0,0-1 0,0 1 0,1-1 0,41-19 0,-24 5 0,-1-1 0,23-25 0,-26 24 0,2 1 0,30-23 0,-47 40 0,1 1 0,-1-1 0,1 0 0,-1 1 0,1 0 0,-1-1 0,0 1 0,0-1 0,0 1 0,0-1 0,0 1 0,0-1 0,0 1 0,0 0 0,-1 1 0,-20 58 0,17-54 0,1 1 0,-1 0 0,1 0 0,1 0 0,-1 0 0,1 0 0,1 0 0,0 1 0,0-1 0,0 1 0,1-1 0,0 1 0,3 11 0,-3-19 0,1 0 0,-1 0 0,1-1 0,0 1 0,-1 0 0,1 0 0,0-1 0,-1 1 0,1-1 0,0 1 0,0-1 0,0 1 0,0-1 0,0 1 0,-1-1 0,1 0 0,0 1 0,0-1 0,0 0 0,0 0 0,0 0 0,0 0 0,0 0 0,0 0 0,0 0 0,0 0 0,0 0 0,0 0 0,0-1 0,2 1 0,29-13 0,-18 0 0,-1-1 0,0 0 0,-1-1 0,0-1 0,-1 1 0,-1-2 0,9-20 0,-1 6 0,-27 56 0,1 0 0,-4 26 0,11-50 0,1 0 0,0 1 0,-1-1 0,1 0 0,0 1 0,0-1 0,0 0 0,0 1 0,0-1 0,0 0 0,0 1 0,1-1 0,-1 0 0,0 0 0,1 1 0,-1-1 0,1 0 0,-1 0 0,1 1 0,-1-1 0,1 0 0,0 0 0,0 0 0,0 0 0,0 0 0,-1 0 0,1 0 0,0 0 0,1-1 0,-1 1 0,0 0 0,0-1 0,2 2 0,0-2 0,0 1 0,0-1 0,0 0 0,0 0 0,0-1 0,0 1 0,0 0 0,0-1 0,0 0 0,0 0 0,0 0 0,0 0 0,0 0 0,4-3 0,6-5 0,0-1 0,-1 0 0,0 0 0,-1-1 0,0-1 0,-1 0 0,18-26 0,-13 18 0,-20 49 0,1-16 0,1-4 0,0 1 0,0 0 0,0 0 0,1 0 0,1 0 0,0 0 0,0 0 0,1 14 0,1-23 0,-1 0 0,1 0 0,-1 0 0,0 0 0,1-1 0,0 1 0,-1 0 0,1 0 0,-1-1 0,1 1 0,0 0 0,0-1 0,-1 1 0,1-1 0,0 1 0,0-1 0,0 1 0,0-1 0,0 0 0,-1 1 0,1-1 0,0 0 0,0 0 0,0 1 0,0-1 0,0 0 0,0 0 0,0 0 0,0 0 0,0 0 0,0-1 0,0 1 0,0 0 0,1-1 0,34-8 0,-25 2-240,0-1 1,-1 1-1,1-2 0,-1 1 1,-1-1-1,0-1 0,0 0 0,-1 0 1,0-1-1,-1 0 0,0 0 1,-1-1-1,7-16 0,6-20-1373,-3-1 0,12-57 0,-3 13 1080,-56 223 7304,24-92-6401,3 1 1,1-1-1,3 48 1,5-54-281,-5-31-90,0 0-1,0 0 1,0 0 0,1 0 0,-1 0 0,0 0 0,1 0-1,-1 0 1,1 0 0,-1 0 0,1 0 0,-1 0 0,1 0-1,0-1 1,-1 1 0,1 0 0,0 0 0,0-1 0,-1 1-1,1 0 1,0-1 0,0 1 0,0-1 0,0 0 0,0 1-1,2 0 1,-2-5-101,-1 1 0,1-1 0,0 0 1,-1 1-1,0-1 0,0 0 0,0 1 0,0-1 0,-1 1 0,0-6 0,-2 3-42,0-1-1,-1 1 1,1-1-1,-1 1 1,0 0 0,-1 1-1,1-1 1,-1 1-1,0-1 1,-10-6 0,-62-41 328,63 44 278,42 3 626,-2 2-1218,81-15 608,-97 17-1492,1-2 1,0 0-1,-1 0 0,11-6 0,-10 1-2395,-9 0-2494,-2-2-5960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0.549"/>
    </inkml:context>
    <inkml:brush xml:id="br0">
      <inkml:brushProperty name="width" value="0.025" units="cm"/>
      <inkml:brushProperty name="height" value="0.025" units="cm"/>
      <inkml:brushProperty name="color" value="#E71224"/>
    </inkml:brush>
  </inkml:definitions>
  <inkml:trace contextRef="#ctx0" brushRef="#br0">275 1 18193,'0'0'10042,"-8"4"-9306,-10 8-597,0 0 1,2 2-1,-1-1 0,1 2 0,1 0 0,-15 21 0,-81 113 211,102-132 706,-2 1-7573,7-19 2266,3-11 708,1-13-2703</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0.922"/>
    </inkml:context>
    <inkml:brush xml:id="br0">
      <inkml:brushProperty name="width" value="0.025" units="cm"/>
      <inkml:brushProperty name="height" value="0.025" units="cm"/>
      <inkml:brushProperty name="color" value="#E71224"/>
    </inkml:brush>
  </inkml:definitions>
  <inkml:trace contextRef="#ctx0" brushRef="#br0">1 0 12716,'0'0'12940,"17"64"-12459,8-38-257,8 1-160,9-4 32,6-2-1089,2-6-2498,-2-7-2275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1.263"/>
    </inkml:context>
    <inkml:brush xml:id="br0">
      <inkml:brushProperty name="width" value="0.025" units="cm"/>
      <inkml:brushProperty name="height" value="0.025" units="cm"/>
      <inkml:brushProperty name="color" value="#E71224"/>
    </inkml:brush>
  </inkml:definitions>
  <inkml:trace contextRef="#ctx0" brushRef="#br0">1 304 18866,'0'0'8541,"14"-5"-7553,12-5-856,-1-2 0,0-1 0,0-1 0,-1-1 0,-1-1-1,37-33 1,-59 49-122,-1-1 0,0 0 0,0 1 0,1 0 0,-1-1 1,0 1-1,1-1 0,-1 1 0,0-1 0,1 1 0,-1 0 0,1-1 0,-1 1 0,1 0 0,-1-1 0,1 1 0,-1 0 0,1-1 0,-1 1 0,1 0 0,-1 0 0,1 0 0,-1 0 0,1 0 0,-1 0 0,1 0 0,0 0 0,-1 0 0,1 0 0,-1 0 0,1 0 0,-1 0 0,1 0 0,0 0 0,-1 0 0,1 1 0,-1 21 16,-16 35-45,16-57 20,-3 9-674,0 0-1,0 0 1,2 0-1,-1 0 1,0 14-1,2-22 441,1-1-1,-1 0 1,0 1-1,1-1 1,-1 0-1,0 1 0,1-1 1,-1 0-1,1 1 1,-1-1-1,1 0 1,-1 0-1,1 0 1,-1 0-1,1 1 1,-1-1-1,1 0 1,-1 0-1,1 0 0,-1 0 1,1 0-1,-1 0 1,1 0-1,-1 0 1,0 0-1,1 0 1,-1-1-1,1 1 1,-1 0-1,1 0 0,-1 0 1,1-1-1,19-5-5437,3-10-4749</inkml:trace>
  <inkml:trace contextRef="#ctx0" brushRef="#br0" timeOffset="1">564 0 11499,'0'0'13581,"-30"48"-12524,17-17 128,0 0-480,5 1-321,1-4-224,4-2-64,1-2-192,2-5-929,0-4-833,0-5-544,0-1-2274</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1.636"/>
    </inkml:context>
    <inkml:brush xml:id="br0">
      <inkml:brushProperty name="width" value="0.025" units="cm"/>
      <inkml:brushProperty name="height" value="0.025" units="cm"/>
      <inkml:brushProperty name="color" value="#E71224"/>
    </inkml:brush>
  </inkml:definitions>
  <inkml:trace contextRef="#ctx0" brushRef="#br0">1 159 18001,'0'0'7559,"60"-41"-7142,-27 36-353,5 4-64,-2 1-1442,6 0-2562,1 0-2850,-2-1 2178</inkml:trace>
  <inkml:trace contextRef="#ctx0" brushRef="#br0" timeOffset="1">674 1 480,'0'0'24279,"-59"40"-23350,34-14-64,-2 5-288,-4 2-289,1 3-224,2-4-64,-2-1 32,7-5-544,6-7-481,7-5-545,5-9-832,2-5-1602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1.976"/>
    </inkml:context>
    <inkml:brush xml:id="br0">
      <inkml:brushProperty name="width" value="0.025" units="cm"/>
      <inkml:brushProperty name="height" value="0.025" units="cm"/>
      <inkml:brushProperty name="color" value="#E71224"/>
    </inkml:brush>
  </inkml:definitions>
  <inkml:trace contextRef="#ctx0" brushRef="#br0">1 0 15695,'0'0'8328,"65"10"-7976,-38-1-288,6 2-128,3-1-1890,-5-4-2146,-3-2-3139</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2.335"/>
    </inkml:context>
    <inkml:brush xml:id="br0">
      <inkml:brushProperty name="width" value="0.025" units="cm"/>
      <inkml:brushProperty name="height" value="0.025" units="cm"/>
      <inkml:brushProperty name="color" value="#E71224"/>
    </inkml:brush>
  </inkml:definitions>
  <inkml:trace contextRef="#ctx0" brushRef="#br0">17 175 16720,'0'0'8627,"10"-6"-6604,-8 6-1970,55-27 1781,-54 26-1774,0-1 0,0 1 0,0 0 0,0 1 0,0-1-1,1 0 1,-1 1 0,0 0 0,1 0 0,-1 0 0,0 0 0,0 1-1,1-1 1,-1 1 0,0-1 0,0 1 0,0 0 0,0 1-1,1-1 1,3 3 0,-6-3-66,0 0-1,0 0 0,0 0 1,0 0-1,0 0 0,0 0 1,0 0-1,-1 0 0,1 0 1,0 1-1,-1-1 1,1 0-1,-1 0 0,1 1 1,-1-1-1,0 0 0,1 1 1,-1-1-1,0 0 1,0 1-1,0-1 0,0 0 1,-1 3-1,1-1 5,-1 0-1,0 0 1,-1 0-1,1 0 1,0 0-1,-1 0 1,0 0-1,1-1 1,-5 5-1,-3 3 85,0-1 0,-1 0 0,-17 12 0,5-6 148,15-11-104,1 0-1,-1 0 1,0 1 0,1 0 0,0 0 0,0 0 0,1 1 0,0 0 0,-1 0 0,2 0 0,-6 9 0,10-15-122,0 1 1,0-1-1,1 1 1,-1 0-1,0-1 1,0 1-1,0-1 1,0 1-1,1-1 1,-1 1-1,0-1 1,0 1-1,1-1 1,-1 1-1,0-1 1,1 1 0,-1-1-1,1 1 1,-1-1-1,1 0 1,-1 1-1,1-1 1,-1 0-1,1 1 1,-1-1-1,1 0 1,-1 0-1,1 1 1,-1-1-1,1 0 1,-1 0-1,1 0 1,0 0-1,-1 0 1,1 0-1,-1 0 1,1 0 0,-1 0-1,2 0 1,31 1 169,-27-1-161,91-8-2963,-71 3-90,0-1 1,-1-1 0,39-17-1,-23 4-12409</inkml:trace>
  <inkml:trace contextRef="#ctx0" brushRef="#br0" timeOffset="1">589 1 19699,'0'0'12203,"-23"74"-12139,20-45-32,1 2-32,0-3 0,1-1-64,-1-2-384,2-3-449,-1-6-512,1-7-1666,-1-4-1634</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2.678"/>
    </inkml:context>
    <inkml:brush xml:id="br0">
      <inkml:brushProperty name="width" value="0.025" units="cm"/>
      <inkml:brushProperty name="height" value="0.025" units="cm"/>
      <inkml:brushProperty name="color" value="#E71224"/>
    </inkml:brush>
  </inkml:definitions>
  <inkml:trace contextRef="#ctx0" brushRef="#br0">1 180 18674,'0'0'9641,"56"-27"-9385,-13 23-160,8 0-32,0 2-640,9-1-1763,-2 2-1408,7-2-1538,-2-7-1762</inkml:trace>
  <inkml:trace contextRef="#ctx0" brushRef="#br0" timeOffset="1">946 1 22453,'0'0'3700,"-11"0"-828,0 2-2605,0-1 0,0 2 1,0-1-1,1 2 0,-1-1 1,1 1-1,0 1 0,0 0 0,0 0 1,1 1-1,0 0 0,0 1 1,-9 8-1,-5 9-531,1 0 0,-36 55 0,-18 21-812,70-95 561,0-2-3298,6-3 3569,0 0 1,-1 0-1,1 0 0,0 0 0,-1 0 1,1-1-1,0 1 0,-1 0 0,1 0 1,0 0-1,0 0 0,-1-1 0,1 1 1,0 0-1,0 0 0,-1 0 0,1-1 1,0 1-1,0 0 0,0 0 0,-1-1 1,1 1-1,0 0 0,0-1 0,0 1 1,0 0-1,0-1 0,0 1 0,0 0 1,-1-1-1,1 1 0,0 0 0,0-1 1,0 1-1,0 0 0,1-1 0,-1 1 1,0 0-1,0-1 0,0-18-6680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3.037"/>
    </inkml:context>
    <inkml:brush xml:id="br0">
      <inkml:brushProperty name="width" value="0.025" units="cm"/>
      <inkml:brushProperty name="height" value="0.025" units="cm"/>
      <inkml:brushProperty name="color" value="#E71224"/>
    </inkml:brush>
  </inkml:definitions>
  <inkml:trace contextRef="#ctx0" brushRef="#br0">1 7 14990,'0'0'15375,"53"-6"-15183,-24 20-96,2 2-64,2 1 0,-1-2-608,0 2-1442,-7-7-1890,-4-2-1281,-3-4-1025</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3.365"/>
    </inkml:context>
    <inkml:brush xml:id="br0">
      <inkml:brushProperty name="width" value="0.025" units="cm"/>
      <inkml:brushProperty name="height" value="0.025" units="cm"/>
      <inkml:brushProperty name="color" value="#E71224"/>
    </inkml:brush>
  </inkml:definitions>
  <inkml:trace contextRef="#ctx0" brushRef="#br0">1 3 4644,'0'0'27573,"10"0"-27092,-5 0-438,43-2 0,-45 2-45,0-1 1,0 2 0,0-1 0,0 0 0,0 1 0,-1-1 0,1 1 0,0 0 0,0 0 0,0 0-1,-1 0 1,1 0 0,0 1 0,3 2 0,-5-3 1,-1 0 0,1 0 0,0 1 0,-1-1 0,1 0 0,-1 0 0,1 1 0,-1-1 0,0 0 0,1 1 0,-1-1 0,0 1 0,0-1 0,0 0 0,0 1 0,0-1 0,0 1 0,0-1 0,-1 0 0,1 1 0,-1-1 0,1 0 0,0 1 0,-1-1 0,0 0 0,1 0 0,-1 1 0,0-1 0,-2 2 0,-35 38 0,16-19 0,22-22 0,0 0 0,0 1 0,-1-1 0,1 0 0,0 0 0,0 1 0,0-1 0,0 0 0,0 0 0,0 1 0,0-1 0,0 0 0,0 0 0,0 1 0,-1-1 0,1 0 0,1 1 0,-1-1 0,0 0 0,0 0 0,0 1 0,0-1 0,0 0 0,0 0 0,0 1 0,0-1 0,0 0 0,0 0 0,1 1 0,-1-1 0,0 0 0,0 0 0,0 0 0,0 1 0,1-1 0,-1 0 0,0 0 0,15 7 0,31 1 0,-26-5 0,-20-3 0,77 23 0,-73-22 0,1 1 0,-1 0 0,1 0 0,-1 0 0,0 0 0,0 1 0,0 0 0,0 0 0,0 0 0,0 0 0,-1 1 0,0-1 0,1 1 0,2 4 0,-6-6 0,1 0 0,-1-1 0,1 1 0,-1 0 0,0 0 0,0-1 0,0 1 0,0 0 0,0 0 0,0-1 0,0 1 0,-1 0 0,1 0 0,-1-1 0,1 1 0,-1 0 0,0-1 0,1 1 0,-1-1 0,0 1 0,0-1 0,0 1 0,0-1 0,0 0 0,-1 1 0,1-1 0,0 0 0,-1 0 0,1 0 0,0 0 0,-1 0 0,1 0 0,-1 0 0,-3 1 0,-6 3 0,-1 1 0,1-2 0,-19 6 0,28-10 0,-18 6 0,-1-2 0,0 0 0,0-1 0,-31-1 0,51-2-14,1 0-1,-1 0 1,1 0 0,-1 0-1,1 0 1,-1 0 0,1 0-1,-1-1 1,1 1 0,-1 0-1,1 0 1,-1-1 0,1 1 0,0 0-1,-1-1 1,1 1 0,0 0-1,-1-1 1,1 1 0,0-1-1,-1 1 1,1 0 0,0-1-1,0 1 1,-1-1 0,1 1-1,0-1 1,0 1 0,0-1-1,0 1 1,0-1 0,0 1-1,0-1 1,0 1 0,0-1-1,0 0 1,4-21-7074,11-2-11527</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9.936"/>
    </inkml:context>
    <inkml:brush xml:id="br0">
      <inkml:brushProperty name="width" value="0.025" units="cm"/>
      <inkml:brushProperty name="height" value="0.025" units="cm"/>
      <inkml:brushProperty name="color" value="#E71224"/>
    </inkml:brush>
  </inkml:definitions>
  <inkml:trace contextRef="#ctx0" brushRef="#br0">21 54 4068,'0'0'3491,"-21"-53"-11050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1.456"/>
    </inkml:context>
    <inkml:brush xml:id="br0">
      <inkml:brushProperty name="width" value="0.025" units="cm"/>
      <inkml:brushProperty name="height" value="0.025" units="cm"/>
    </inkml:brush>
  </inkml:definitions>
  <inkml:trace contextRef="#ctx0" brushRef="#br0">54 70 14350,'0'0'8359,"-52"-35"-5284,51 27-1633,1 3-802,10 1-672,10-1-576,1 0-3044,5-3-5412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0.277"/>
    </inkml:context>
    <inkml:brush xml:id="br0">
      <inkml:brushProperty name="width" value="0.025" units="cm"/>
      <inkml:brushProperty name="height" value="0.025" units="cm"/>
      <inkml:brushProperty name="color" value="#E71224"/>
    </inkml:brush>
  </inkml:definitions>
  <inkml:trace contextRef="#ctx0" brushRef="#br0">52 231 2691,'12'-65'2904,"-11"61"-2405,1 0 0,-1 1 0,1-1 1,0 1-1,0 0 0,0-1 0,1 1 0,-1 0 1,1 0-1,0 1 0,0-1 0,5-4 1,12-12 2742,-16 12-1981,-1 1 1,1-1 0,-1 0 0,-1 0 0,1 0-1,2-13 1,-5 19-1151,1 0 0,-1 0 1,1 0-1,-1 0 0,0-1 0,0 1 0,0 0 0,1 0 0,-1-1 0,0 1 1,-1 0-1,1 0 0,0 0 0,0-1 0,0 1 0,-1 0 0,1 0 1,-1 0-1,1-1 0,-1 1 0,1 0 0,-1 0 0,1 0 0,-1 0 1,0 0-1,0 0 0,0 0 0,1 1 0,-1-1 0,0 0 0,0 0 0,0 1 1,0-1-1,0 0 0,-1 1 0,1-1 0,0 1 0,0-1 0,0 1 1,0 0-1,-1 0 0,1-1 0,0 1 0,0 0 0,0 0 0,-3 0 0,0 1-123,1 0 0,0 0 0,-1 1 0,1-1 0,0 1 0,0 0 0,0 0 0,0 0-1,0 0 1,0 0 0,1 0 0,-1 1 0,1 0 0,-1-1 0,1 1 0,0 0 0,0 0-1,0 0 1,-1 4 0,-32 68-138,32-67 126,-1 3 23,0-1 1,1 1-1,1 1 1,-1-1-1,2 0 1,0 1-1,0-1 0,2 22 1,-1-32 6,0 0 0,0 0 0,0 0 0,1 0 0,-1 0 0,0 0 0,0-1 0,1 1 0,-1 0 0,1 0 0,-1 0 0,1-1 0,-1 1 0,1 0 0,-1-1 1,1 1-1,0 0 0,-1-1 0,1 1 0,0-1 0,-1 1 0,1-1 0,0 1 0,0-1 0,-1 1 0,3-1 0,26 0 478,-21-2-291,-1 0 0,1 0 0,-1-1-1,0 0 1,12-8 0,-7 1 9,0 0 0,-1-1 0,0-1-1,15-19 1,16-19 38,-40 53-599,-1 0-1,0 0 0,0 1 1,0-1-1,-1 0 0,1 0 1,-1 1-1,0-1 0,0 6 1,0-7 133,0 1-38,5 44-4210,7-19-3317,1-15-4797</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1.058"/>
    </inkml:context>
    <inkml:brush xml:id="br0">
      <inkml:brushProperty name="width" value="0.025" units="cm"/>
      <inkml:brushProperty name="height" value="0.025" units="cm"/>
      <inkml:brushProperty name="color" value="#E71224"/>
    </inkml:brush>
  </inkml:definitions>
  <inkml:trace contextRef="#ctx0" brushRef="#br0">159 50 11851,'0'0'10335,"-2"-8"-8456,1 6-1789,1-1 25,-1 0-1,0 0 1,0-1 0,0 1-1,0 1 1,-1-1 0,1 0-1,-4-4 1,4 6-105,1 0 0,-1 1 0,0-1 0,0 0 0,0 1 0,-1-1 0,1 0 0,0 1 0,0-1 0,0 1 1,0 0-1,0-1 0,-1 1 0,1 0 0,0 0 0,0 0 0,0 0 0,-1 0 0,1 0 0,0 0 0,0 0 0,-1 0 0,1 0 0,0 1 0,0-1 0,0 0 0,0 1 0,-1-1 1,1 1-1,0 0 0,0-1 0,0 1 0,0 0 0,-1 1 0,-6 4 131,-1 1 0,1 1 1,0 0-1,1 0 0,0 0 1,0 1-1,1 0 0,0 0 1,0 1-1,1-1 0,1 1 1,0 0-1,0 1 0,1-1 1,0 1-1,0-1 0,1 1 1,0 18-1,2-28-131,0 0-1,0 0 1,0 0 0,0 1-1,0-1 1,0 0 0,0 0-1,1 0 1,-1 0 0,0 0-1,1 0 1,-1 0 0,1 0-1,-1 0 1,1 0 0,0 0-1,-1 0 1,1 0 0,0 0-1,0 0 1,-1-1 0,1 1-1,0 0 1,0 0 0,0-1-1,2 2 1,0-1 41,-1-1 0,1 1 0,0-1 0,0 1 0,-1-1 1,1 0-1,0 0 0,0 0 0,-1 0 0,1-1 0,3 0 0,2-1 148,0 0 0,1-1 1,-1 0-1,0 0 0,-1-1 1,13-7-1,-3-2 121,0-1 0,-1-1 1,15-18-1,-25 27-221,-1-1 1,1-1-1,-1 1 0,0-1 1,-1 0-1,0 0 0,0 0 0,-1-1 1,5-16-1,-8 25-101,-1 0-1,1-1 1,0 1-1,0 0 1,0 0-1,-1 0 1,1-1 0,0 1-1,0 0 1,-1 0-1,1 0 1,0 0-1,0 0 1,-1-1-1,1 1 1,0 0 0,-1 0-1,1 0 1,0 0-1,-1 0 1,1 0-1,0 0 1,-1 0 0,1 0-1,0 0 1,0 0-1,-1 0 1,1 0-1,0 1 1,-1-1-1,1 0 1,0 0 0,0 0-1,-1 0 1,1 0-1,0 1 1,0-1-1,-1 0 1,1 0 0,0 0-1,0 1 1,0-1-1,-1 0 1,1 0-1,0 1 1,-8 6-23,1 1-1,1 0 1,-1 0 0,1 1-1,1 0 1,-7 11 0,9-15-22,1 0 0,-1 1 0,1-1 1,0 0-1,1 1 0,-1-1 0,1 1 0,0 0 0,0-1 0,1 1 1,0 0-1,0-1 0,1 9 0,-1-13-142,1 1 0,0-1-1,-1 0 1,1 1 0,0-1 0,0 0 0,0 1-1,0-1 1,0 0 0,0 0 0,0 0-1,1 0 1,-1 0 0,0 0 0,0 0-1,1 0 1,-1 0 0,1-1 0,-1 1 0,1-1-1,-1 1 1,3 0 0,21 3-5452,0-1-3408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1.897"/>
    </inkml:context>
    <inkml:brush xml:id="br0">
      <inkml:brushProperty name="width" value="0.025" units="cm"/>
      <inkml:brushProperty name="height" value="0.025" units="cm"/>
      <inkml:brushProperty name="color" value="#E71224"/>
    </inkml:brush>
  </inkml:definitions>
  <inkml:trace contextRef="#ctx0" brushRef="#br0">131 86 13357,'0'0'5023,"1"-9"-976,-1 5-3551,-1-1 1,1 1-1,0-1 1,-1 1 0,0-1-1,0 1 1,-1 0-1,1-1 1,-1 1 0,-3-6-1,4 8-393,0 0 1,-1 1-1,1-1 0,-1 0 0,1 1 0,-1 0 0,0-1 0,1 1 0,-1 0 0,0 0 0,0 0 1,0 0-1,0 0 0,0 0 0,0 0 0,0 1 0,0-1 0,0 1 0,0 0 0,0-1 0,-1 1 1,1 0-1,0 0 0,0 0 0,0 1 0,0-1 0,0 0 0,0 1 0,0 0 0,-4 1 0,2 0-115,1 0 0,0 0 0,0 0 0,-1 1 1,2-1-1,-1 1 0,0 0 0,0 0 0,1 0 0,0 0 0,-1 1 0,1-1 0,1 0 0,-1 1 0,0 0 0,1-1 0,0 1 0,-1 0 0,0 6 0,0-1 23,0 1 0,0-1 1,1 0-1,0 1 0,1-1 0,0 1 1,2 12-1,-2-21 0,0 0-1,1 0 1,-1 0 0,0-1-1,0 1 1,0 0-1,1 0 1,-1-1 0,1 1-1,-1 0 1,0-1 0,1 1-1,-1 0 1,1-1 0,0 1-1,-1 0 1,1-1 0,-1 1-1,1-1 1,0 1-1,-1-1 1,1 0 0,0 1-1,0-1 1,-1 0 0,1 1-1,0-1 1,1 0 0,25-5 615,-20 2-476,-1-1-1,1 0 0,0 0 0,-1 0 1,6-6-1,1-3-149,0 0 0,-2 0 0,1-2 0,14-24 0,-33 53-63,1 1 1,1-1-1,0 1 1,1 0-1,1 0 0,0 1 1,1-1-1,0 1 1,2 0-1,1 30 0,0-44-136,-1 0 1,1 1-1,0-1 0,0 0 0,-1 0 0,2 1 0,-1-1 0,0 0 0,0 0 0,1 0 0,-1 0 1,1 0-1,-1-1 0,4 4 0,-2-3-541,-1 0 1,1-1-1,0 1 0,0-1 1,0 0-1,0 1 0,0-1 1,0 0-1,0-1 0,6 2 1,24-1-10259</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5.344"/>
    </inkml:context>
    <inkml:brush xml:id="br0">
      <inkml:brushProperty name="width" value="0.025" units="cm"/>
      <inkml:brushProperty name="height" value="0.025" units="cm"/>
      <inkml:brushProperty name="color" value="#E71224"/>
    </inkml:brush>
  </inkml:definitions>
  <inkml:trace contextRef="#ctx0" brushRef="#br0">1 86 13389,'0'0'9705,"60"4"-7751,-29-13-705,8-3-609,1 1-479,4-1-97,-3-1-32,-2 2-545,-11 3-704,-10 0-545,-8 4-1056,-20 3-5959</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5.684"/>
    </inkml:context>
    <inkml:brush xml:id="br0">
      <inkml:brushProperty name="width" value="0.025" units="cm"/>
      <inkml:brushProperty name="height" value="0.025" units="cm"/>
      <inkml:brushProperty name="color" value="#E71224"/>
    </inkml:brush>
  </inkml:definitions>
  <inkml:trace contextRef="#ctx0" brushRef="#br0">0 1 8712,'0'0'13229,"86"30"-11628,-37-30-704,7 0-705,4 0-128,-3-7-2017,-2-3-2564,-9-3-3266</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6.056"/>
    </inkml:context>
    <inkml:brush xml:id="br0">
      <inkml:brushProperty name="width" value="0.025" units="cm"/>
      <inkml:brushProperty name="height" value="0.025" units="cm"/>
      <inkml:brushProperty name="color" value="#E71224"/>
    </inkml:brush>
  </inkml:definitions>
  <inkml:trace contextRef="#ctx0" brushRef="#br0">185 72 13229,'0'0'2503,"4"-9"86,13-28-224,-16 37-2292,-1-1 0,0 1 0,1-1 0,-1 0 0,0 1-1,0-1 1,1 0 0,-1 0 0,0 1 0,0-1 0,0 0 0,0 1-1,0-1 1,0 0 0,0 0 0,0 1 0,0-1 0,0 0 0,0 0-1,-1 1 1,1-1 0,0 0 0,-1 1 0,1-1 0,0 0 0,-1 1-1,1-1 1,0 1 0,-1-1 0,1 1 0,-1-1 0,1 1 0,-1-1 0,0 1-1,1-1 1,-1 1 0,1-1 0,-1 1 0,0 0 0,1-1 0,-1 1-1,0 0 1,1 0 0,-1 0 0,0 0 0,0-1 0,1 1 0,-1 0-1,-1 0 1,-33 2 5,26 1-26,0 1-1,0 0 1,0 0-1,0 1 1,0 0-1,1 1 1,0-1-1,1 2 1,-1-1-1,1 1 1,0 0-1,1 0 1,-1 1-1,1 0 1,1 0 0,0 1-1,0-1 1,1 1-1,0 0 1,0 0-1,1 1 1,-4 17-1,7-25-38,0-1-1,0 0 1,0 1-1,0-1 0,0 0 1,0 0-1,1 1 1,-1-1-1,1 0 1,-1 0-1,0 1 0,1-1 1,0 0-1,-1 0 1,1 0-1,0 0 1,0 0-1,0 0 0,-1 0 1,1 0-1,0 0 1,0 0-1,2 0 1,0 1 69,0 0 0,0-1 0,1 1 0,-1-1 0,0 0 0,1 0 0,0 0 0,4 0 0,4 0 194,0 0 0,0-1 1,0-1-1,17-2 1,-17-1-164,-1 1 1,1-1 0,-1-1 0,0 0 0,0-1 0,-1 0 0,1 0 0,-1-1 0,-1-1 0,1 1 0,-1-2 0,-1 1 0,1-1 0,-2 0 0,1-1 0,6-10 0,-20 30-139,0 1-1,2-1 1,-1 2-1,1-1 1,1 0-1,-3 16 1,6-24-18,-1 0 0,1 0 1,0 0-1,0 0 0,0 0 1,0 0-1,1 0 1,-1 0-1,1 0 0,0 0 1,0 0-1,0-1 0,0 1 1,0 0-1,1 0 1,-1-1-1,1 1 0,0-1 1,-1 1-1,1-1 0,0 0 1,1 0-1,-1 0 1,0 0-1,0 0 0,1 0 1,0-1-1,-1 1 0,1-1 1,0 1-1,4 0 1,29 6-3279,4-7-2290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6.523"/>
    </inkml:context>
    <inkml:brush xml:id="br0">
      <inkml:brushProperty name="width" value="0.025" units="cm"/>
      <inkml:brushProperty name="height" value="0.025" units="cm"/>
      <inkml:brushProperty name="color" value="#E71224"/>
    </inkml:brush>
  </inkml:definitions>
  <inkml:trace contextRef="#ctx0" brushRef="#br0">132 0 9129,'0'0'15700,"-9"12"-15444,-8 13-54,0 0 0,2 1 1,1 1-1,-13 36 0,20-47-170,1 2 1,1-1-1,1 0 1,0 1-1,1 0 0,1 0 1,1 0-1,1 0 0,2 27 1,-1-42-79,-1 1 1,1-1-1,0 0 1,1 0-1,-1 1 0,0-1 1,1 0-1,0 0 1,0-1-1,0 1 1,0 0-1,0 0 1,0-1-1,1 1 1,-1-1-1,1 0 1,0 0-1,-1 0 1,1 0-1,0 0 1,0-1-1,0 1 0,1-1 1,-1 0-1,0 0 1,0 0-1,1 0 1,-1-1-1,1 1 1,-1-1-1,0 0 1,1 0-1,5-1 1,1 1-679,0-1-1,0 0 1,0-1 0,15-4 0,29-18-6241,-15-3-979</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6.864"/>
    </inkml:context>
    <inkml:brush xml:id="br0">
      <inkml:brushProperty name="width" value="0.025" units="cm"/>
      <inkml:brushProperty name="height" value="0.025" units="cm"/>
      <inkml:brushProperty name="color" value="#E71224"/>
    </inkml:brush>
  </inkml:definitions>
  <inkml:trace contextRef="#ctx0" brushRef="#br0">295 1 17008,'0'0'6246,"-74"74"-4773,37-36-544,2 1-416,2 1-225,2-4-192,8-4-64,5-7 32,5-7-288,2-7-1281,5-11-1795,-1 0-2433,1-9-4228</inkml:trace>
  <inkml:trace contextRef="#ctx0" brushRef="#br0" timeOffset="1">4 66 10570,'0'0'14862,"50"27"-14157,-30-7-417,8 0-160,3-1 0,4 3-512,-2-5-2114,-1-4-2531,-6-4-3651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7.239"/>
    </inkml:context>
    <inkml:brush xml:id="br0">
      <inkml:brushProperty name="width" value="0.025" units="cm"/>
      <inkml:brushProperty name="height" value="0.025" units="cm"/>
      <inkml:brushProperty name="color" value="#E71224"/>
    </inkml:brush>
  </inkml:definitions>
  <inkml:trace contextRef="#ctx0" brushRef="#br0">0 123 14574,'0'0'13511,"13"-6"-12496,19-11-851,0-1 0,-2-1 0,45-38 0,-75 57-165,0-1-1,0 1 0,0 0 1,1-1-1,-1 1 1,0 0-1,0 0 1,0-1-1,0 1 0,1 0 1,-1 0-1,0-1 1,0 1-1,0 0 1,1 0-1,-1 0 0,0-1 1,1 1-1,-1 0 1,0 0-1,0 0 1,1 0-1,-1 0 0,0 0 1,1 0-1,-1 0 1,0-1-1,1 1 1,-1 0-1,0 0 0,0 0 1,1 0-1,-1 1 1,0-1-1,1 0 1,-1 0-1,0 0 0,1 0 1,-1 0-1,0 0 1,0 0-1,1 0 1,-1 1-1,0-1 0,0 0 1,1 1-1,-5 19-24,-23 42 62,20-46-9,4-9-156,-16 43-516,14-15-4752,14-36-3620,5-7 1757</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7.585"/>
    </inkml:context>
    <inkml:brush xml:id="br0">
      <inkml:brushProperty name="width" value="0.025" units="cm"/>
      <inkml:brushProperty name="height" value="0.025" units="cm"/>
      <inkml:brushProperty name="color" value="#E71224"/>
    </inkml:brush>
  </inkml:definitions>
  <inkml:trace contextRef="#ctx0" brushRef="#br0">178 0 17553,'0'0'5701,"-48"68"-5445,42-44-128,-2 1 0,2 0-160,3-3-672,-6 1-738,2-5-1344,-2-5-1474,2-4-1281</inkml:trace>
  <inkml:trace contextRef="#ctx0" brushRef="#br0" timeOffset="1">0 151 17617,'0'0'8039,"77"-18"-7911,-38 15-96,2 1-1121,1-2-1409,2-2-1858,-1-2-3620,2-2 2852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3:34.261"/>
    </inkml:context>
    <inkml:brush xml:id="br0">
      <inkml:brushProperty name="width" value="0.025" units="cm"/>
      <inkml:brushProperty name="height" value="0.025" units="cm"/>
    </inkml:brush>
  </inkml:definitions>
  <inkml:trace contextRef="#ctx0" brushRef="#br0">1390 135 4676,'0'0'3839,"-11"-11"-2008,-2-1-1437,1 0 1,-2 0-1,1 1 1,-2 1-1,1 1 0,-2 0 1,1 0-1,-28-9 1,23 12-108,-1 1-1,-1 1 1,1 1 0,-1 1 0,1 1 0,-1 1-1,-37 4 1,26 1-167,1 2 0,0 1 1,0 1-1,-46 21 0,19-2-97,0 4 0,2 2 0,2 2 1,-75 65-1,85-62 113,2 2 0,2 1 0,2 3 0,2 1 0,2 1 0,2 2 1,-35 69-1,50-82-126,1 2-1,2 0 1,2 1 0,1 0 0,2 1-1,2 0 1,2 0 0,1 1 0,2 0 0,2 0-1,6 56 1,-2-73-2,2-1-1,1 0 0,0 0 1,2 0-1,0-1 0,2 0 1,0-1-1,2 0 0,0 0 1,1-1-1,1-1 0,1-1 1,1 0-1,0 0 1,1-2-1,1 0 0,0-1 1,2-1-1,-1-1 0,2 0 1,0-2-1,0 0 0,1-1 1,0-2-1,0 0 1,1-1-1,0-1 0,40 4 1,-20-9 140,1-2 1,-1-1 0,1-3 0,-1-1 0,-1-2-1,1-2 1,-1-2 0,-1-2 0,0-2-1,-1-1 1,-1-2 0,-1-2 0,38-27-1,-28 15 131,0-3-1,-3-2 0,-1-2 0,-1-1 0,-3-3 0,-2-1 0,-1-2 0,-3-1 0,32-60 0,-44 64-229,-1-1 0,-3 0 0,-1-2 0,-3 0 0,-1-1 0,6-58 0,-15 76 73,-1 0 1,-1 1 0,-2-1-1,-1 0 1,-2 0 0,0 1-1,-2-1 1,-1 1 0,-2 0 0,-1 1-1,-18-41 1,18 52-60,0 1 0,-2 0 0,0 1 0,0 0 0,-2 1 0,0 0 1,0 1-1,-1 0 0,-1 1 0,0 1 0,0 1 0,-1 0 0,-1 0 0,0 2 0,0 0 0,-22-6 0,8 5-74,-1 1 0,1 1 0,-1 2 0,-1 2-1,1 0 1,0 3 0,-1 0 0,-51 9 0,67-7-266,1 2-1,0 0 1,0 1 0,0 0 0,1 1 0,0 1 0,0 1 0,1 0 0,-16 11 0,18-10-1229,1 1 1,0 0 0,0 1-1,1 0 1,0 0-1,-9 16 1,-3 9-7960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2.030"/>
    </inkml:context>
    <inkml:brush xml:id="br0">
      <inkml:brushProperty name="width" value="0.025" units="cm"/>
      <inkml:brushProperty name="height" value="0.025" units="cm"/>
    </inkml:brush>
  </inkml:definitions>
  <inkml:trace contextRef="#ctx0" brushRef="#br0">0 11 17617,'0'0'9721,"11"-2"-8472,-2 0-1017,1 0 23,0 0 0,0 1 1,0 0-1,17 1 1,-25 0-238,0 0 1,0 0 0,1 0 0,-1 1-1,0-1 1,0 1 0,0 0 0,0-1-1,0 1 1,0 0 0,0 0 0,-1 0-1,1 0 1,0 0 0,0 1 0,-1-1-1,1 0 1,-1 1 0,1 0 0,-1-1-1,0 1 1,1 0 0,-1-1 0,0 1-1,0 0 1,0 0 0,0 0 0,-1 0-1,1 0 1,-1 0 0,1 3 0,0 1 5,0 1-1,-1-1 1,0 1 0,-1-1 0,1 1 0,-1-1 0,0 1 0,-1-1 0,0 1 0,0-1-1,-4 9 1,-4 4 36,0-1 0,-18 22 0,21-31-58,0 0 1,0 0-1,1 1 1,0 0-1,1 1 1,0-1-1,1 1 1,0 0 0,0 0-1,1 0 1,-1 13-1,4-23-4,-1 0 0,1 0 0,1 0 0,-1 0 0,0 0 0,0 0 1,0-1-1,0 1 0,1 0 0,-1 0 0,0 0 0,1 0 0,-1 0 0,1 0 0,-1 0 0,1-1 0,0 1 0,-1 0 0,1 0 0,0-1 0,-1 1 0,1 0 0,0-1 0,0 1 0,1 0 1,29 5 50,-20-6-7,0-1-1,-1 0 1,22-6 0,-17 2 19,1-1 1,-1 0-1,0-2 1,-1 1 0,0-2-1,0 0 1,-1 0-1,0-1 1,0-1 0,-1 0-1,-1-1 1,12-15-1,-49 85 279,24-53-323,0 0 0,0 0 0,1 0 0,-1 0 0,1 0 0,0 0 0,1 0 0,-1 0-1,1 0 1,0 0 0,0 1 0,1-1 0,1 9 0,0-13-15,-1 0 0,1 1-1,-1-1 1,1 0 0,0 0 0,-1 0 0,1 0 0,0 0-1,0-1 1,-1 1 0,1 0 0,0-1 0,0 0-1,0 1 1,0-1 0,0 0 0,0 0 0,0 0 0,0 0-1,0 0 1,3-1 0,43-8-10,-36 3 8,1 0 0,-1 0 0,0-1 0,-1-1 0,0 0 0,16-15 0,-21 17 0,0 1 0,0-1 0,-1-1 0,0 1 0,0-1 0,0 0 0,-1 0 0,0 0 0,0-1 0,-1 1 0,0-1 0,2-9 0,-14 22 0,-4 9 0,6-4 0,1 0 0,0 0 0,0 1 0,2 0 0,-1 0 0,1 0 0,0 1 0,1-1 0,-3 24 0,7-33-75,-1-1-1,0 0 1,0 1 0,1-1-1,-1 0 1,1 0 0,-1 1-1,1-1 1,0 0 0,-1 0-1,1 0 1,0 0 0,0 0 0,0 0-1,0 0 1,0 0 0,0 0-1,0 0 1,0-1 0,0 1-1,0 0 1,0-1 0,0 1-1,0-1 1,1 1 0,-1-1-1,0 0 1,1 1 0,-1-1-1,0 0 1,0 0 0,1 0-1,-1 0 1,0 0 0,1 0-1,-1 0 1,0 0 0,3-1 0,3 0-678,0 0 1,0 0-1,0-1 0,0 1 1,-1-2-1,11-3 1,18-17-4608,-1-6-1638</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7.942"/>
    </inkml:context>
    <inkml:brush xml:id="br0">
      <inkml:brushProperty name="width" value="0.025" units="cm"/>
      <inkml:brushProperty name="height" value="0.025" units="cm"/>
      <inkml:brushProperty name="color" value="#E71224"/>
    </inkml:brush>
  </inkml:definitions>
  <inkml:trace contextRef="#ctx0" brushRef="#br0">303 0 19282,'0'0'2851,"-48"26"-2210,19-5 704,-3 3-416,1 7-97,0 0-415,5-3-353,3 2 32,2-5-480,1-3-1122,5-5-768,0-8-1986,4-5-2723</inkml:trace>
  <inkml:trace contextRef="#ctx0" brushRef="#br0" timeOffset="1">53 103 14574,'0'0'10410,"49"0"-10218,-31 14-64,0 2-64,-1-1-352,-1-2-2050,-4-2-2339,-1-3-4900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8.285"/>
    </inkml:context>
    <inkml:brush xml:id="br0">
      <inkml:brushProperty name="width" value="0.025" units="cm"/>
      <inkml:brushProperty name="height" value="0.025" units="cm"/>
      <inkml:brushProperty name="color" value="#E71224"/>
    </inkml:brush>
  </inkml:definitions>
  <inkml:trace contextRef="#ctx0" brushRef="#br0">13 12 13613,'0'0'6390,"9"-2"-4431,0-1-1724,-5 2-14,0-1 0,1 1 0,-1 0 0,0 1 0,1-1 0,-1 1 0,1-1 1,5 2-1,-9-1-203,1 1 0,-1-1 0,1 1 1,-1 0-1,0-1 0,0 1 1,1 0-1,-1 0 0,0 0 0,0 0 1,0 0-1,0 0 0,0 0 0,0 0 1,0 0-1,0 1 0,0-1 0,-1 0 1,1 1-1,0-1 0,-1 1 0,1-1 1,-1 0-1,0 1 0,1-1 0,-1 1 1,0-1-1,0 1 0,0-1 0,0 1 1,0-1-1,0 1 0,-1 1 0,0 2 64,0 0 0,-1 1-1,0-1 1,0 0 0,0 0-1,-1-1 1,0 1-1,0 0 1,0-1 0,0 0-1,-1 1 1,1-1 0,-1-1-1,0 1 1,0-1-1,-10 7 1,-21 24 975,34-34-1037,1 1 0,-1-1 0,1 1 0,-1-1-1,1 1 1,-1-1 0,1 1 0,0 0 0,-1-1-1,1 1 1,0 0 0,0-1 0,-1 1 0,1-1-1,0 1 1,0 0 0,0 0 0,0-1 0,0 1-1,0 0 1,0-1 0,0 1 0,0 0-1,0-1 1,0 1 0,0 0 0,1-1 0,-1 1-1,0 0 1,1-1 0,-1 1 0,22 9 463,43-8-530,-54-2-313,-4 0-564,0 0 0,0-1 0,0 1 0,0-1-1,0-1 1,0 1 0,7-4 0,15-9-7313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8.615"/>
    </inkml:context>
    <inkml:brush xml:id="br0">
      <inkml:brushProperty name="width" value="0.025" units="cm"/>
      <inkml:brushProperty name="height" value="0.025" units="cm"/>
      <inkml:brushProperty name="color" value="#E71224"/>
    </inkml:brush>
  </inkml:definitions>
  <inkml:trace contextRef="#ctx0" brushRef="#br0">117 0 17649,'0'0'5285,"-6"57"-4773,4-32-384,-1 4-64,-1 0 0,0-2-32,1-1-160,-1-3-320,1-6-289,-4-3-416,3-5-448,0-7-1634</inkml:trace>
  <inkml:trace contextRef="#ctx0" brushRef="#br0" timeOffset="1">0 100 15086,'0'0'9353,"51"-11"-8424,-24 11-609,5 0-256,-1 0-800,6 0-3396,1 0-2627,3-3-4707</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8.971"/>
    </inkml:context>
    <inkml:brush xml:id="br0">
      <inkml:brushProperty name="width" value="0.025" units="cm"/>
      <inkml:brushProperty name="height" value="0.025" units="cm"/>
      <inkml:brushProperty name="color" value="#E71224"/>
    </inkml:brush>
  </inkml:definitions>
  <inkml:trace contextRef="#ctx0" brushRef="#br0">310 1 13741,'0'0'7303,"-57"13"-5990,25 5 257,-1 3-289,-1 5-384,1 2-289,2 1-351,5-2-193,5-1 0,5-4-64,1-5-545,9-5-1056,0-8-545</inkml:trace>
  <inkml:trace contextRef="#ctx0" brushRef="#br0" timeOffset="1">48 72 11531,'0'0'12620,"54"36"-12044,-32-20-191,3-1-225,0-1-64,-2-4-801,-2-6-2754,0 0-2947,-6-4-6534</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9.347"/>
    </inkml:context>
    <inkml:brush xml:id="br0">
      <inkml:brushProperty name="width" value="0.025" units="cm"/>
      <inkml:brushProperty name="height" value="0.025" units="cm"/>
      <inkml:brushProperty name="color" value="#E71224"/>
    </inkml:brush>
  </inkml:definitions>
  <inkml:trace contextRef="#ctx0" brushRef="#br0">37 1 17777,'0'0'9961,"9"0"-9027,26 3-560,-34-2-370,0-1-1,-1 0 0,1 0 1,0 1-1,0-1 1,-1 0-1,1 1 1,-1-1-1,1 0 0,0 1 1,-1-1-1,1 1 1,-1-1-1,1 1 1,-1 0-1,1-1 0,-1 1 1,1-1-1,-1 1 1,0 0-1,1-1 1,-1 1-1,0 0 1,0 0-1,0-1 0,1 1 1,-1 0-1,0 0 1,0-1-1,0 1 1,0 0-1,0 0 0,0-1 1,0 1-1,-1 0 1,1-1-1,0 1 1,0 0-1,0 0 0,-1 0 1,-13 24 47,7-20 240,0 0-1,0 0 0,0-1 1,-12 6-1,2-1 885,15-8-988,14-1-38,0 0-152,93 4-601,-96-2 469,0-1-1,0 1 0,0 1 0,-1-1 1,1 2-1,0-1 0,-1 1 0,0 0 0,10 7 1,-17-10 95,1 0 1,-1 0-1,0 0 1,1 0-1,-1 0 1,0 0 0,0 0-1,0 0 1,0 0-1,0 0 1,0 1-1,0-1 1,0 0 0,0 1-1,-1-1 1,1 1-1,0-1 1,-1 1-1,0-1 1,1 1 0,-1-1-1,0 1 1,0-1-1,1 1 1,-1 0-1,-1-1 1,1 3 0,-1-1 83,-1 0 1,1-1-1,-1 1 1,1-1 0,-1 0-1,0 1 1,0-1 0,0 0-1,0 0 1,0 0 0,-1 0-1,1-1 1,-5 3-1,-9 5 687,0-1 1,-1-1-1,-27 9 0,34-13-605,1 0 0,-1-1 0,0 0 0,0-1 0,0 0 0,-17 0 0,24-1-215,1 0-1,0-1 1,0 1-1,-1-1 1,1 0-1,0 1 0,0-1 1,0 0-1,0 0 1,0-1-1,0 1 1,0 0-1,0 0 1,-2-3-1,3 2-439,-1 0-1,1 0 0,0-1 0,-1 1 1,1 0-1,0-1 0,0 1 0,0 0 0,1-1 1,-1 1-1,1-1 0,-1 0 0,1 1 1,0-1-1,0-3 0,0-8-6912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9.720"/>
    </inkml:context>
    <inkml:brush xml:id="br0">
      <inkml:brushProperty name="width" value="0.025" units="cm"/>
      <inkml:brushProperty name="height" value="0.025" units="cm"/>
      <inkml:brushProperty name="color" value="#E71224"/>
    </inkml:brush>
  </inkml:definitions>
  <inkml:trace contextRef="#ctx0" brushRef="#br0">245 0 11851,'0'0'7687,"54"51"-4740,-34-24-705,-4 6 33,-1 4-706,-7 6-384,-7 2-576,-1 4-385,-15 1-128,-18 3 0,-14 2 0,-9 6-128,-11 0-1762,-4-4-2369,1-6-962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3.335"/>
    </inkml:context>
    <inkml:brush xml:id="br0">
      <inkml:brushProperty name="width" value="0.025" units="cm"/>
      <inkml:brushProperty name="height" value="0.025" units="cm"/>
      <inkml:brushProperty name="color" value="#E71224"/>
    </inkml:brush>
  </inkml:definitions>
  <inkml:trace contextRef="#ctx0" brushRef="#br0">1 235 18289,'0'0'3075,"14"-12"-2653,155-103 62,-133 93-378,0 2 0,2 1 0,57-20-1,-90 38-114,-1-1-1,0 1 1,1 0-1,-1 0 1,1 0-1,-1 1 1,1 0-1,0-1 1,-1 2-1,1-1 1,-1 0-1,1 1 1,-1 0-1,8 2 1,-9-1 0,1 1 0,-1-1 0,0 0 0,0 1 0,0 0 0,0 0 1,0 0-1,-1 0 0,1 0 0,-1 1 0,0-1 0,0 1 0,0-1 0,0 1 1,-1 0-1,2 4 0,-2-5 9,4 10 8,0 0-1,1 0 1,0-1 0,11 16-1,-14-24-7,0 0 1,0-1-1,1 0 0,-1 0 0,0 0 1,1 0-1,0-1 0,0 1 0,-1-1 1,2 0-1,-1 0 0,0 0 0,0-1 1,0 0-1,1 1 0,-1-2 0,8 2 1,5-1 51,-1-1 0,0-1 1,0 0-1,0-1 0,0-1 1,0 0-1,0-1 0,19-8 1,122-61 440,-81 34-518,-51 27 43,-14 6 4,1 0 0,0 1 0,-1 1 0,1 0 0,23-5 0,-34 9-14,0 0 0,-1 0 0,1 0 0,0 0 0,0 1 0,0-1 0,0 0 0,-1 0 0,1 1 1,0-1-1,0 0 0,-1 1 0,1-1 0,0 1 0,0-1 0,-1 1 0,1 0 0,0-1 0,-1 1 0,1-1 1,-1 1-1,1 0 0,-1 0 0,1-1 0,-1 1 0,0 0 0,1 0 0,-1-1 0,0 1 0,1 2 0,7 35 509,-2-8-115,-3-24-314,1 0 0,0 0 0,0 0 0,1-1 1,-1 0-1,1 0 0,0 0 0,1 0 0,-1-1 1,1 0-1,0 0 0,0 0 0,0-1 0,1 0 0,-1 0 1,1-1-1,-1 0 0,1 0 0,0 0 0,0-1 1,12 1-1,9 1 572,0-2 0,1-1 0,56-7 0,-45 0-393,0-2 0,58-22 0,-61 18-429,-1 2 1,1 2-1,41-6 1,-77 15 50,-1 0 0,1-1 0,0 1 0,-1 0 1,1 0-1,0-1 0,0 1 0,-1 0 0,1 0 0,0 0 1,-1 0-1,1 0 0,0 0 0,0 0 0,-1 0 0,1 1 1,0-1-1,-1 0 0,1 0 0,0 1 0,-1-1 0,1 0 1,0 1-1,-1-1 0,1 0 0,-1 1 0,1-1 0,-1 1 0,1-1 1,-1 1-1,1-1 0,-1 1 0,1 0 0,-1-1 0,0 1 1,1-1-1,-1 1 0,0 0 0,1-1 0,-1 1 0,0 0 1,0-1-1,0 1 0,0 0 0,0 0 0,4 11-3337,1-3-3091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3.875"/>
    </inkml:context>
    <inkml:brush xml:id="br0">
      <inkml:brushProperty name="width" value="0.025" units="cm"/>
      <inkml:brushProperty name="height" value="0.025" units="cm"/>
      <inkml:brushProperty name="color" value="#E71224"/>
    </inkml:brush>
  </inkml:definitions>
  <inkml:trace contextRef="#ctx0" brushRef="#br0">1 26 14798,'0'0'4965,"79"-8"-3140,-35 8-287,4 0-545,4 0-417,-4 0-319,-4 0-161,-7 0-32,-8 0-256,-11 0-737,-14-5-801,-5 0-832,-27 1-1538,-8 0-5477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4.231"/>
    </inkml:context>
    <inkml:brush xml:id="br0">
      <inkml:brushProperty name="width" value="0.025" units="cm"/>
      <inkml:brushProperty name="height" value="0.025" units="cm"/>
      <inkml:brushProperty name="color" value="#E71224"/>
    </inkml:brush>
  </inkml:definitions>
  <inkml:trace contextRef="#ctx0" brushRef="#br0">105 0 9353,'0'0'9556,"7"10"-8297,1 1-1001,1-1-1,1 0 0,0 0 1,22 16-1,-31-25-248,0 0-1,1 0 1,-1-1 0,0 1-1,0 0 1,0 0 0,0 0 0,0 0-1,0 0 1,0 0 0,0 1-1,-1-1 1,1 0 0,0 0-1,-1 1 1,1-1 0,-1 0 0,1 1-1,-1-1 1,1 0 0,-1 1-1,0-1 1,0 0 0,0 1-1,0-1 1,0 1 0,0-1-1,0 1 1,0-1 0,-1 0 0,1 1-1,0-1 1,-1 0 0,1 1-1,-1-1 1,0 0 0,1 1-1,-1-1 1,0 0 0,0 0 0,0 0-1,0 0 1,0 0 0,0 0-1,0 0 1,-2 1 0,-7 6 213,0 0 0,-1-1 1,0 0-1,-16 7 0,8-5 105,-8 5 127,21-11-259,-1-1 1,1 2-1,-1-1 0,1 1 1,0 0-1,0 0 0,1 0 1,-1 1-1,-7 8 1,13-13-187,0 1 0,0-1 0,0 0 0,0 1 0,0-1 0,0 0-1,0 1 1,0-1 0,0 0 0,0 1 0,0-1 0,0 0 0,0 1 0,0-1 0,0 0 0,0 0 0,1 1 0,-1-1 0,0 0 0,0 1 0,0-1 0,0 0 0,1 0 0,-1 1 0,0-1 0,0 0 0,1 0 0,-1 1 0,0-1 0,0 0 0,1 0 0,-1 0 0,0 0 0,1 0 0,-1 1 0,0-1 0,0 0 0,1 0 0,-1 0 0,0 0 0,1 0 0,-1 0 0,0 0 0,1 0 0,-1 0 0,0 0 0,1 0 0,-1 0 0,0 0-1,1 0 1,24 0 79,-20 0-3,149-9 950,-99 4-2103,112 4 1,-160 2-68,0 0-1,0 0 1,0 1 0,0 0-1,12 5 1,-3 0-5025</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4.601"/>
    </inkml:context>
    <inkml:brush xml:id="br0">
      <inkml:brushProperty name="width" value="0.025" units="cm"/>
      <inkml:brushProperty name="height" value="0.025" units="cm"/>
      <inkml:brushProperty name="color" value="#E71224"/>
    </inkml:brush>
  </inkml:definitions>
  <inkml:trace contextRef="#ctx0" brushRef="#br0">356 0 18193,'0'0'5157,"-79"51"-3908,41-20-480,-4 5-577,-3 0-128,4-1 0,7-3-32,2-6-128,11-6-512,5-7-674,11-7-575,3-6-994,2-15-8167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2.700"/>
    </inkml:context>
    <inkml:brush xml:id="br0">
      <inkml:brushProperty name="width" value="0.025" units="cm"/>
      <inkml:brushProperty name="height" value="0.025" units="cm"/>
    </inkml:brush>
  </inkml:definitions>
  <inkml:trace contextRef="#ctx0" brushRef="#br0">99 0 13325,'0'0'11797,"-7"12"-11364,-9 25-120,0 2 0,3 0 0,1 0 1,2 1-1,2 1 0,1 0 0,3 0 0,0 65 1,4-105-309,-1-1 1,1 0 0,0 0 0,0 1 0,0-1 0,0 0 0,0 1 0,0-1-1,0 0 1,0 0 0,0 1 0,0-1 0,0 0 0,0 1 0,0-1 0,0 0 0,0 1-1,0-1 1,0 0 0,1 0 0,-1 1 0,0-1 0,0 0 0,0 0 0,0 1-1,0-1 1,1 0 0,-1 0 0,0 1 0,0-1 0,1 0 0,-1 0 0,0 0 0,0 0-1,1 1 1,-1-1 0,0 0 0,0 0 0,1 0 0,-1 0 0,0 0 0,1 0-1,-1 0 1,0 0 0,0 0 0,1 0 0,-1 0 0,0 0 0,1 0 0,-1 0 0,0 0-1,0 0 1,1 0 0,-1 0 0,0 0 0,1 0 0,-1-1 0,13-13 411,-10 6-387,-1-1 1,1 0 0,-2 0 0,0 0-1,0 0 1,0 0 0,-1 0 0,0 0 0,-1 0-1,0 0 1,-1 0 0,1 0 0,-2 0-1,1 0 1,-1 1 0,-9-17 0,12 25-89,0-1 0,0 1 0,0 0 1,0-1-1,0 1 0,0 0 0,0-1 1,0 1-1,0 0 0,0-1 0,0 1 1,0 0-1,0-1 0,0 1 1,0 0-1,0 0 0,0-1 0,0 1 1,0 0-1,1-1 0,-1 1 0,0 0 1,0-1-1,0 1 0,1 0 0,-1 0 1,0 0-1,0-1 0,0 1 0,1 0 1,-1 0-1,0-1 0,1 1 0,-1 0 1,0 0-1,0 0 0,1 0 0,-1 0 1,0 0-1,1 0 0,-1-1 0,25-3-2136,38 4-2015,-49 1 2633,19 0-83,-10 1 209,48-5 1,-66 3 1721,0-1 0,0 1 0,0-1 0,0-1 1,0 1-1,-1-1 0,1 0 0,0 0 1,-1 0-1,1-1 0,-1 1 0,0-1 1,0 0-1,0 0 0,4-5 0,-8 8-140,1 0-1,-1 0 1,1-1 0,-1 1-1,1-1 1,-1 1-1,1 0 1,-1-1-1,1 1 1,-1-1-1,0 1 1,1-1-1,-1 1 1,0-1 0,1 0-1,-1 1 1,0-1-1,0 1 1,1-1-1,-1 1 1,0-1-1,0 0 1,0 1-1,0-1 1,0 0-1,0 1 1,0-1 0,0 1-1,0-1 1,0 0-1,0 1 1,-1-1-1,1 0 1,0 1-1,0-1 1,-1 1-1,1-1 1,0 1 0,-1-1-1,1 1 1,0-1-1,-1 1 1,1-1-1,-1 1 1,1-1-1,-1 1 1,1 0-1,-1-1 1,1 1 0,-1 0-1,1-1 1,-1 1-1,1 0 1,-1 0-1,-1-1 1,0 1 19,-1-1-1,0 1 1,0 0 0,0-1 0,0 2 0,0-1 0,0 0 0,0 0-1,1 1 1,-1 0 0,-4 1 0,0 1-79,1 1 0,-1 0 0,1 1 0,0 0 0,0 0 0,1 0 0,-1 0 0,1 1 0,-7 11 0,9-13 20,-1 0 1,2 0 0,-1 1 0,0-1 0,1 1-1,0 0 1,0-1 0,0 1 0,1 0 0,0 0 0,0 1-1,0-1 1,0 0 0,1 0 0,0 8 0,1-12-72,0 0 0,-1 0 0,1 0 0,0 0-1,0 0 1,0 0 0,0-1 0,0 1 0,0 0 0,0 0 0,0-1 0,0 1 0,0 0 0,0-1 0,1 1 0,-1-1 0,0 0 0,0 1 0,1-1 0,-1 0 0,0 0-1,1 0 1,-1 0 0,0 0 0,0 0 0,1 0 0,-1 0 0,2-1 0,39-5 439,-23-3-453,0 0-1,-1-1 0,0-1 1,0-1-1,-1 0 0,-1-1 0,18-19 1,44-32-2075,-78 64 2040,0 0 0,0-1 1,0 1-1,0 0 1,1 0-1,-1-1 1,0 1-1,0 0 1,0 0-1,0-1 1,1 1-1,-1 0 0,0 0 1,0 0-1,0 0 1,1-1-1,-1 1 1,0 0-1,0 0 1,1 0-1,-1 0 0,0 0 1,0 0-1,1 0 1,-1 0-1,0 0 1,1 0-1,-1 0 1,0 0-1,0 0 1,1 0-1,-1 0 0,0 0 1,0 0-1,1 0 1,-1 0-1,0 0 1,1 0-1,-1 0 1,0 0-1,0 1 0,0-1 1,1 0-1,-1 0 1,0 0-1,0 0 1,1 1-1,-1-1 1,0 0-1,0 0 1,0 0-1,0 1 0,1-1 1,-1 1-1,-5 20-223,-17 25 688,16-35-321,2-5 3,0 0 1,0 0-1,1 0 1,0 1-1,0-1 1,0 1-1,1 0 1,0 0-1,1 0 1,-1 0-1,1 0 1,1 0-1,-1 9 1,2-15-134,-1 0 1,1 0 0,0 0-1,-1 0 1,1 0 0,0 0 0,0 0-1,0-1 1,0 1 0,0 0-1,0-1 1,0 1 0,0-1 0,0 1-1,0-1 1,0 1 0,0-1-1,0 0 1,0 1 0,0-1-1,0 0 1,1 0 0,-1 0 0,0 0-1,0 0 1,0 0 0,1 0-1,36-4-1887,-33 1 1140,0 1 1,1-1 0,-1 0 0,0 0 0,0 0 0,5-6 0,25-26-8419,-10 4-1551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4.943"/>
    </inkml:context>
    <inkml:brush xml:id="br0">
      <inkml:brushProperty name="width" value="0.025" units="cm"/>
      <inkml:brushProperty name="height" value="0.025" units="cm"/>
      <inkml:brushProperty name="color" value="#E71224"/>
    </inkml:brush>
  </inkml:definitions>
  <inkml:trace contextRef="#ctx0" brushRef="#br0">1 0 11755,'0'0'9417,"30"57"-9065,-14-38-127,6 2-97,4-5-929,-1-3-1826,2-5-3202,-1-3-3620</inkml:trace>
  <inkml:trace contextRef="#ctx0" brushRef="#br0" timeOffset="1">316 130 17360,'0'0'4485,"-44"59"-4101,31-36-288,2-1-64,2-4-1057,6-5-1281,3-7-1217</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5.315"/>
    </inkml:context>
    <inkml:brush xml:id="br0">
      <inkml:brushProperty name="width" value="0.025" units="cm"/>
      <inkml:brushProperty name="height" value="0.025" units="cm"/>
      <inkml:brushProperty name="color" value="#E71224"/>
    </inkml:brush>
  </inkml:definitions>
  <inkml:trace contextRef="#ctx0" brushRef="#br0">0 1 15054,'0'0'4260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7.057"/>
    </inkml:context>
    <inkml:brush xml:id="br0">
      <inkml:brushProperty name="width" value="0.025" units="cm"/>
      <inkml:brushProperty name="height" value="0.025" units="cm"/>
      <inkml:brushProperty name="color" value="#E71224"/>
    </inkml:brush>
  </inkml:definitions>
  <inkml:trace contextRef="#ctx0" brushRef="#br0">27 1 6758,'0'0'21333,"-5"72"-21109,2-42-96,-3-3-96,2-1 32,2-2-769,-1-5-1184,0-5-1282,3-4-1186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7.434"/>
    </inkml:context>
    <inkml:brush xml:id="br0">
      <inkml:brushProperty name="width" value="0.025" units="cm"/>
      <inkml:brushProperty name="height" value="0.025" units="cm"/>
      <inkml:brushProperty name="color" value="#E71224"/>
    </inkml:brush>
  </inkml:definitions>
  <inkml:trace contextRef="#ctx0" brushRef="#br0">0 27 18353,'0'0'12556,"56"-26"-11755,-42 26-609,1 0-192,0 0-32,-1 9-1313,-3 0-1089,-3 2-1762,-5-5-1538</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7.764"/>
    </inkml:context>
    <inkml:brush xml:id="br0">
      <inkml:brushProperty name="width" value="0.025" units="cm"/>
      <inkml:brushProperty name="height" value="0.025" units="cm"/>
      <inkml:brushProperty name="color" value="#E71224"/>
    </inkml:brush>
  </inkml:definitions>
  <inkml:trace contextRef="#ctx0" brushRef="#br0">0 8 15983,'0'0'12204,"72"0"-11820,-43-4-320,1 0-1089,-1 4-2338,-4 0-1698,-4 0-2498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8.108"/>
    </inkml:context>
    <inkml:brush xml:id="br0">
      <inkml:brushProperty name="width" value="0.025" units="cm"/>
      <inkml:brushProperty name="height" value="0.025" units="cm"/>
      <inkml:brushProperty name="color" value="#E71224"/>
    </inkml:brush>
  </inkml:definitions>
  <inkml:trace contextRef="#ctx0" brushRef="#br0">0 156 14350,'0'0'14824,"9"-8"-14044,137-139-54,-145 147-737,-1 0 0,0 0 0,0 0 0,0 0 0,1 0 0,-1 0 0,0 1 0,0-1 0,0 0 0,1 0 0,-1 0 1,0 0-1,0 1 0,0-1 0,0 0 0,1 0 0,-1 0 0,0 1 0,0-1 0,0 0 0,0 0 0,0 1 0,0-1 0,0 0 1,0 0-1,0 1 0,0-1 0,0 0 0,0 0 0,0 1 0,0-1 0,0 0 0,0 0 0,0 1 0,0-1 0,0 0 0,0 0 0,0 1 1,0-1-1,-1 0 0,1 0 0,0 1 0,0-1 0,0 0 0,0 0 0,0 0 0,-1 0 0,1 1 0,-4 17-94,-4 4-50,-12 39 401,19-22-3049,1-39 2609,0 1 0,1-1-1,-1 1 1,0-1 0,0 0 0,1 1 0,-1-1-1,0 0 1,1 1 0,-1-1 0,0 0-1,1 0 1,-1 1 0,1-1 0,-1 0-1,0 0 1,1 0 0,-1 1 0,1-1-1,-1 0 1,1 0 0,-1 0 0,1 0 0,-1 0-1,0 0 1,1 0 0,-1 0 0,1 0-1,-1 0 1,1 0 0,-1 0 0,1 0-1,-1-1 1,0 1 0,1 0 0,-1 0-1,1 0 1,0-1 0,16-6-7579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8.466"/>
    </inkml:context>
    <inkml:brush xml:id="br0">
      <inkml:brushProperty name="width" value="0.025" units="cm"/>
      <inkml:brushProperty name="height" value="0.025" units="cm"/>
      <inkml:brushProperty name="color" value="#E71224"/>
    </inkml:brush>
  </inkml:definitions>
  <inkml:trace contextRef="#ctx0" brushRef="#br0">1 76 15471,'0'0'5744,"10"-10"-3465,-4 4-2070,1 0-1,-1 0 1,1 1-1,0 0 1,1 0 0,-1 0-1,1 1 1,0 0-1,0 1 1,0 0-1,0 0 1,1 1-1,-1 0 1,14-2 0,-10 4 121,4-2-108,0 1-1,0 1 1,24 3-1,-38-3-216,0 0 0,0 0 0,0 1 0,0-1 1,0 0-1,0 1 0,0-1 0,-1 1 0,1 0 0,0-1 0,0 1 0,0 0 0,-1 0 0,1 0 0,0 0 0,-1 1 0,1-1 0,-1 0 1,1 1-1,-1-1 0,0 1 0,0-1 0,0 1 0,0 0 0,0 0 0,0-1 0,0 1 0,0 0 0,-1 0 0,1 0 0,0 0 0,-1 0 1,0 0-1,0 0 0,1 0 0,-1 0 0,-1 2 0,1-1 10,-1 0-1,0-1 1,0 1 0,-1 0-1,1 0 1,-1-1 0,1 1 0,-1-1-1,0 1 1,0-1 0,0 0-1,0 0 1,-4 4 0,-41 28 332,17-13-121,30-21-221,-1 0 0,0 1-1,1-1 1,-1 0-1,1 1 1,-1-1 0,0 1-1,1-1 1,-1 1-1,1-1 1,-1 1 0,1-1-1,-1 1 1,1-1 0,0 1-1,-1 0 1,1-1-1,0 1 1,-1-1 0,1 1-1,0 0 1,0 0 0,0-1-1,-1 1 1,1 0-1,0-1 1,0 1 0,0 0-1,0-1 1,0 1 0,0 0-1,1 0 1,-1-1-1,0 1 1,0 0 0,0-1-1,1 1 1,-1 1-1,27 11 226,-5-3-293,-18-8 59,-1-1 0,0 1 0,0 1 0,0-1-1,0 0 1,0 1 0,0 0 0,-1-1 0,1 1 0,-1 0-1,0 0 1,0 1 0,0-1 0,0 0 0,0 1 0,-1-1-1,1 1 1,-1-1 0,0 1 0,0 0 0,-1-1 0,1 1-1,-1 6 1,0-6 105,-1-1 0,0 0-1,0 1 1,0-1 0,0 0 0,-1 0 0,1 0-1,-1 0 1,0 0 0,0 0 0,0-1-1,0 1 1,-1-1 0,1 1 0,0-1-1,-1 0 1,0 0 0,0 0 0,1 0-1,-1 0 1,0-1 0,-1 1 0,1-1-1,0 0 1,-7 2 0,-2 0 331,0-1-1,0-1 1,-22 1 0,9 0-1882,3 1-3866,33-6-2521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9:11.415"/>
    </inkml:context>
    <inkml:brush xml:id="br0">
      <inkml:brushProperty name="width" value="0.025" units="cm"/>
      <inkml:brushProperty name="height" value="0.025" units="cm"/>
      <inkml:brushProperty name="color" value="#E71224"/>
    </inkml:brush>
  </inkml:definitions>
  <inkml:trace contextRef="#ctx0" brushRef="#br0">2343 853 5669,'0'0'822,"8"-10"3919,4-7-3527,0-1 1,-1-1-1,-1 0 1,-1 0-1,-1-1 1,0 0-1,7-32 1,-10 26-645,-1 0 0,-1 0 0,-1-1 0,-1 1 0,-2-1 0,-4-37 1,2 48-499,-1 0 0,-1 1 0,0 0 1,-1 0-1,0 0 0,-1 1 0,-1 0 1,0 0-1,-1 1 0,0 0 0,-22-22 1,7 12-35,-1 1-1,0 2 1,-2 0 0,-1 2 0,0 1 0,-1 1 0,-1 2-1,0 1 1,-1 1 0,0 1 0,-59-11 0,2 8-4,-1 3 1,0 4 0,-103 5-1,59 8 22,1 6 0,0 6 0,1 5 1,1 6-1,-167 60 0,248-72 23,0 3 1,1 1-1,2 3 1,-70 46-1,98-58-74,2 2-1,-1-1 1,2 2-1,0 0 0,1 1 1,0 1-1,2 0 1,0 0-1,1 1 1,0 1-1,2 0 1,0 1-1,1-1 1,-5 22-1,3 2-57,2 1 0,2-1 0,2 1 1,2 0-1,1 1 0,3-1 0,9 54 0,-5-64-1550,1 0 0,24 63 0,-25-88-3739,-4-21-1316,-2-12-3245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9:11.758"/>
    </inkml:context>
    <inkml:brush xml:id="br0">
      <inkml:brushProperty name="width" value="0.025" units="cm"/>
      <inkml:brushProperty name="height" value="0.025" units="cm"/>
      <inkml:brushProperty name="color" value="#E71224"/>
    </inkml:brush>
  </inkml:definitions>
  <inkml:trace contextRef="#ctx0" brushRef="#br0">21 0 14670,'0'0'2872,"-3"8"-2466,-2 12 25,1 0 1,0 0 0,1 0 0,2 0 0,0 34 0,14 118 1623,-6-98-1587,-3-20-105,-2-10 30,3 0 0,11 50 1,-16-92-340,0 0 1,1 0 0,-1 0 0,1 0 0,-1 0-1,1 0 1,0 0 0,0 0 0,0 0 0,0 0 0,0-1-1,0 1 1,1 0 0,-1-1 0,0 1 0,1-1-1,-1 1 1,1-1 0,0 0 0,-1 0 0,1 0-1,0 0 1,0 0 0,0 0 0,0 0 0,0 0-1,0-1 1,0 1 0,0-1 0,0 0 0,0 1-1,0-1 1,0 0 0,0 0 0,0 0 0,0-1 0,0 1-1,0 0 1,0-1 0,0 1 0,0-1 0,0 0-1,0 0 1,0 0 0,0 0 0,2-1 0,11-7 394,1 0 0,-1-1 0,-1-1 0,18-15-1,-21 16-368,399-321-1121,-323 253-2866,-6-3-2297</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30.738"/>
    </inkml:context>
    <inkml:brush xml:id="br0">
      <inkml:brushProperty name="width" value="0.025" units="cm"/>
      <inkml:brushProperty name="height" value="0.025" units="cm"/>
      <inkml:brushProperty name="color" value="#E71224"/>
    </inkml:brush>
  </inkml:definitions>
  <inkml:trace contextRef="#ctx0" brushRef="#br0">499 200 9833,'0'0'13368,"0"-6"-11916,2-2-885,0-23 2501,-2 30-2945,-1 0 0,0 0-1,0 0 1,1 0 0,-1 0 0,0 0-1,0 0 1,0 0 0,0 0 0,0 0-1,0 1 1,0-1 0,0 0 0,0 1-1,0-1 1,-1 1 0,1-1 0,0 1-1,0 0 1,-1-1 0,1 1 0,0 0-1,-2 0 1,-38-5 113,33 4-124,-12-2-102,0 2-1,0 0 1,-25 3-1,39-1 25,-1 0-1,0 0 0,1 0 0,-1 1 0,1 0 0,0 1 0,-1-1 0,1 1 0,0 1 0,1-1 0,-1 1 1,0 0-1,-6 7 0,-2 6 50,1 1 0,1 1 0,1 0 0,0 1 0,2 0-1,0 1 1,-9 37 0,10-36-63,-36 139-20,33-115 0,3 0 0,1 0 0,3 1 0,1 54 0,2-56 0,-14 131 0,0 27 0,17-80 0,-5 133 0,1-55 0,4-134 0,-13 125 0,8-168 0,2 0 0,1 0 0,0 0 0,2 1 0,1-1 0,0 0 0,2-1 0,1 1 0,9 23 0,64 214 0,-21-16 0,-55-232 0,0-1 0,1 0 0,1 0 0,0 0 0,0-1 0,1 1 0,0-1 0,1-1 0,0 1 0,1-1 0,14 14 0,-3-4 0,-2 0 0,0 1 0,-1 1 0,20 37 0,-19-31 0,1 0 0,31 35 0,87 77 0,-115-120 0,1-2 0,1 0 0,1-1 0,43 22 0,-57-34 0,0 0 0,0-1 0,1 0 0,0 0 0,-1-1 0,1-1 0,0 0 0,1 0 0,-1-1 0,0-1 0,0 0 0,0 0 0,1-1 0,-1 0 0,0-1 0,0-1 0,0 1 0,0-2 0,19-8 0,-9 3 0,0 1 0,0 1 0,1 1 0,0 1 0,0 0 0,0 2 0,1 1 0,33 0 0,23-2 0,-69 3 0,34-4 0,0 2 0,0 3 0,49 4 0,-76-2 0,1-2 0,0 0 0,0-1 0,0 0 0,0-2 0,28-7 0,104-41 0,-69 22 0,-71 24 0,-1 0 0,1 0 0,-1-1 0,0 0 0,-1 0 0,0-1 0,0 0 0,0-1 0,-1 0 0,0 0 0,-1 0 0,1-1 0,4-10 0,0 1 0,-1 0 0,-1-1 0,-1 0 0,0-1 0,8-36 0,-12 28 0,-2-1 0,0 1 0,-2-1 0,-5-41 0,2 43 0,2 0 0,0 0 0,2 0 0,1 0 0,6-34 0,14-33 0,25-97 0,-32 147 0,-6 19 0,-2 1 0,0-1 0,-2 0 0,3-30 0,10-546 0,-22 559 0,-1-1 0,-2 1 0,-2 0 0,-21-60 0,-73-157 0,96 243 0,-25-56 0,-4 2 0,-2 1 0,-4 1 0,-2 3 0,-85-96 0,103 130 0,-38-62 0,46 63 0,-1 1 0,-2 2 0,-25-28 0,-69-49 0,101 91 0,-1 1 0,-1 1 0,0 0 0,0 1 0,-1 1 0,0 1 0,-1 0 0,-25-8 0,-51-24 0,60 22 0,0 2 0,0 2 0,-2 1 0,0 2 0,0 1 0,-1 2 0,0 1 0,0 2 0,-1 2 0,1 1 0,-1 2 0,-65 9 0,4 12 120,67-13-428,-60 8 0,92-16 91,-1 0 0,0 0 0,1 0 0,-1 0 0,0 0 0,1 0 0,-1 0 1,1 0-1,-1 0 0,0-1 0,1 1 0,-1 0 0,1 0 0,-1 0 0,0-1 1,1 1-1,-1 0 0,1-1 0,-1 1 0,1 0 0,-1-1 0,1 1 0,-1-1 1,1 1-1,0-1 0,-1 1 0,1-1 0,0 1 0,-1-1 0,1 1 0,0-1 1,-1 0-1,1 1 0,0-1 0,0 1 0,0-1 0,0 0 0,0 1 1,0-1-1,0 1 0,0-1 0,0 0 0,0 1 0,0-1 0,0 0 0,0 1 1,0-1-1,1 0 0,-1-2-805,-1-27-15596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3.058"/>
    </inkml:context>
    <inkml:brush xml:id="br0">
      <inkml:brushProperty name="width" value="0.025" units="cm"/>
      <inkml:brushProperty name="height" value="0.025" units="cm"/>
    </inkml:brush>
  </inkml:definitions>
  <inkml:trace contextRef="#ctx0" brushRef="#br0">78 45 2018,'0'0'13778,"-8"13"-8680,-7 11-2703,-18 42 1,29-56-1999,0-1 0,1 1 0,0 0 0,1 1 0,0-1 0,0 0 0,1 0 0,1 1 0,0 15 0,0-24-385,1-1 1,-1 1-1,1-1 1,-1 1-1,1-1 1,-1 1-1,1-1 1,0 1-1,0-1 1,-1 0-1,1 0 1,0 1-1,0-1 1,0 0-1,1 0 0,-1 0 1,0 0-1,0 0 1,1 0-1,-1 0 1,0 0-1,1-1 1,-1 1-1,1-1 1,-1 1-1,1-1 1,-1 1-1,1-1 1,-1 0-1,1 0 1,-1 1-1,1-1 1,-1 0-1,1-1 1,0 1-1,-1 0 1,1 0-1,-1-1 1,3 0-1,2 0 71,0 0 1,0-1-1,0 0 0,0 0 1,0-1-1,-1 1 0,1-1 1,9-7-1,14-18-43,-2-1 0,-1-1 0,-1-1 0,29-48 0,-5 9-80,-71 134-120,20-60 180,-49 125 992,46-115-951,1 1 0,1 0 0,0 1-1,1-1 1,1 0 0,1 31-1,0-44-169,1-1 0,-1 0-1,0 1 1,1-1 0,-1 1 0,1-1-1,-1 0 1,1 1 0,0-1 0,-1 0-1,1 0 1,0 0 0,0 1-1,0-1 1,0 0 0,0 0 0,0 0-1,0-1 1,0 1 0,1 0-1,-1 0 1,0-1 0,0 1 0,1 0-1,-1-1 1,1 1 0,1-1 0,-1 1-693,1-1 0,-1 1 0,1-1 0,0 0 1,-1 0-1,1 0 0,0 0 0,-1 0 1,1-1-1,-1 1 0,1-1 0,-1 0 1,1 0-1,4-1 0,13-14-9811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32.174"/>
    </inkml:context>
    <inkml:brush xml:id="br0">
      <inkml:brushProperty name="width" value="0.025" units="cm"/>
      <inkml:brushProperty name="height" value="0.025" units="cm"/>
      <inkml:brushProperty name="color" value="#E71224"/>
    </inkml:brush>
  </inkml:definitions>
  <inkml:trace contextRef="#ctx0" brushRef="#br0">0 1 2915,'0'0'-513</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32.622"/>
    </inkml:context>
    <inkml:brush xml:id="br0">
      <inkml:brushProperty name="width" value="0.025" units="cm"/>
      <inkml:brushProperty name="height" value="0.025" units="cm"/>
      <inkml:brushProperty name="color" value="#E71224"/>
    </inkml:brush>
  </inkml:definitions>
  <inkml:trace contextRef="#ctx0" brushRef="#br0">77 24 6406,'0'0'20425,"-1"3"-19528,-8 28 144,1 0 0,2 1 0,-3 37 0,-1 4-385,9-71-652,-11 69 104,-7 136-1,19-206-107,-1 0 0,1 0 0,0 0 0,0 0 0,0-1 0,-1 1 0,1 0 0,0 0 0,0 0 0,0 0 0,1-1 0,-1 1 0,0 0 0,0 0 0,0 0 0,1 0 0,-1-1 0,0 1 0,1 0 0,-1 0 0,0-1 0,1 1 0,-1 0 0,1-1 0,-1 1 0,1 0 0,0-1 0,-1 1 0,1-1 0,0 1 0,-1-1 0,1 1 0,0-1 0,0 1 0,-1-1 0,1 0 0,0 0 0,0 1 0,0-1 0,-1 0 0,1 0 0,0 0 0,0 0 0,0 0 0,0 0 0,-1 0 0,1 0 0,0 0 0,0 0 0,1-1 0,2 0 0,0-1 0,-1 0 0,1 0 0,-1 0 0,1-1 0,-1 1 0,0-1 0,0 1 0,4-7 0,30-39 0,-3-3 0,-2-1 0,44-100 0,42-69 0,-105 208-1251,-13 13 1179,0 0-1,0-1 0,0 1 0,0 0 0,1 0 0,-1 0 0,0-1 0,0 1 0,0 0 0,0 0 0,0 0 0,1 0 0,-1-1 0,0 1 0,0 0 0,0 0 0,0 0 0,1 0 0,-1 0 0,0 0 0,0-1 0,0 1 0,1 0 0,-1 0 0,0 0 0,0 0 0,1 0 0,-1 0 1,0 0-1,0 0 0,1 0 0,-1 0 0,0 0 0,0 0 0,0 0 0,1 0 0,-1 0 0,0 0 0,0 1 0,0-1 0,1 0 0,-1 0 0,0 0 0,0 0 0,0 0 0,1 0 0,-1 1 0,0-1 0,0 0 0,0 0 0,0 0 0,1 0 0,-1 1 0,0-1 0,0 0 0,0 0 1,0 0-1,0 1 0,0-1 0,0 0 0,0 0 0,0 1 0,0-1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35.332"/>
    </inkml:context>
    <inkml:brush xml:id="br0">
      <inkml:brushProperty name="width" value="0.025" units="cm"/>
      <inkml:brushProperty name="height" value="0.025" units="cm"/>
      <inkml:brushProperty name="color" value="#E71224"/>
    </inkml:brush>
  </inkml:definitions>
  <inkml:trace contextRef="#ctx0" brushRef="#br0">89 113 8968,'4'-2'1287,"1"0"-1,-1 0 0,0 0 0,0 0 0,0-1 0,0 1 0,0-1 0,4-4 0,-5 5-737,-1-1 1,1 0 0,0 0 0,-1 0 0,1 0 0,-1-1-1,0 1 1,0 0 0,-1-1 0,1 0 0,-1 1-1,1-1 1,-1 0 0,0 0 0,-1 0 0,1-5 0,-1 9-515,0-1 0,0 0 1,-1 1-1,1-1 1,0 1-1,-1-1 1,1 0-1,-1 1 1,1-1-1,-1 1 0,1 0 1,-1-1-1,1 1 1,-1-1-1,1 1 1,-1 0-1,0-1 0,1 1 1,-1 0-1,0 0 1,1-1-1,-1 1 1,0 0-1,1 0 0,-1 0 1,0 0-1,1 0 1,-1 0-1,0 0 1,1 0-1,-1 0 0,0 0 1,0 1-1,-27 4 36,21-1-45,0 0-1,0 0 1,1 1-1,0 0 1,-1 1-1,2-1 1,-1 1-1,1 0 1,0 1-1,0-1 0,0 1 1,1 0-1,-5 11 1,4-7 44,0 0 0,1 0 0,0 0 0,1 1 1,0-1-1,1 1 0,0 0 0,0 19 0,3-30-63,-1 0 0,0 1 0,0-1 0,0 0 0,1 1 0,-1-1 0,1 0 0,-1 0-1,1 1 1,-1-1 0,1 0 0,0 0 0,0 0 0,-1 0 0,1 0 0,0 0 0,0 0 0,0 0 0,0 0 0,0 0 0,0 0 0,0-1 0,1 1-1,-1 0 1,0-1 0,0 1 0,1-1 0,-1 1 0,0-1 0,1 0 0,-1 1 0,0-1 0,1 0 0,-1 0 0,0 0 0,1 0 0,-1 0 0,0 0-1,1-1 1,-1 1 0,0 0 0,1-1 0,-1 1 0,0-1 0,2 0 0,3 0 23,0-1-1,-1 0 1,1 0-1,0-1 1,-1 0-1,1 0 1,-1 0-1,0 0 1,5-5-1,0-2-29,0 0 0,-1-1 0,0 0 0,-1 0 0,0-1 0,-1 0 0,-1-1 0,0 1 0,5-15 0,-23 57 0,9-25 0,1-1 0,-1 1 0,1 0 0,0 0 0,0 0 0,1 1 0,0-1 0,0 0 0,0 1 0,0-1 0,1 0 0,0 1 0,0-1 0,0 1 0,2 5 0,-1-10 0,0 0 0,0 0 0,0 0 0,0 0 0,0 0 0,1-1 0,-1 1 0,0 0 0,1-1 0,-1 1 0,0-1 0,1 1 0,-1-1 0,1 1 0,-1-1 0,1 0 0,-1 0 0,1 0 0,2 0 0,39-1 0,-30 1 0,4 0 0,-2-1 0,1 1 0,-1 1 0,0 0 0,25 6 0,-37-6 0,0 0 0,-1 0 0,1 0 0,0 0 0,-1 0 0,1 0 0,-1 1 0,1-1 0,-1 1 0,0 0 0,0 0 0,0 0 0,0 0 0,0 0 0,0 0 0,0 0 0,-1 1 0,1-1 0,-1 0 0,1 1 0,-1 0 0,0-1 0,0 1 0,-1 0 0,1-1 0,0 1 0,-1 0 0,1 0 0,-1 0 0,0 3 0,0-288 0,4 281 0,0 0 0,-1 0 0,1 0 0,0 1 0,0-1 0,1 1 0,-1 0 0,0 0 0,5 1 0,-2-1 0,12 0-805,-10 1-945,1-1-1,0 0 1,-1-1 0,1 0-1,0-1 1,10-2-1,5-7-6747</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35.676"/>
    </inkml:context>
    <inkml:brush xml:id="br0">
      <inkml:brushProperty name="width" value="0.025" units="cm"/>
      <inkml:brushProperty name="height" value="0.025" units="cm"/>
      <inkml:brushProperty name="color" value="#E71224"/>
    </inkml:brush>
  </inkml:definitions>
  <inkml:trace contextRef="#ctx0" brushRef="#br0">217 0 21268,'0'0'4794,"-8"9"-2152,-24 31-1763,1 1 0,-48 88-1,68-108-735,1 1 0,1 0-1,1 0 1,1 1 0,1 0-1,1 0 1,1 1 0,1-1-1,0 28 1,3-47-331,1 1 1,0-1-1,0 1 1,0 0-1,0-1 1,1 1-1,-1-1 1,1 0-1,0 0 1,1 0-1,-1 0 1,1 0-1,0 0 1,0 0-1,0-1 0,0 0 1,0 1-1,1-1 1,0 0-1,0-1 1,-1 1-1,1-1 1,1 1-1,-1-1 1,0-1-1,5 3 1,-2-2-331,0 0 1,0 0-1,0 0 1,1-1 0,-1 1-1,0-2 1,1 1 0,-1-1-1,0-1 1,1 1 0,-1-1-1,0 0 1,0-1 0,1 0-1,-1 0 1,9-4 0,9-10-8206</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36.050"/>
    </inkml:context>
    <inkml:brush xml:id="br0">
      <inkml:brushProperty name="width" value="0.025" units="cm"/>
      <inkml:brushProperty name="height" value="0.025" units="cm"/>
      <inkml:brushProperty name="color" value="#E71224"/>
    </inkml:brush>
  </inkml:definitions>
  <inkml:trace contextRef="#ctx0" brushRef="#br0">322 0 5926,'0'0'25250,"-2"9"-24011,-2 3-1196,0 0 0,-2 0 0,1-1 1,-1 0-1,-1 0 0,0 0 0,-10 11 1,-72 78-18,32-38-46,33-35 66,4-6-190,1 1 1,2 1-1,-19 30 0,35-48-1463,7-21-20760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36.392"/>
    </inkml:context>
    <inkml:brush xml:id="br0">
      <inkml:brushProperty name="width" value="0.025" units="cm"/>
      <inkml:brushProperty name="height" value="0.025" units="cm"/>
      <inkml:brushProperty name="color" value="#E71224"/>
    </inkml:brush>
  </inkml:definitions>
  <inkml:trace contextRef="#ctx0" brushRef="#br0">0 1 19571,'0'0'10116,"7"10"-8552,6 10-1348,2-1 1,0-1 0,2 0-1,0-1 1,0-1-1,28 19 1,-26-23-660,43 34-4996,-59-43 4958,0-1 0,0 1 0,-1 0 1,1 0-1,-1 0 0,0 0 0,0 0 0,0 0 1,0 1-1,-1-1 0,1 1 0,-1-1 0,0 1 0,0 0 1,0-1-1,0 7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36.748"/>
    </inkml:context>
    <inkml:brush xml:id="br0">
      <inkml:brushProperty name="width" value="0.025" units="cm"/>
      <inkml:brushProperty name="height" value="0.025" units="cm"/>
      <inkml:brushProperty name="color" value="#E71224"/>
    </inkml:brush>
  </inkml:definitions>
  <inkml:trace contextRef="#ctx0" brushRef="#br0">194 0 23030,'0'0'5509,"57"6"-2338,-30 11-2114,3 5-1057,-1 8 0,-8 7 0,-9 7 0,-7 7 0,-5 5 0,-14 5 0,-16 9 0,-12 0 0,-7 3 0,-6 0 0,-6-8 0,-3-11-1666,4-13-7494</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00.263"/>
    </inkml:context>
    <inkml:brush xml:id="br0">
      <inkml:brushProperty name="width" value="0.025" units="cm"/>
      <inkml:brushProperty name="height" value="0.025" units="cm"/>
      <inkml:brushProperty name="color" value="#E71224"/>
    </inkml:brush>
  </inkml:definitions>
  <inkml:trace contextRef="#ctx0" brushRef="#br0">240 60 19667,'0'0'5066,"2"-9"-3054,2-26-469,-4 35-1475,0-1 0,0 0 1,0 1-1,-1-1 0,1 0 0,0 1 0,0-1 0,0 0 1,-1 1-1,1-1 0,0 0 0,-1 1 0,1-1 0,0 1 1,-1-1-1,1 1 0,-1-1 0,1 1 0,-1-1 0,1 1 1,-1-1-1,1 1 0,-1 0 0,1-1 0,-1 1 0,0 0 1,1-1-1,-1 1 0,0 0 0,1 0 0,-1 0 0,0 0 1,1 0-1,-1-1 0,0 1 0,0 0 0,-30 1-108,25-1 281,-1 1-195,1 0 1,-1 1-1,1 0 0,0 0 1,-1 0-1,1 1 1,0 0-1,0 0 1,1 0-1,-1 1 0,1 0 1,0 0-1,0 0 1,0 1-1,0-1 1,1 1-1,-1 0 0,1 1 1,-4 7-1,-3 4-35,0 1 0,1 1-1,1-1 1,-14 40 0,20-50 2,1 1 1,-1 0-1,1 0 0,1 0 1,0 0-1,0 0 0,0 0 1,1 0-1,2 12 0,-2-21-4,1 1 0,-1 0 0,1 0 0,0-1 0,-1 1 0,1 0 0,0-1 0,-1 1 0,1-1-1,0 1 1,0-1 0,-1 1 0,1-1 0,0 1 0,0-1 0,0 0 0,0 0 0,0 1 0,0-1 0,-1 0 0,1 0-1,0 0 1,0 0 0,0 0 0,0 0 0,0 0 0,0 0 0,0 0 0,0 0 0,0-1 0,0 1 0,-1 0-1,3-1 1,31-13 292,-18 0-297,0 0 0,-1-1 0,-1-1 0,0-1 0,-1 0 1,0 0-1,-2-1 0,0-1 0,8-20 0,18-26-8,-36 101 4,-3-18 0,-1-1 0,-10 29 0,8-30 0,1 0 0,0 1 0,-1 19 0,5-35-102,-1-1 0,1 1 0,0 0 0,0-1 0,0 1 0,0 0 0,0-1-1,0 1 1,0 0 0,0-1 0,0 1 0,1-1 0,-1 1 0,0 0 0,0-1 0,1 1 0,-1 0 0,0-1 0,1 1 0,-1-1 0,0 1-1,1-1 1,-1 1 0,1-1 0,-1 1 0,1-1 0,-1 1 0,1-1 0,-1 0 0,1 1 0,-1-1 0,1 0 0,0 1 0,-1-1 0,1 0 0,0 0-1,-1 0 1,1 0 0,-1 1 0,1-1 0,0 0 0,-1 0 0,1 0 0,0 0 0,-1 0 0,1-1 0,0 1 0,-1 0 0,2 0 0,16 0-7383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01.820"/>
    </inkml:context>
    <inkml:brush xml:id="br0">
      <inkml:brushProperty name="width" value="0.025" units="cm"/>
      <inkml:brushProperty name="height" value="0.025" units="cm"/>
      <inkml:brushProperty name="color" value="#E71224"/>
    </inkml:brush>
  </inkml:definitions>
  <inkml:trace contextRef="#ctx0" brushRef="#br0">73 124 5733,'0'0'10704,"6"-9"-8254,-1 2-2222,25-37 3070,-28 40-2647,-1 1 1,1 0 0,0-1 0,-1 1 0,0-1 0,0 1 0,0-1 0,0 1 0,-1-1 0,1 0-1,-1 0 1,0 1 0,-1-8 0,1 10-636,-1 1 0,1-1 0,-1 1-1,0-1 1,1 1 0,-1-1 0,0 1-1,1-1 1,-1 1 0,0 0 0,0 0-1,0-1 1,1 1 0,-1 0 0,0 0 0,0 0-1,0 0 1,1 0 0,-1 0 0,0 0-1,0 0 1,0 0 0,0 0 0,1 0 0,-1 1-1,0-1 1,0 0 0,1 1 0,-1-1-1,0 0 1,-1 2 0,-25 11-152,20-6 137,0 0 0,1 0 1,-1 0-1,2 1 1,-1 0-1,1 1 1,0-1-1,1 1 1,0 0-1,0 0 1,1 0-1,0 1 1,1-1-1,0 1 1,0-1-1,1 1 1,1 19-1,-1-29 3,1 1 0,0-1-1,0 0 1,0 1-1,1-1 1,-1 1 0,0-1-1,0 1 1,0-1 0,0 1-1,0-1 1,0 0 0,1 1-1,-1-1 1,0 1 0,0-1-1,1 0 1,-1 1 0,0-1-1,1 0 1,-1 1 0,0-1-1,1 0 1,-1 1-1,0-1 1,1 0 0,-1 0-1,1 0 1,-1 1 0,0-1-1,1 0 1,-1 0 0,1 0-1,19-2 281,17-17 114,-24 7-394,-1 0-1,0-1 0,0-1 1,-2 0-1,1 0 0,-2-1 1,15-29-1,-38 111-3,11-52-247,1-1 1,0 0-1,1 1 0,1 27 1,0-41 49,0-1 0,0 1 0,0 0 0,1 0 0,-1-1 0,0 1 0,0 0 0,1-1 0,-1 1 0,0 0 0,1 0 0,-1-1 0,0 1 0,1-1 0,-1 1 0,1 0 0,-1-1 0,1 1 0,0-1 0,-1 1 0,1-1 0,0 0 0,-1 1 0,1-1 0,0 0 0,-1 1 0,1-1 0,0 0 0,-1 0 0,1 1 0,1-1 0,16-1-7774,0-6-7430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50.140"/>
    </inkml:context>
    <inkml:brush xml:id="br0">
      <inkml:brushProperty name="width" value="0.025" units="cm"/>
      <inkml:brushProperty name="height" value="0.025" units="cm"/>
      <inkml:brushProperty name="color" value="#E71224"/>
    </inkml:brush>
  </inkml:definitions>
  <inkml:trace contextRef="#ctx0" brushRef="#br0">639 940 6342,'0'0'11558,"7"-9"-9984,107-97 3133,-73 72-4011,-2-2 1,47-55-1,-71 71-520,0-1 0,-1 0 0,-2-1 0,0-1 0,-1 0 0,-1 0 0,-1-1 0,-1 0 0,8-47-1,-14 60-160,-1-1-1,0 0 0,-1 1 0,0-1 0,-1 0 0,-1 0 0,1 1 0,-2-1 0,0 1 1,0 0-1,-1-1 0,0 2 0,-1-1 0,0 0 0,-1 1 0,0 0 0,-1 0 0,0 1 1,0 0-1,-1 0 0,0 0 0,-1 1 0,-11-9 0,-3 2 13,1 1 0,-2 1 0,1 1 0,-2 1 0,0 1 1,0 2-1,0 0 0,-33-5 0,-1 3-21,0 3 0,-95-1 0,138 8-1,0 0 0,0 1 0,0 0 0,0 2 0,0 0 0,0 0 0,1 2 0,-1 0 0,1 0 0,1 1 1,-1 1-1,1 1 0,0 0 0,1 1 0,0 0 0,0 1 0,1 1 0,0 0 0,-14 17 0,11-9-15,2 1-1,0 1 0,1 0 0,2 1 1,0 0-1,1 1 0,1 0 1,1 0-1,1 0 0,1 1 1,1 0-1,2 0 0,0 0 1,3 48-1,0-65-178,0 0 0,0 1 0,0-1 1,1 0-1,4 10 0,9 7-1856,-14-23 1581,0 0 1,0 0 0,1 0 0,-1 0 0,0 0 0,1 0 0,-1 0-1,1 0 1,-1-1 0,1 1 0,-1-1 0,1 1 0,2 0 0,2-1-6210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3.414"/>
    </inkml:context>
    <inkml:brush xml:id="br0">
      <inkml:brushProperty name="width" value="0.025" units="cm"/>
      <inkml:brushProperty name="height" value="0.025" units="cm"/>
    </inkml:brush>
  </inkml:definitions>
  <inkml:trace contextRef="#ctx0" brushRef="#br0">96 1 15407,'0'0'10490,"-10"7"-8563,5-4-1741,-42 33 1751,44-34-1797,0 0 0,0 1 0,1-1-1,-1 1 1,1 0 0,-1 0 0,1 0 0,0 0 0,0 0 0,1 1 0,-1-1 0,1 0-1,-1 1 1,1-1 0,-1 7 0,5-9-129,-1 0 1,1 0-1,0 0 0,0-1 1,0 1-1,-1-1 0,1 1 1,0-1-1,0 0 0,0 0 1,0 0-1,5-1 0,-2 0-126,13 1-417,-6-1-41,1 1 0,-1 0 0,1 1 0,-1 0 0,1 1 0,-1 1 0,0 0 0,0 0 0,20 10 0,-32-13 613,0 0 0,0 1 0,0-1 0,-1 1 0,1-1 0,0 1 0,0 0-1,-1-1 1,1 1 0,0 0 0,-1-1 0,1 1 0,-1 0 0,1 0 0,-1-1 0,1 1-1,-1 0 1,1 0 0,-1 0 0,0 0 0,0 0 0,1 0 0,-1 0 0,0 0 0,0 0 0,0 0-1,0 0 1,0-1 0,0 1 0,0 0 0,0 0 0,-1 0 0,1 0 0,0 0 0,-1 0 0,1 0-1,0 0 1,-1 0 0,1-1 0,-1 1 0,1 0 0,-1 0 0,0-1 0,1 1 0,-1 0 0,0-1-1,1 1 1,-1 0 0,-1 0 0,-43 31 2080,40-30-2108,-5 4 102,0 0 1,0-1 0,-1 0-1,1-1 1,-16 4 0,-9-6-8165,24-5-3940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50.544"/>
    </inkml:context>
    <inkml:brush xml:id="br0">
      <inkml:brushProperty name="width" value="0.025" units="cm"/>
      <inkml:brushProperty name="height" value="0.025" units="cm"/>
      <inkml:brushProperty name="color" value="#E71224"/>
    </inkml:brush>
  </inkml:definitions>
  <inkml:trace contextRef="#ctx0" brushRef="#br0">101 1 16207,'0'0'1709,"-1"11"234,-8 54 979,-28 102 1,22-112-2882,2 2 1,3-1-1,-4 86 1,14-141 9,-1 0 0,1 0 1,0 0-1,0 0 0,0 0 1,0 0-1,0 0 0,0 0 1,0 0-1,1 0 0,-1 0 1,0 0-1,1 0 0,-1 0 1,0 0-1,1 0 0,-1 0 1,1 0-1,0 0 0,-1 0 1,1 0-1,0-1 0,-1 1 1,1 0-1,0 0 0,0-1 1,0 1-1,-1-1 0,1 1 0,0 0 1,0-1-1,0 0 0,0 1 1,0-1-1,0 0 0,0 1 1,0-1-1,0 0 0,0 0 1,0 0-1,1 0 0,-1 0 1,0 0-1,0 0 0,0 0 1,0 0-1,0-1 0,0 1 1,0 0-1,0-1 0,1 0 1,8-3 285,-1 0 1,-1 0-1,1-1 0,11-9 1,368-307 30,-373 307-587,56-54-3775,-29 19-2058,-2-6-4892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55.759"/>
    </inkml:context>
    <inkml:brush xml:id="br0">
      <inkml:brushProperty name="width" value="0.025" units="cm"/>
      <inkml:brushProperty name="height" value="0.025" units="cm"/>
      <inkml:brushProperty name="color" value="#E71224"/>
    </inkml:brush>
  </inkml:definitions>
  <inkml:trace contextRef="#ctx0" brushRef="#br0">544 1065 6278,'0'0'16325,"-5"-1"-15946,-8-6-244,14-1 405,27-10 711,-5 4-1117,32-28-67,-3-2-1,-1-3 0,-2-2 0,55-73 0,-63 73-18,-3-2-1,56-100 0,-81 126 115,-1 0-1,-1 0 1,-2-1 0,0-1-1,-2 1 1,-1-1-1,-1-1 1,3-54 0,-8 77-121,0 1 1,-1-1 0,1 1 0,-1-1 0,0 1 0,0-1 0,-1 1 0,1 0 0,-1 0 0,0-1-1,0 1 1,0 0 0,-1 1 0,0-1 0,-3-4 0,0 2-21,0 1 0,0 0 0,0 0 0,-1 0 0,1 1 0,-1 0 0,0 1 0,-10-4 0,-7-2-19,-1 2 0,0 1 0,-1 1 1,-35-2-1,3 1 10,-26-3 24,-155 3 1,220 9-66,0 1 0,0 0 0,0 1 0,0 1 0,1 1 0,0 1 0,0 0 0,1 1 0,0 1 0,1 1 0,-16 13 0,1 0-19,2 2 0,1 0 1,2 2-1,-39 52 0,51-60-223,0 1 0,2 0 1,0 1-1,-10 29 0,17-38-402,1 1 1,1 0-1,-3 19 0,5-23-397,0 1 1,1-1-1,0 0 0,1 0 0,3 15 1,4-5-5652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56.743"/>
    </inkml:context>
    <inkml:brush xml:id="br0">
      <inkml:brushProperty name="width" value="0.025" units="cm"/>
      <inkml:brushProperty name="height" value="0.025" units="cm"/>
      <inkml:brushProperty name="color" value="#E71224"/>
    </inkml:brush>
  </inkml:definitions>
  <inkml:trace contextRef="#ctx0" brushRef="#br0">164 1 6022,'-18'16'7500,"6"11"-4002,0 37-1873,9-38-182,-55 216 2471,5-28-2847,50-201-752,1 1 0,0 0 0,1 21 0,1-34-297,0-1 0,1 1 1,-1-1-1,0 1 0,0 0 1,0-1-1,1 1 0,-1-1 0,0 1 1,1 0-1,-1-1 0,0 1 1,1-1-1,-1 1 0,1-1 0,-1 1 1,1-1-1,-1 0 0,1 1 1,-1-1-1,1 0 0,-1 1 1,1-1-1,0 0 0,-1 0 0,1 1 1,0-1-1,-1 0 0,1 0 1,-1 0-1,1 0 0,0 0 0,-1 0 1,1 0-1,0 0 0,-1 0 1,1 0-1,0 0 0,-1 0 0,1 0 1,0-1-1,-1 1 0,1 0 1,-1-1-1,1 1 0,-1 0 0,1-1 1,0 0-1,33-18 735,0-17-338,-2-1-1,-1-1 0,28-45 0,-4 5-330,-11 20-140,37-51-1386,-39 33-5089,-26 34-2155</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0:29.022"/>
    </inkml:context>
    <inkml:brush xml:id="br0">
      <inkml:brushProperty name="width" value="0.025" units="cm"/>
      <inkml:brushProperty name="height" value="0.025" units="cm"/>
      <inkml:brushProperty name="color" value="#E71224"/>
    </inkml:brush>
  </inkml:definitions>
  <inkml:trace contextRef="#ctx0" brushRef="#br0">9 1008 5733,'0'0'7047,"-3"-8"-6171,2 5-838,0 1 1,0-1-1,0 1 1,1-1-1,-1 1 1,1-1 0,-1 0-1,1 1 1,0-1-1,0 0 1,0 0-1,0 1 1,1-1 0,-1 0-1,1 1 1,1-4-1,1-1 104,1 1 0,0 0 0,0 0 0,1 0 0,0 0 0,10-9 0,38-33 233,2 2 0,2 2 1,2 3-1,122-65 0,278-88-201,-136 65-135,280-95 24,-538 205-87,2 4 1,130-15 0,-152 27 19,0 2-1,0 2 1,1 2-1,-2 2 1,62 15-1,-69-11 23,315 92 93,-345-99-86,0 1 1,0 0-1,-1 0 1,1 0 0,-1 1-1,1 0 1,-1 0 0,-1 1-1,10 8 1,-14-11 71,1 1 0,0-1 0,-1 1-1,0 0 1,1-1 0,-1 1 0,0 0 0,0 0 0,-1 0 0,1 0 0,-1 0-1,1 0 1,-1 0 0,0 0 0,0 0 0,0 0 0,-1 0 0,1 0 0,-1 0-1,0 0 1,1 0 0,-1 0 0,-1 0 0,1 0 0,0-1 0,-3 4 0,-8 15 791,-1 0 0,-1-1 0,-27 29 0,20-25-294,-30 46 1,46-62-580,0 1 0,1-1 0,0 1 0,1 0 0,0 0 0,0 0 0,1 1 0,0-1 0,0 1 0,0 9 0,2-18-48,0-1 1,0 1-1,0 0 1,0-1-1,0 1 1,0 0-1,0 0 1,0-1-1,0 1 1,0 0 0,1 0-1,-1-1 1,0 1-1,0 0 1,1-1-1,-1 1 1,0 0-1,1-1 1,-1 1-1,1-1 1,-1 1 0,1-1-1,-1 1 1,1-1-1,-1 1 1,1-1-1,-1 1 1,1-1-1,0 1 1,-1-1-1,1 0 1,0 0 0,-1 1-1,1-1 1,0 0-1,-1 0 1,1 0-1,0 1 1,0-1-1,-1 0 1,1 0-1,0 0 1,-1 0 0,1-1-1,0 1 1,0 0-1,-1 0 1,2-1-1,0 1-296,-1 0 0,1-1 0,-1 0-1,1 1 1,-1-1 0,1 0 0,-1 0 0,0 0-1,1 0 1,-1 0 0,0 0 0,0 0-1,0 0 1,1 0 0,-1-1 0,0 1-1,-1 0 1,1-1 0,0 1 0,1-3 0,-1-16-7145</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0:29.365"/>
    </inkml:context>
    <inkml:brush xml:id="br0">
      <inkml:brushProperty name="width" value="0.025" units="cm"/>
      <inkml:brushProperty name="height" value="0.025" units="cm"/>
      <inkml:brushProperty name="color" value="#E71224"/>
    </inkml:brush>
  </inkml:definitions>
  <inkml:trace contextRef="#ctx0" brushRef="#br0">24 32 15407,'0'0'3891,"-5"10"-3677,2-2-54,0 0-1,0 1 1,0 0 0,1-1 0,1 1-1,-1 0 1,1 0 0,1 0 0,0 0-1,0 0 1,1 0 0,0 0 0,4 17 0,-1-13-50,1 1 1,1 0-1,0-1 1,0 0 0,1-1-1,1 0 1,0 0-1,17 18 1,-21-26 34,0 0 0,0 0 0,1 0 0,-1-1-1,1 1 1,0-1 0,0 0 0,0-1 0,0 1 0,1-1 0,-1 0 0,1-1 0,-1 1-1,1-1 1,-1 0 0,1 0 0,0-1 0,0 0 0,0 0 0,-1 0 0,1 0 0,0-1-1,-1 0 1,11-3 0,8-7 164,0-1-1,-1-1 1,0-1 0,-1-1-1,38-34 1,-19 17-244,-15 12-40,76-60-1714,-38 24-2514,-14 6-1878</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58.559"/>
    </inkml:context>
    <inkml:brush xml:id="br0">
      <inkml:brushProperty name="width" value="0.025" units="cm"/>
      <inkml:brushProperty name="height" value="0.025" units="cm"/>
      <inkml:brushProperty name="color" value="#E71224"/>
    </inkml:brush>
  </inkml:definitions>
  <inkml:trace contextRef="#ctx0" brushRef="#br0">7267 2961 1634,'0'0'10660,"-4"-8"-10190,0 2-373,0-1 0,0 1 0,-1 0 0,0 1 0,0-1 0,0 1 0,0 0 0,-1 0 0,0 1 0,0-1 0,-8-3 0,-253-127-135,220 112 314,-1 2 1,-84-25-1,-108-15 906,125 34-972,12 3 40,0 4 1,-2 5-1,0 5 0,0 4 0,0 5 0,-181 21 0,-133 21-214,-180 28 35,242-17 275,308-49-250,0-2 0,0-2 1,0-3-1,1-1 0,-66-16 1,14-7-109,0-5 0,2-4 0,-156-84-1,221 103 8,2-1 0,0-2 0,1-1 0,1-1 0,1-2 0,1-1 0,1-1 0,2-1 0,1-1 0,1-1 0,1-1 0,2-1 0,1-1 0,2 0 0,1-1 0,-11-37 0,3-13 47,-25-159 0,14-93-15,-22-128-63,45 410 63,-1 1 0,-3 0 1,-2 1-1,-31-63 0,38 94-15,-1 0-1,-2 2 1,0-1 0,-1 2-1,0-1 1,-2 2 0,0 0 0,-1 1-1,-1 1 1,0 1 0,-1 0-1,-33-18 1,-49-13 125,-1 5 0,-194-49 0,228 72-98,-1 2 0,-103-8 1,129 20-16,-1 3 0,1 1 0,0 3 0,0 1 0,-53 13 0,-321 75 104,351-78-149,0 2 1,-63 28-1,-55 15 120,153-53-22,1 2 0,0 1 0,1 2 0,0 1 0,1 1 0,-46 31 0,74-45-114,0 0-1,1 0 0,-1 0 1,0 0-1,0 0 0,1 0 1,-1 0-1,0 0 0,0 0 1,1 0-1,-1 0 0,0 0 0,0 0 1,1 0-1,-1 0 0,0 0 1,0 0-1,1 0 0,-1 0 1,0 1-1,0-1 0,0 0 1,1 0-1,-1 0 0,0 0 0,0 1 1,0-1-1,0 0 0,1 0 1,-1 0-1,0 1 0,0-1 1,0 0-1,0 0 0,0 1 1,0-1-1,0 0 0,0 0 1,1 1-1,-1-1 0,0 0 0,0 0 1,0 1-1,0-1 0,0 0 1,0 0-1,-1 1 0,1-1 1,0 0-1,0 0 0,0 1 1,0-1-1,0 0 0,0 0 1,0 0-1,0 1 0,-1-1 0,1 0 1,0 0-1,0 0 0,0 1 1,0-1-1,-1 0 0,28 1-6800,-25-1 4776,5 0-6068</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58.946"/>
    </inkml:context>
    <inkml:brush xml:id="br0">
      <inkml:brushProperty name="width" value="0.025" units="cm"/>
      <inkml:brushProperty name="height" value="0.025" units="cm"/>
      <inkml:brushProperty name="color" value="#E71224"/>
    </inkml:brush>
  </inkml:definitions>
  <inkml:trace contextRef="#ctx0" brushRef="#br0">255 1 13357,'-14'4'396,"0"1"0,0 1 0,1 0 0,0 1 0,0 1 1,0 0-1,1 1 0,0 0 0,1 0 0,-12 14 0,11-11-281,1 1 0,0 0 0,1 1 0,0 0 0,1 0 0,1 1 0,1 0 0,-11 27-1,17-37-112,-1-1 0,1 1 0,0 0 0,0-1 0,1 1 1,0 0-1,-1 0 0,1-1 0,1 1 0,-1 0 0,1 0 0,1 6 0,-1-9-23,0 0 1,1 0-1,-1 1 1,0-2-1,1 1 1,-1 0-1,1 0 1,0 0-1,-1-1 0,1 1 1,0-1-1,0 1 1,0-1-1,0 0 1,0 0-1,1 0 1,-1 0-1,0 0 1,0 0-1,1-1 1,-1 1-1,0-1 1,1 1-1,-1-1 1,4 0-1,3 0-89,-1 0 0,0-1 0,1 0 0,-1 0 0,0-1 0,0 0 1,0 0-1,0-1 0,0 0 0,0 0 0,10-6 0,8-8-511,44-34 0,-58 42 358,98-84-3799,15-20-5884</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08.834"/>
    </inkml:context>
    <inkml:brush xml:id="br0">
      <inkml:brushProperty name="width" value="0.025" units="cm"/>
      <inkml:brushProperty name="height" value="0.025" units="cm"/>
      <inkml:brushProperty name="color" value="#E71224"/>
    </inkml:brush>
  </inkml:definitions>
  <inkml:trace contextRef="#ctx0" brushRef="#br0">0 13 10570,'2'2'6804,"4"-1"-3729,15-1-3187,-16 0 1032,119-7 1470,65-1-2068,-188 8-383,1 0 0,-1 0 0,1 0-1,-1-1 1,1 1 0,-1 0 0,0 1 0,1-1-1,-1 0 1,1 0 0,-1 1 0,0-1-1,1 1 1,-1-1 0,0 1 0,1-1 0,-1 1-1,0 0 1,0 0 0,0-1 0,1 1-1,-1 0 1,0 0 0,0 0 0,-1 0 0,1 1-1,0-1 1,0 0 0,0 0 0,0 2-1,-1-1-96,0 0-1,-1-1 0,1 1 0,-1 0 0,0-1 1,1 1-1,-1-1 0,0 1 0,0-1 0,0 1 0,0-1 1,0 0-1,0 1 0,-1-1 0,1 0 0,0 0 1,-1 0-1,1 0 0,-1 0 0,1 0 0,-1 0 1,1-1-1,-1 1 0,0 0 0,-1 0 0,-75 23-6578,35-15 1458</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09.177"/>
    </inkml:context>
    <inkml:brush xml:id="br0">
      <inkml:brushProperty name="width" value="0.025" units="cm"/>
      <inkml:brushProperty name="height" value="0.025" units="cm"/>
      <inkml:brushProperty name="color" value="#E71224"/>
    </inkml:brush>
  </inkml:definitions>
  <inkml:trace contextRef="#ctx0" brushRef="#br0">11 1 8232,'0'0'9732,"11"8"-9273,2 1-324,-3-3 38,0 0 0,-1 1 0,0 0 0,0 0-1,-1 1 1,11 13 0,-18-19-50,1 0 0,-1 0 1,0 0-1,0 0 0,0 1 0,0-1 0,0 0 0,0 1 1,-1-1-1,1 1 0,-1-1 0,0 1 0,1-1 0,-1 1 1,0-1-1,0 1 0,-1-1 0,1 1 0,-1-1 1,1 1-1,-1-1 0,0 0 0,0 1 0,0-1 0,0 0 1,0 1-1,0-1 0,-1 0 0,1 0 0,-3 3 0,-6 5 259,1-1-1,-1 0 0,-1-1 1,-19 13-1,-4 3 1394,34-19-662,12-2-843,20-3-333,-30 0 147,153-11 407,27 0-3357,-180 11 2630,-1 0 0,1 0 0,-1 0 0,1 0 0,-1 1 0,0-1 1,1 0-1,-1 1 0,1-1 0,-1 1 0,0 0 0,1-1 0,-1 1 0,0 0 0,2 1 1,-3-1 17,1-1 0,-1 1 0,0-1 0,0 0 0,0 1 0,1-1 0,-1 1 0,0-1 0,0 1 0,0-1 0,0 1 0,0-1 0,0 1 0,0-1 0,0 1 0,0-1 0,0 1 0,0-1 0,0 1 0,0-1 0,0 1 0,-1-1 0,1 1 0,0-1 0,0 1 1,0-1-1,-1 0 0,1 1 0,0-1 0,-1 1 0,1-1 0,0 0 0,-1 1 0,1-1 0,0 0 0,-1 1 0,1-1 0,-1 0 0,1 0 0,-1 1 0,1-1 0,-1 0 0,1 0 0,0 0 0,-1 0 0,0 1 0,-16 5-10491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09.533"/>
    </inkml:context>
    <inkml:brush xml:id="br0">
      <inkml:brushProperty name="width" value="0.025" units="cm"/>
      <inkml:brushProperty name="height" value="0.025" units="cm"/>
      <inkml:brushProperty name="color" value="#E71224"/>
    </inkml:brush>
  </inkml:definitions>
  <inkml:trace contextRef="#ctx0" brushRef="#br0">1 0 13036,'0'0'12012,"19"50"-11308,-12-36-127,-1 2-417,-2 0-64,-1 1-32,0-3-1217,-3-2-865,0-5-1089,0-3-1377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4.568"/>
    </inkml:context>
    <inkml:brush xml:id="br0">
      <inkml:brushProperty name="width" value="0.025" units="cm"/>
      <inkml:brushProperty name="height" value="0.025" units="cm"/>
    </inkml:brush>
  </inkml:definitions>
  <inkml:trace contextRef="#ctx0" brushRef="#br0">292 43 8296,'4'-19'12559,"-11"6"-5216,4 12-7040,1-1-1,0 1 0,0 0 1,-1 0-1,1 0 0,-1 0 1,1 0-1,-1 1 0,0-1 1,1 1-1,-1 0 0,-2 0 1,-58 5-3021,43-1 4483,12-2-1758,0 1-1,-1 0 1,1 0-1,0 1 1,0 0 0,0 0-1,1 1 1,0 0-1,0 0 1,0 1-1,0 0 1,-5 7 0,12-13-33,-1 0 1,1 1-1,0-1 1,0 0-1,0 1 1,0-1-1,0 1 1,0-1-1,1 0 1,-1 1 0,0-1-1,0 0 1,0 1-1,0-1 1,0 0-1,0 1 1,1-1-1,-1 0 1,0 0-1,0 1 1,0-1-1,1 0 1,-1 0 0,0 1-1,1-1 1,-1 0-1,0 0 1,0 1-1,1-1 1,-1 0-1,0 0 1,1 0-1,-1 0 1,0 0-1,1 0 1,-1 1 0,0-1-1,1 0 1,-1 0-1,0 0 1,1 0-1,-1 0 1,1 0-1,-1 0 1,0 0-1,1-1 1,26 3-195,-17-1 67,6 0-159,47 7-813,-59-7 1080,0-1 0,0 1 0,0 1 0,0-1 0,0 1 0,-1-1 0,1 1-1,0 0 1,-1 1 0,1-1 0,-1 0 0,4 4 0,-7-5 65,1 0 0,0-1 0,-1 1-1,1 0 1,-1 0 0,1-1 0,-1 1 0,0 0 0,1 0 0,-1 0 0,0-1 0,0 1 0,1 0-1,-1 0 1,0 0 0,0 0 0,0 0 0,0 0 0,0 0 0,0 0 0,0-1 0,0 1 0,-1 0 0,1 0-1,0 0 1,0 0 0,-1 1 0,-1 0 104,1 0 0,-1 0 0,0 0-1,0 0 1,0 0 0,0 0 0,0 0 0,0-1-1,-4 3 1,-60 24 2103,59-26-2133,-141 44 888,144-45-1126,7-2-846,1 1 1,0-1 0,0 0-1,-1 0 1,1-1-1,-1 1 1,1-1-1,3-2 1,8-3-2475,15-5-2729</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09.860"/>
    </inkml:context>
    <inkml:brush xml:id="br0">
      <inkml:brushProperty name="width" value="0.025" units="cm"/>
      <inkml:brushProperty name="height" value="0.025" units="cm"/>
      <inkml:brushProperty name="color" value="#E71224"/>
    </inkml:brush>
  </inkml:definitions>
  <inkml:trace contextRef="#ctx0" brushRef="#br0">1 46 12460,'0'0'13645,"15"-45"-13741,-11 52-737,1-1-1569,1-4-2307,1-2-5509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0.215"/>
    </inkml:context>
    <inkml:brush xml:id="br0">
      <inkml:brushProperty name="width" value="0.025" units="cm"/>
      <inkml:brushProperty name="height" value="0.025" units="cm"/>
      <inkml:brushProperty name="color" value="#E71224"/>
    </inkml:brush>
  </inkml:definitions>
  <inkml:trace contextRef="#ctx0" brushRef="#br0">0 20 18578,'0'0'8295,"60"-20"-8231,-30 20-31,-1 0-33,-1 0-481,-2 4-832,-6 1-929,-7 0-1089,-5-1-609</inkml:trace>
  <inkml:trace contextRef="#ctx0" brushRef="#br0" timeOffset="1">22 116 10090,'0'0'11659,"64"13"-10731,-28-15-767,2-6-257,2-1-2659,-5-3-3075,-5 2-7270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0.557"/>
    </inkml:context>
    <inkml:brush xml:id="br0">
      <inkml:brushProperty name="width" value="0.025" units="cm"/>
      <inkml:brushProperty name="height" value="0.025" units="cm"/>
      <inkml:brushProperty name="color" value="#E71224"/>
    </inkml:brush>
  </inkml:definitions>
  <inkml:trace contextRef="#ctx0" brushRef="#br0">1 148 12876,'0'0'11478,"13"-5"-10896,13-7-512,0-1 0,0-1 0,-1-2 1,-1 0-1,36-32 0,-32 24 141,-28 24-205,0 0 1,0 0-1,0 0 0,0 0 1,0 0-1,0 0 0,1 0 1,-1 0-1,0 0 0,0 0 1,0 0-1,0 0 0,0 0 1,0 0-1,0 0 0,0 0 0,1 0 1,-1 0-1,0 0 0,0 0 1,0 0-1,0 0 0,0 0 1,0 0-1,0 0 0,0 0 1,0 1-1,1-1 0,-1 0 1,0 0-1,0 0 0,0 0 1,0 0-1,0 0 0,0 0 1,0 0-1,0 0 0,0 0 0,0 1 1,0-1-1,0 0 0,0 0 1,0 0-1,0 0 0,0 0 1,0 0-1,0 0 0,0 0 1,0 0-1,0 1 0,0-1 1,0 0-1,0 0 0,0 0 1,0 0-1,0 0 0,0 0 1,0 0-1,0 0 0,0 1 0,0-1 1,0 0-1,0 0 0,0 0 1,0 0-1,0 0 0,-1 0 1,-8 20 319,0-6-237,-23 42 698,31-53-936,0 0 1,-1 0-1,1 0 1,0 0-1,0 0 1,0 0-1,1 0 1,-1 0-1,1 0 1,0 1-1,0-1 1,0 0-1,0 0 1,1 1-1,0 3 0,4-6-5349,10-4-4506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1.094"/>
    </inkml:context>
    <inkml:brush xml:id="br0">
      <inkml:brushProperty name="width" value="0.025" units="cm"/>
      <inkml:brushProperty name="height" value="0.025" units="cm"/>
      <inkml:brushProperty name="color" value="#E71224"/>
    </inkml:brush>
  </inkml:definitions>
  <inkml:trace contextRef="#ctx0" brushRef="#br0">0 51 16335,'0'0'7608,"10"-8"-6348,-5 3-1128,0 1 1,0 0 0,1 0 0,-1 1-1,1-1 1,0 1 0,0 0 0,0 1 0,0 0-1,0-1 1,1 2 0,-1-1 0,1 1 0,-1 0-1,9 0 1,-9 1-70,0 0 0,0 1 0,1 0-1,-1 0 1,0 0 0,0 1 0,0 0 0,0 0 0,10 5-1,-14-6-49,-1 0 1,0 0-1,1 0 0,-1 0 0,0 0 0,0 0 0,0 0 1,0 0-1,0 1 0,0-1 0,0 0 0,0 1 1,0-1-1,-1 1 0,1-1 0,-1 1 0,1 2 0,0-1 10,-1-1 0,-1 1 0,1-1 0,0 0 0,-1 1 0,1-1 0,-1 1 0,0-1 0,1 0 0,-1 1 0,0-1 0,-1 0 0,1 0 0,0 0 0,-3 3 0,-1 2 134,-1-1-1,0 0 0,-1 0 1,-12 9-1,13-11 21,0 1 1,0 0-1,0 0 0,0 1 1,1-1-1,-6 9 1,11-14-169,1 1-1,-1-1 1,0 1 0,0-1 0,1 0 0,-1 1 0,0-1 0,0 1 0,1-1 0,-1 0 0,0 1 0,1-1 0,-1 0 0,1 1-1,-1-1 1,1 0 0,-1 1 0,0-1 0,1 0 0,-1 0 0,1 0 0,-1 1 0,1-1 0,-1 0 0,1 0 0,-1 0-1,1 0 1,-1 0 0,1 0 0,0 0 0,25 5 73,-20-4-51,5 1-19,0 1 0,1 0-1,19 9 1,-29-11-16,0 0 0,0 0-1,0 0 1,0 1 0,0-1 0,0 1 0,-1-1 0,1 1 0,0 0 0,-1-1 0,1 1-1,1 3 1,-3-4 4,1 0 0,-1 0-1,0 0 1,1 0 0,-1 1-1,0-1 1,0 0 0,0 0-1,0 1 1,0-1 0,0 0-1,0 0 1,-1 0-1,1 1 1,0-1 0,-1 0-1,1 0 1,0 0 0,-1 0-1,0 1 1,1-1 0,-1 0-1,0 0 1,1 0 0,-2 1-1,-1 1 23,0-1-1,0 1 1,0-1-1,-1 0 1,1 0-1,0 0 1,-1 0-1,1 0 1,-1-1 0,0 1-1,0-1 1,1 0-1,-1 0 1,-6 0-1,-58 3-142,63-4 47,8-14-7090,11-2-2920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2.529"/>
    </inkml:context>
    <inkml:brush xml:id="br0">
      <inkml:brushProperty name="width" value="0.025" units="cm"/>
      <inkml:brushProperty name="height" value="0.025" units="cm"/>
      <inkml:brushProperty name="color" value="#E71224"/>
    </inkml:brush>
  </inkml:definitions>
  <inkml:trace contextRef="#ctx0" brushRef="#br0">88 62 10186,'0'0'11477,"-1"-8"-9480,1 7-1937,-7-30 1024,7 30-1065,0 0 0,-1 1 1,1-1-1,0 0 0,-1 1 1,1-1-1,0 1 0,-1-1 1,1 0-1,-1 1 0,1-1 1,-1 1-1,1-1 0,-1 1 1,1 0-1,-1-1 0,1 1 0,-1-1 1,1 1-1,-1 0 0,0 0 1,1-1-1,-1 1 0,0 0 1,1 0-1,-1 0 0,0 0 1,1 0-1,-1 0 0,0 0 1,0 0-1,1 0 0,-1 0 1,0 0-1,1 0 0,-1 0 1,0 0-1,1 1 0,-1-1 1,0 0-1,1 0 0,-1 1 1,1-1-1,-1 1 0,1-1 1,-1 0-1,0 1 0,1-1 1,0 1-1,-1-1 0,1 1 1,-1 0-1,1-1 0,0 1 1,-1 0-1,-4 5-9,0-1 0,0 2 0,1-1 0,0 0 0,0 1 0,0-1 0,1 1 0,0 0 0,0 0 0,1 1 0,0-1 0,0 0 0,1 1 0,0-1 0,0 9 0,1-16-4,0 1 0,0 0 1,0-1-1,0 1 0,0-1 0,0 1 0,1 0 0,-1-1 1,0 1-1,0-1 0,0 1 0,1-1 0,-1 1 1,0-1-1,1 1 0,-1-1 0,1 1 0,-1-1 1,1 1-1,-1-1 0,0 0 0,1 1 0,-1-1 0,1 0 1,0 1-1,-1-1 0,1 0 0,-1 1 0,2-1 1,23 1 306,24-16 309,-33 5-524,0-1-1,-1-1 1,0 0-1,-1-1 1,-1-1-1,19-22 1,-9 9 57,-26 60-310,0-21 148,1-4 38,0-1 0,0 1 1,1 0-1,0 0 0,1 13 0,0-20-45,0 1 0,0-1-1,1 1 1,-1-1 0,1 1 0,-1-1-1,1 1 1,-1-1 0,1 1 0,0-1 0,0 0-1,0 1 1,-1-1 0,1 0 0,1 0-1,-1 1 1,0-1 0,0 0 0,0 0-1,0 0 1,1-1 0,-1 1 0,1 0-1,-1 0 1,0-1 0,1 1 0,-1-1-1,1 1 1,-1-1 0,1 1 0,0-1 0,-1 0-1,4 0 1,53 0-3252,-21-12-2458,-8-7-3383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3.130"/>
    </inkml:context>
    <inkml:brush xml:id="br0">
      <inkml:brushProperty name="width" value="0.025" units="cm"/>
      <inkml:brushProperty name="height" value="0.025" units="cm"/>
      <inkml:brushProperty name="color" value="#E71224"/>
    </inkml:brush>
  </inkml:definitions>
  <inkml:trace contextRef="#ctx0" brushRef="#br0">228 0 11243,'0'0'15155,"-11"11"-15069,-196 213-1053,197-216-1275</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3.516"/>
    </inkml:context>
    <inkml:brush xml:id="br0">
      <inkml:brushProperty name="width" value="0.025" units="cm"/>
      <inkml:brushProperty name="height" value="0.025" units="cm"/>
      <inkml:brushProperty name="color" value="#E71224"/>
    </inkml:brush>
  </inkml:definitions>
  <inkml:trace contextRef="#ctx0" brushRef="#br0">1 0 12043,'0'0'8200,"58"55"-7655,-38-40-385,2-1-96,-2-3-1313,3-5-2147,-4-3-3458</inkml:trace>
  <inkml:trace contextRef="#ctx0" brushRef="#br0" timeOffset="1">270 95 14510,'0'0'6534,"-42"49"-5669,35-35-385,5-1-320,2-3-160,0-3-1409,4-7-1378,6 0-1537,0 0-4356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3.886"/>
    </inkml:context>
    <inkml:brush xml:id="br0">
      <inkml:brushProperty name="width" value="0.025" units="cm"/>
      <inkml:brushProperty name="height" value="0.025" units="cm"/>
      <inkml:brushProperty name="color" value="#E71224"/>
    </inkml:brush>
  </inkml:definitions>
  <inkml:trace contextRef="#ctx0" brushRef="#br0">1 24 1954,'0'0'22453,"7"-24"-41030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4.342"/>
    </inkml:context>
    <inkml:brush xml:id="br0">
      <inkml:brushProperty name="width" value="0.025" units="cm"/>
      <inkml:brushProperty name="height" value="0.025" units="cm"/>
      <inkml:brushProperty name="color" value="#E71224"/>
    </inkml:brush>
  </inkml:definitions>
  <inkml:trace contextRef="#ctx0" brushRef="#br0">218 0 12139,'0'0'4730,"-11"4"-3988,0 1-614,-1 0 0,1 1-1,1 1 1,-1-1 0,1 2-1,0 0 1,0 0 0,1 0-1,0 1 1,1 1 0,-9 11-1,7-7 154,1 0 0,0 0 0,1 1 0,1 0 0,0 1 0,1 0 0,1 0-1,0 0 1,1 1 0,1-1 0,1 1 0,-1 25 0,3-38-263,0 0 1,1 0-1,-1 0 1,1-1-1,0 1 1,0 0-1,1-1 0,-1 1 1,1-1-1,0 1 1,0-1-1,0 0 1,0 0-1,0 0 1,5 5-1,-1-3 12,1 0 0,-1 0-1,1 0 1,-1-1 0,1 0-1,1 0 1,8 2 0,9 3-446,0-2 0,1 0-1,41 4 1,6-5-3620,5-4-3694</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4.695"/>
    </inkml:context>
    <inkml:brush xml:id="br0">
      <inkml:brushProperty name="width" value="0.025" units="cm"/>
      <inkml:brushProperty name="height" value="0.025" units="cm"/>
      <inkml:brushProperty name="color" value="#E71224"/>
    </inkml:brush>
  </inkml:definitions>
  <inkml:trace contextRef="#ctx0" brushRef="#br0">1 0 8232,'0'0'14093,"65"29"-13484,-27-27-385,4-2-128,1 0-2306,-2-4-3363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5.908"/>
    </inkml:context>
    <inkml:brush xml:id="br0">
      <inkml:brushProperty name="width" value="0.025" units="cm"/>
      <inkml:brushProperty name="height" value="0.025" units="cm"/>
    </inkml:brush>
  </inkml:definitions>
  <inkml:trace contextRef="#ctx0" brushRef="#br0">24 87 15855,'3'-9'2274,"0"-2"-1345,9-29 1834,0 14 1862,-11 55-395,1 5-4136,-7 30 753,-18 82-1,12-89-754,3 1 1,-1 62-1,27-320-65,-18 148-27,-3 77 0,2-17 0,0 1 0,0 0 0,1-1 0,0 1 0,3 16 0,-3-22 0,1-1 0,0 0 0,-1 0 0,1 0 0,0 0 0,0 0 0,0 0 0,1 0 0,-1 0 0,0 0 0,1 0 0,-1 0 0,1-1 0,0 1 0,-1-1 0,1 1 0,0-1 0,0 0 0,0 0 0,0 1 0,0-2 0,0 1 0,0 0 0,1 0 0,-1-1 0,0 1 0,0-1 0,1 1 0,1-1 0,2 1 0,-1-1 0,0 0 0,1 0 0,-1 0 0,0-1 0,0 0 0,0 0 0,1 0 0,-1-1 0,0 1 0,0-1 0,-1 0 0,1-1 0,0 1 0,-1-1 0,1 0 0,4-4 0,3-4 0,-1-1 0,0 0 0,-1-1 0,10-16 0,17-19 0,-35 64 0,-29 66 0,19-63 0,2 0 0,0 1 0,0 0 0,2 0 0,1 0 0,-1 21 0,4-40-22,0-1-1,-1 1 1,1 0 0,1 0 0,-1 0-1,0-1 1,0 1 0,0 0 0,0 0-1,1-1 1,-1 1 0,0 0-1,1 0 1,-1-1 0,0 1 0,1 0-1,-1-1 1,1 1 0,-1 0 0,1-1-1,-1 1 1,1-1 0,0 1-1,-1-1 1,1 1 0,0-1 0,-1 1-1,2-1 1,25-1-1729,-22 0 1118,0-1 0,0 0 0,0-1 0,0 1 1,-1-1-1,1 0 0,-1 0 0,6-4 0,8-17-6969</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5.331"/>
    </inkml:context>
    <inkml:brush xml:id="br0">
      <inkml:brushProperty name="width" value="0.025" units="cm"/>
      <inkml:brushProperty name="height" value="0.025" units="cm"/>
      <inkml:brushProperty name="color" value="#E71224"/>
    </inkml:brush>
  </inkml:definitions>
  <inkml:trace contextRef="#ctx0" brushRef="#br0">0 343 11915,'0'0'8392,"9"-4"-6881,22-12-1341,0-1 1,-2-2-1,0-1 0,-1-1 0,0-1 1,-2-2-1,-1-1 0,-1 0 1,27-40-1,-75 94 8,-38 47 530,56-69-631,1 1 0,0-1 0,0 1 0,1 0 0,1 0 1,-1 1-1,1-1 0,-3 15 0,6-22-34,0-1-1,0 1 1,0-1 0,0 1 0,1-1-1,-1 0 1,0 1 0,0-1-1,1 1 1,-1-1 0,0 1 0,0-1-1,1 0 1,-1 1 0,1-1-1,-1 0 1,0 1 0,1-1-1,-1 0 1,1 0 0,-1 1 0,0-1-1,1 0 1,-1 0 0,1 0-1,-1 0 1,1 1 0,-1-1-1,1 0 1,-1 0 0,1 0 0,-1 0-1,1 0 1,-1 0 0,1 0-1,-1 0 1,1-1 0,0 1-1,23-4 850,-11-1-761,0-1-1,0 0 0,0-1 1,-1 0-1,0-1 1,0 0-1,-1-1 1,0-1-1,14-15 1,2-6-92,47-68 0,-46 51 106,-22 37 156,-18 32-75,7-13-201,1 0-1,0 0 0,0 1 1,1-1-1,0 1 0,0 0 0,1 0 1,0 0-1,1 0 0,-1 11 0,3-19-13,-1 0 1,1 1-1,-1-1 0,1 0 0,0 0 0,-1 0 0,1 0 0,0 0 1,0 0-1,0 0 0,0 0 0,0 0 0,0 0 0,0 0 0,0 0 1,1-1-1,-1 1 0,0-1 0,0 1 0,0-1 0,1 1 0,-1-1 0,0 0 1,1 1-1,-1-1 0,0 0 0,1 0 0,-1 0 0,2 0 0,52 1-3885,-43-2-545,-1 1-2388</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5.659"/>
    </inkml:context>
    <inkml:brush xml:id="br0">
      <inkml:brushProperty name="width" value="0.025" units="cm"/>
      <inkml:brushProperty name="height" value="0.025" units="cm"/>
      <inkml:brushProperty name="color" value="#E71224"/>
    </inkml:brush>
  </inkml:definitions>
  <inkml:trace contextRef="#ctx0" brushRef="#br0">189 1 14061,'0'0'4837,"5"55"-2883,3-30-97,-4 3-159,2 0-321,-3 2-159,0-1-386,-3 1-95,0-1 128,-13 1-257,-8-2-319,-7 0-161,-3 1-64,-2-4-288,-2-4-1922,2-6-2979,9-8-6150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6.471"/>
    </inkml:context>
    <inkml:brush xml:id="br0">
      <inkml:brushProperty name="width" value="0.025" units="cm"/>
      <inkml:brushProperty name="height" value="0.025" units="cm"/>
      <inkml:brushProperty name="color" value="#E71224"/>
    </inkml:brush>
  </inkml:definitions>
  <inkml:trace contextRef="#ctx0" brushRef="#br0">112 1 10570,'0'0'9844,"-1"13"-8333,-6 65-481,-3 0 0,-3-1 1,-33 103-1,45-176-1000,0-1-11,1-1 1,-1 1 0,1-1 0,-1 1 0,0-1 0,0 0 0,0 1 0,0-1-1,-1 0 1,1 0 0,-1 0 0,1 0 0,-1 0 0,0 0 0,1 0 0,-1-1-1,0 1 1,0 0 0,-4 1 0,5-7 157,0-1 0,0 0 0,1 1 0,-1-1 0,1 0 0,0 0 0,1-8 0,0 13-162,3-32-43,2 0 0,1 0 0,2 1 0,1 0 0,2 1 0,0 0 1,2 1-1,32-49 0,-41 72 15,-1 0 0,1 0 0,1 0 0,-1 0 0,1 1 1,0 0-1,0 0 0,1 1 0,0-1 0,-1 1 0,1 1 0,0-1 1,9-2-1,-12 5 6,-1 0 1,1 0-1,0 0 1,-1 1-1,1-1 1,0 1-1,0 0 1,0 0-1,-1 0 1,1 1-1,0-1 1,0 1-1,-1 0 1,1 0-1,0 0 1,-1 0-1,1 1 1,-1 0-1,0-1 1,1 1-1,-1 0 1,0 1-1,0-1 1,0 0-1,0 1 1,-1 0-1,1 0 1,3 5-1,-5-7 14,-1 0 0,1 0 0,0 0 0,-1 0 0,1 0 0,-1 0 0,1 0 0,-1 0 0,1 0 0,-1 0 0,0 0 0,0 0 0,0 1-1,1-1 1,-1 0 0,0 0 0,0 0 0,-1 0 0,1 1 0,0-1 0,0 0 0,0 0 0,-1 0 0,1 0 0,-1 0 0,1 0-1,-1 1 1,1-1 0,-1 0 0,0-1 0,1 1 0,-1 0 0,0 0 0,0 0 0,0 0 0,1 0 0,-1-1 0,0 1 0,0 0-1,0-1 1,0 1 0,-2 0 0,-6 3 270,0 0 0,1-1 0,-1 0 0,-12 3 0,12-4-43,-75 14 951,65-15-4077,58-10-5101,-10 4 1560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8.605"/>
    </inkml:context>
    <inkml:brush xml:id="br0">
      <inkml:brushProperty name="width" value="0.025" units="cm"/>
      <inkml:brushProperty name="height" value="0.025" units="cm"/>
      <inkml:brushProperty name="color" value="#E71224"/>
    </inkml:brush>
  </inkml:definitions>
  <inkml:trace contextRef="#ctx0" brushRef="#br0">46 71 2402,'0'0'11761,"7"-10"-9498,-2 1-1279,16-24 123,5 14 5082,-25 23-1744,-6 17-4165,-35 48 379,-4 8-492,41-71-165,0 0 1,1 0-1,0 0 1,0 1-1,1-1 1,-1 1-1,1-1 1,1 1 0,-1-1-1,2 9 1,-1-13-65,1-1 0,0 0 0,0 0 0,0 0 0,0 1 0,0-1 0,0 0 0,1 0 0,-1-1 0,0 1 0,0 0 1,1 0-1,-1 0 0,1-1 0,-1 1 0,1-1 0,-1 1 0,0-1 0,1 0 0,0 1 0,-1-1 0,1 0 0,-1 0 0,1 0 1,-1 0-1,3-1 0,2 1-972,0 0 0,0 0 0,0 0 0,-1-1 0,1 0 0,6-2 0,6-11-6782,-3-4-5743</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8.948"/>
    </inkml:context>
    <inkml:brush xml:id="br0">
      <inkml:brushProperty name="width" value="0.025" units="cm"/>
      <inkml:brushProperty name="height" value="0.025" units="cm"/>
      <inkml:brushProperty name="color" value="#E71224"/>
    </inkml:brush>
  </inkml:definitions>
  <inkml:trace contextRef="#ctx0" brushRef="#br0">0 17 16592,'0'0'11531,"5"-16"-20436</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2.472"/>
    </inkml:context>
    <inkml:brush xml:id="br0">
      <inkml:brushProperty name="width" value="0.025" units="cm"/>
      <inkml:brushProperty name="height" value="0.025" units="cm"/>
      <inkml:brushProperty name="color" value="#E71224"/>
    </inkml:brush>
  </inkml:definitions>
  <inkml:trace contextRef="#ctx0" brushRef="#br0">1 20 8936,'0'0'12428,"68"-3"-11083,-33-2 129,10 1-385,3 1-545,0 0-415,-2 2-129,-8 1-417,-7 0-960,-12 0-1186,-13 0-1568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2.813"/>
    </inkml:context>
    <inkml:brush xml:id="br0">
      <inkml:brushProperty name="width" value="0.025" units="cm"/>
      <inkml:brushProperty name="height" value="0.025" units="cm"/>
      <inkml:brushProperty name="color" value="#E71224"/>
    </inkml:brush>
  </inkml:definitions>
  <inkml:trace contextRef="#ctx0" brushRef="#br0">1 20 14862,'0'0'9513,"71"24"-8392,-32-24-544,5 0-481,3 0-32,3-5-801,-4-13-2402,-2-2-3940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3.969"/>
    </inkml:context>
    <inkml:brush xml:id="br0">
      <inkml:brushProperty name="width" value="0.025" units="cm"/>
      <inkml:brushProperty name="height" value="0.025" units="cm"/>
      <inkml:brushProperty name="color" value="#E71224"/>
    </inkml:brush>
  </inkml:definitions>
  <inkml:trace contextRef="#ctx0" brushRef="#br0">0 44 12268,'0'0'6480,"12"-5"-3842,6-2-1970,1 0 0,-1 2 0,1 0 0,0 1 1,38-3-1,-27 5-74,58 1 293,-83 1-863,0 0-1,0 1 1,0 0 0,-1 0 0,1 0 0,0 0 0,0 1 0,0 0-1,-1 0 1,1 0 0,-1 1 0,0-1 0,6 5 0,-9-6-4,0 0 0,0 0 1,0 0-1,-1 1 0,1-1 1,0 0-1,-1 0 0,1 0 1,-1 0-1,1 1 0,-1-1 1,0 0-1,1 0 0,-1 1 1,0-1-1,0 0 0,0 1 1,0-1-1,0 0 0,0 0 1,-1 1-1,1-1 0,0 0 0,0 0 1,-1 1-1,1-1 0,-1 0 1,1 0-1,-1 0 0,0 0 1,1 1-1,-1-1 0,0 0 1,0 0-1,0-1 0,0 1 1,0 0-1,0 0 0,0 0 1,-1 0-1,-48 32 1040,44-30-951,-22 11 267,21-12-278,1 1-1,-1-1 1,1 2 0,0-1 0,0 1-1,0 0 1,-8 7 0,14-10-102,-1-1-1,1 1 1,-1 0 0,1-1-1,0 1 1,-1-1 0,1 1-1,0 0 1,-1-1 0,1 1-1,0 0 1,-1-1 0,1 1-1,0 0 1,0-1 0,0 1-1,0 0 1,0 0 0,0-1-1,0 1 1,0 0 0,0-1-1,0 1 1,0 0-1,1 0 1,-1-1 0,0 1-1,0 0 1,1 0 0,19 13-68,28-1-1119,24-10-5386,-30-4-961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5.462"/>
    </inkml:context>
    <inkml:brush xml:id="br0">
      <inkml:brushProperty name="width" value="0.025" units="cm"/>
      <inkml:brushProperty name="height" value="0.025" units="cm"/>
      <inkml:brushProperty name="color" value="#E71224"/>
    </inkml:brush>
  </inkml:definitions>
  <inkml:trace contextRef="#ctx0" brushRef="#br0">188 16 5830,'0'0'18091,"-9"-4"-16799,7 2-1226,-1 1 1,0-1-1,0 1 0,0 0 1,0 0-1,0 0 0,-1 0 0,1 1 1,0-1-1,0 1 0,-1 0 0,1 0 1,0 0-1,0 0 0,-1 1 0,1-1 1,0 1-1,0 0 0,0-1 1,-1 2-1,1-1 0,0 0 0,1 1 1,-1-1-1,0 1 0,0 0 0,1 0 1,-4 3-1,-2 2-35,0 1 0,0-1 0,1 1 1,1 1-1,-1-1 0,2 1 0,-1 1 0,1-1 0,0 1 0,1-1 1,0 1-1,1 1 0,0-1 0,0 0 0,1 1 0,0-1 0,0 21 1,3-30-26,-1 0 0,0 1 0,0-1 0,0 1 0,1-1 0,-1 0 1,1 1-1,-1-1 0,1 0 0,-1 0 0,1 1 0,0-1 0,0 0 1,0 0-1,-1 0 0,1 0 0,0 0 0,0 0 0,0 0 1,1 0-1,-1 0 0,0 0 0,0-1 0,0 1 0,1 0 0,0 0 1,2 0 12,0 0 0,0-1 0,1 1 0,-1-1 0,0 1 0,0-1 0,0-1 0,0 1 0,5-1 1,4-2 36,0 0 1,0 0 0,-1-1-1,25-12 1,-15 3-12,0 0 0,-1-2 0,36-33 1,-46 37 115,0 0 0,-1 0 1,-1-1-1,0 0 1,0 0-1,-1-1 1,-1-1-1,6-13 1,-22 49 313,2-7-442,1 1 0,1-1 0,0 1-1,1-1 1,1 1 0,-3 30-1,6-45-89,0 1 0,0-1 0,1 1 0,-1 0 0,0-1 0,1 1-1,-1-1 1,1 1 0,-1-1 0,1 1 0,0-1 0,0 1 0,-1-1-1,1 0 1,0 0 0,0 1 0,1-1 0,-1 0 0,0 0 0,0 0 0,0 0-1,1 0 1,-1 0 0,0 0 0,1-1 0,-1 1 0,1 0 0,-1-1-1,3 1 1,1 1-1122,0-1-1,0-1 0,0 1 0,0-1 1,0 0-1,0 0 0,0 0 0,9-2 1,8-5-7427</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5.854"/>
    </inkml:context>
    <inkml:brush xml:id="br0">
      <inkml:brushProperty name="width" value="0.025" units="cm"/>
      <inkml:brushProperty name="height" value="0.025" units="cm"/>
      <inkml:brushProperty name="color" value="#E71224"/>
    </inkml:brush>
  </inkml:definitions>
  <inkml:trace contextRef="#ctx0" brushRef="#br0">219 0 19314,'0'0'9129,"-32"69"-8649,6-31-287,-3 3-97,-1-1-64,4-3 0,4-6 0,5-8-160,3-8-481,7-7-1345,0-8-768,2-3-1795,1-17-2722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6.282"/>
    </inkml:context>
    <inkml:brush xml:id="br0">
      <inkml:brushProperty name="width" value="0.025" units="cm"/>
      <inkml:brushProperty name="height" value="0.025" units="cm"/>
    </inkml:brush>
  </inkml:definitions>
  <inkml:trace contextRef="#ctx0" brushRef="#br0">0 1 19250,'0'0'8905,"8"49"-13486,5-23-1184,4-5-5542</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6.197"/>
    </inkml:context>
    <inkml:brush xml:id="br0">
      <inkml:brushProperty name="width" value="0.025" units="cm"/>
      <inkml:brushProperty name="height" value="0.025" units="cm"/>
      <inkml:brushProperty name="color" value="#E71224"/>
    </inkml:brush>
  </inkml:definitions>
  <inkml:trace contextRef="#ctx0" brushRef="#br0">0 0 14414,'0'0'9449,"21"63"-8360,-7-47-225,7-2-383,4-2-289,8-6-192,2-6-1794,-2 0-2754,-1-4-3908</inkml:trace>
  <inkml:trace contextRef="#ctx0" brushRef="#br0" timeOffset="1">260 167 15727,'0'0'2685,"-4"9"-149,-13 30-604,17-39-1876,-1 1-1,1-1 0,0 0 0,-1 1 0,1-1 1,0 0-1,0 1 0,0-1 0,-1 1 1,1-1-1,0 1 0,0-1 0,0 0 1,0 1-1,0-1 0,0 1 0,0-1 0,0 1 1,0-1-1,0 1 0,0-1 0,0 0 1,0 1-1,0-1 0,0 1 0,1-1 0,-1 1 1,0-1-1,0 0 0,0 1 0,1-1 1,-1 1-1,0-1 0,0 0 0,1 1 1,-1-1-1,0 0 0,1 0 0,-1 1 0,1-1 1,-1 0-1,0 0 0,1 1 0,-1-1 1,1 0-1,-1 0 0,0 0 0,2 1 1,18-4 901,-18 2-846,7-2-60,-1 0 1,1-1 0,-1 0 0,0-1 0,0 0-1,0 0 1,-1-1 0,0 0 0,0 0 0,7-7-1,10-13 30,24-36 0,-48 62-82,0 0 0,0 0 0,0 0 0,0-1 0,0 1 0,0 0 0,0 0 0,0-1 0,0 1 0,0 0 0,0 0 0,1-1 0,-1 1 0,0 0 0,0 0 0,0 0 0,0-1 1,0 1-1,0 0 0,1 0 0,-1 0 0,0 0 0,0-1 0,0 1 0,0 0 0,1 0 0,-1 0 0,0 0 0,0 0 0,0-1 0,1 1 0,-1 0 0,0 0 0,0 0 0,1 0 0,-1 0 0,0 0 0,0 0 0,1 0 0,-1 0 0,0 0 0,0 0 0,0 0 0,1 0 0,-1 0 0,0 0 0,0 0 0,1 0 1,-1 1-1,0-1 0,0 0 0,0 0 0,1 0 0,-1 0 0,0 0 0,0 0 0,1 1 0,-3 18-135,-9 28-185,6-35 15,-9 29-2088,9-14-3559,4-19 481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6.538"/>
    </inkml:context>
    <inkml:brush xml:id="br0">
      <inkml:brushProperty name="width" value="0.025" units="cm"/>
      <inkml:brushProperty name="height" value="0.025" units="cm"/>
      <inkml:brushProperty name="color" value="#E71224"/>
    </inkml:brush>
  </inkml:definitions>
  <inkml:trace contextRef="#ctx0" brushRef="#br0">0 32 18129,'0'0'8808,"75"1"-7975,-38-4-512,0-4-225,-1 2-449,-1 1-1825,-8-1-1473,-3 2-1794,-5-2-4773</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7.392"/>
    </inkml:context>
    <inkml:brush xml:id="br0">
      <inkml:brushProperty name="width" value="0.025" units="cm"/>
      <inkml:brushProperty name="height" value="0.025" units="cm"/>
      <inkml:brushProperty name="color" value="#E71224"/>
    </inkml:brush>
  </inkml:definitions>
  <inkml:trace contextRef="#ctx0" brushRef="#br0">1 421 5061,'0'0'16004,"9"-7"-14434,25-23 9,-1-2 0,46-58 0,56-88 1950,-116 152-3003,-21 65-729,0-30 211,-3 12 23,1 1 0,-2 41 1,6-62-30,-1-1 0,1 1 0,0 0 0,0 0 0,0 0 0,1-1 0,-1 1 0,0 0 0,0 0 0,0 0 0,0-1 0,1 1 0,-1 0 0,0 0 0,1-1 0,-1 1 0,1 0 0,-1-1 0,0 1 0,1-1 0,0 1 0,-1 0 0,1-1 0,-1 1 1,1-1-1,0 1 0,-1-1 0,1 0 0,0 1 0,0 0 0,1-1 9,0 0 1,0 0 0,0 0 0,0 0 0,0 0-1,-1 0 1,1-1 0,0 1 0,0-1 0,0 1-1,-1-1 1,4-1 0,3-1 60,-1-2 0,1 1 0,-1-1 0,13-10 0,-5 0 24,0-1 0,-1-1 0,0 0 1,-1 0-1,-1-2 0,-1 0 0,-1 0 0,15-38 0,-38 92-133,-14 43-200,25-71 192,0 0 0,1 0 0,0 0 0,0 0 1,0 1-1,1-1 0,0 0 0,2 10 0,-1-16-88,0 0-1,0-1 1,0 1 0,0 0-1,0-1 1,0 1 0,0-1-1,0 1 1,0-1-1,0 1 1,1-1 0,-1 0-1,0 1 1,0-1 0,0 0-1,1 0 1,-1 0 0,0 0-1,0 0 1,0 0-1,2-1 1,27-2-4796,-11-8-1403,-1-4-3490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7.735"/>
    </inkml:context>
    <inkml:brush xml:id="br0">
      <inkml:brushProperty name="width" value="0.025" units="cm"/>
      <inkml:brushProperty name="height" value="0.025" units="cm"/>
      <inkml:brushProperty name="color" value="#E71224"/>
    </inkml:brush>
  </inkml:definitions>
  <inkml:trace contextRef="#ctx0" brushRef="#br0">168 0 14798,'0'0'9155,"7"10"-7772,0-2-1185,-1 1 0,-1-1 0,1 1 0,-1 0-1,-1 1 1,0-1 0,0 1 0,-1 0 0,0-1 0,-1 2 0,0-1 0,-1 0 0,1 15 0,-3-10-37,0-1 0,-1 1 0,-1-1 0,0 1 0,-1-1 0,-1 0 0,0 0 0,-1-1 0,-13 24 0,13-27-387,-1 1-1,1-1 0,-2-1 1,1 0-1,-2 0 1,1 0-1,-1-1 1,0 0-1,-1-1 1,0 0-1,0-1 1,-16 9-1,-3-7-4439,4-7-2450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8.188"/>
    </inkml:context>
    <inkml:brush xml:id="br0">
      <inkml:brushProperty name="width" value="0.025" units="cm"/>
      <inkml:brushProperty name="height" value="0.025" units="cm"/>
      <inkml:brushProperty name="color" value="#E71224"/>
    </inkml:brush>
  </inkml:definitions>
  <inkml:trace contextRef="#ctx0" brushRef="#br0">215 0 12908,'0'0'2733,"-12"0"-336,7 0-2170,-1 0-1,0 0 0,1 1 1,-1 0-1,0 0 0,1 0 1,-1 0-1,1 1 1,0 0-1,-1 0 0,1 1 1,0-1-1,0 1 0,0 0 1,1 0-1,-1 1 0,1 0 1,-1-1-1,1 1 0,1 1 1,-1-1-1,0 1 0,1-1 1,-3 7-1,-5 11 149,1 0 1,1 1-1,1 0 1,2 1-1,0-1 0,-3 26 1,-8 149 55,15-176-650,1-2-306,0 1 1,1-1-1,3 23 1,-2-38 100,0 0 1,0 0 0,0 0 0,1 0 0,-1 0-1,1-1 1,0 1 0,0-1 0,1 1 0,0-1 0,-1 0-1,1 0 1,1 0 0,-1 0 0,1 0 0,-1-1-1,9 6 1,26 9-5348</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8.949"/>
    </inkml:context>
    <inkml:brush xml:id="br0">
      <inkml:brushProperty name="width" value="0.025" units="cm"/>
      <inkml:brushProperty name="height" value="0.025" units="cm"/>
      <inkml:brushProperty name="color" value="#E71224"/>
    </inkml:brush>
  </inkml:definitions>
  <inkml:trace contextRef="#ctx0" brushRef="#br0">43 1 4676,'0'0'17975,"0"12"-16310,0 14-792,-5 178 2198,2-167-2376,-2 1-1,-1-1 0,-18 59 0,157-425 1036,-130 322-1750,0 1 1,0 0-1,1 0 0,0 0 0,0 1 1,0-1-1,1 1 0,5-5 0,-8 9 14,-1 0 0,0 0 0,0 0 0,0 0 0,1 1 0,-1-1 0,0 1 0,1-1 0,-1 1 0,1-1 0,-1 1 0,1-1 0,-1 1 0,1 0 0,-1 0 0,1 0 0,-1 0 0,1 0 0,-1 0 0,0 1 0,1-1 0,-1 0 0,1 1 0,-1-1 0,1 1 0,-1-1 0,0 1 0,1 0-1,-1-1 1,0 1 0,0 0 0,0 0 0,1 0 0,-1 0 0,0 0 0,0 0 0,0 1 0,-1-1 0,1 0 0,0 0 0,0 1 0,-1-1 0,2 2 0,0 0 11,0 0-1,0 0 1,0 1 0,-1-1-1,1 1 1,-1-1 0,1 1-1,-1-1 1,0 1 0,-1 0-1,1 0 1,-1-1 0,1 1-1,-1 0 1,0 0 0,-1 0-1,1-1 1,-1 1 0,1 0-1,-1 0 1,0-1 0,-1 1-1,1-1 1,0 1 0,-1-1-1,0 1 1,0-1 0,0 0-1,0 0 1,-1 0 0,1 0-1,-1 0 1,1-1 0,-1 1-1,0-1 1,0 0 0,-6 4-1,-1 0 21,-1 0-1,1-1 0,-1 0 0,0 0 0,-1-1 0,1-1 0,-1 0 1,0 0-1,0-1 0,-22 1 0,27-8-905,13-4-1348,11-7-3779,7 6-1183,4-1-3630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9.304"/>
    </inkml:context>
    <inkml:brush xml:id="br0">
      <inkml:brushProperty name="width" value="0.025" units="cm"/>
      <inkml:brushProperty name="height" value="0.025" units="cm"/>
      <inkml:brushProperty name="color" value="#E71224"/>
    </inkml:brush>
  </inkml:definitions>
  <inkml:trace contextRef="#ctx0" brushRef="#br0">1 181 11275,'0'0'18230,"13"-7"-17450,10-6-681,-1-1 0,-1-1 1,0-1-1,29-29 0,-29 21-12,-17 18-65,0 0 1,0 1-1,1 0 1,0 0-1,0 0 1,0 1-1,9-6 1,-15 28-194,-21 52 260,-2 5-469,18-24-2692,5-48 2420,1-3 496,0 0 0,0 0 1,0 1-1,0-1 0,0 0 0,0 0 1,0 1-1,0-1 0,0 0 0,0 0 1,0 0-1,0 1 0,0-1 0,0 0 1,0 0-1,0 0 0,0 1 0,0-1 1,0 0-1,1 0 0,-1 1 0,0-1 0,0 0 1,0 0-1,0 0 0,0 0 0,0 1 1,1-1-1,-1 0 0,0 0 0,0 0 1,0 0-1,1 0 0,-1 0 0,0 1 1,0-1-1,0 0 0,1 0 0,-1 0 1,0 0-1,0 0 0,0 0 0,1 0 1,-1 0-1,0 0 0,0 0 0,0 0 1,1 0-1,-1 0 0,11 0-6106</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9.632"/>
    </inkml:context>
    <inkml:brush xml:id="br0">
      <inkml:brushProperty name="width" value="0.025" units="cm"/>
      <inkml:brushProperty name="height" value="0.025" units="cm"/>
      <inkml:brushProperty name="color" value="#E71224"/>
    </inkml:brush>
  </inkml:definitions>
  <inkml:trace contextRef="#ctx0" brushRef="#br0">146 0 13773,'0'0'13229,"6"64"-12461,-12-28-415,-2 0-257,4-1 0,-1-2-64,-1-6-64,5-5-1281,0-6-1442,-1-9-929,-3-7-2241</inkml:trace>
  <inkml:trace contextRef="#ctx0" brushRef="#br0" timeOffset="1">1 126 13357,'0'0'8872,"59"-19"-7847,-27 15-480,5-1-449,6-5-545,5-5-3234,9-3-7944</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0.181"/>
    </inkml:context>
    <inkml:brush xml:id="br0">
      <inkml:brushProperty name="width" value="0.025" units="cm"/>
      <inkml:brushProperty name="height" value="0.025" units="cm"/>
      <inkml:brushProperty name="color" value="#E71224"/>
    </inkml:brush>
  </inkml:definitions>
  <inkml:trace contextRef="#ctx0" brushRef="#br0">140 34 15182,'0'0'2082,"-10"-1"225,-34-1-247,41 2-1916,0 1 0,0-1 0,0 1-1,0 0 1,1-1 0,-1 2 0,0-1 0,1 0-1,-1 0 1,0 1 0,1-1 0,0 1 0,-1 0-1,1 0 1,0 0 0,0 0 0,0 0 0,0 0 0,0 1-1,0-1 1,-1 4 0,-2 2 183,1 0 0,0 1 0,0 0 0,-4 14 0,7-19-223,0-1-1,0 1 0,0 0 0,0 1 0,1-1 0,-1 0 1,1 0-1,0 0 0,0 0 0,2 6 0,-2-8-63,1-1-1,0 1 1,-1-1-1,1 0 0,0 0 1,0 1-1,0-1 1,0 0-1,0 0 0,0 0 1,1 0-1,-1 0 1,0-1-1,1 1 0,-1 0 1,0 0-1,1-1 1,-1 1-1,1-1 0,-1 1 1,0-1-1,1 0 0,-1 1 1,1-1-1,0 0 1,-1 0-1,1 0 0,-1 0 1,3-1-1,7 0 68,0 0-1,0-1 1,0-1 0,0 0-1,0 0 1,0-1-1,-1-1 1,1 0 0,-1 0-1,-1-1 1,1 0 0,9-8-1,-3 2-62,-1-1 0,0-1-1,-1 0 1,0-1 0,-1 0 0,11-18-1,-13 13 15,-17 22-14,-22 32-7,15-12-93,-19 46-1,29-62 24,1 0 0,0 1 1,0-1-1,0 0 0,1 1 1,0-1-1,1 1 0,-1-1 1,1 1-1,0-1 0,1 1 0,0-1 1,2 9-1,-2-13-130,0-1 0,0 1-1,0-1 1,0 0 0,0 0 0,1 1 0,-1-1 0,0 0-1,1 0 1,-1 0 0,1-1 0,0 1 0,-1 0-1,1 0 1,0-1 0,-1 1 0,1-1 0,0 0 0,-1 1-1,1-1 1,0 0 0,0 0 0,0 0 0,-1 0-1,3-1 1,47-7-9986,-22-6-3192</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0.628"/>
    </inkml:context>
    <inkml:brush xml:id="br0">
      <inkml:brushProperty name="width" value="0.025" units="cm"/>
      <inkml:brushProperty name="height" value="0.025" units="cm"/>
      <inkml:brushProperty name="color" value="#E71224"/>
    </inkml:brush>
  </inkml:definitions>
  <inkml:trace contextRef="#ctx0" brushRef="#br0">234 0 17200,'0'0'11825,"-6"11"-10971,-38 64-1292,-94 123 0,121-182-2402,16-16 2572,1 1 0,0-1 0,-1 0 1,1 1-1,-1-1 0,0 0 0,1 1 0,-1-1 1,1 0-1,-1 0 0,1 0 0,-1 0 0,0 1 1,1-1-1,-1 0 0,1 0 0,-1 0 1,0 0-1,1 0 0,-1 0 0,0 0 0,1-1 1,-1 1-1,1 0 0,-1 0 0,1 0 0,-1-1 1,0 1-1,1 0 0,-1-1 0,1 1 0,-1 0 1,1-1-1,-1 1 0,0-1 0,-6-14-6229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6.610"/>
    </inkml:context>
    <inkml:brush xml:id="br0">
      <inkml:brushProperty name="width" value="0.025" units="cm"/>
      <inkml:brushProperty name="height" value="0.025" units="cm"/>
    </inkml:brush>
  </inkml:definitions>
  <inkml:trace contextRef="#ctx0" brushRef="#br0">120 257 15535,'0'0'3779,"-11"7"-821,-1 1-2253,1 0 0,0 1 0,0 1 0,-16 17 0,23-22-523,1-1-1,-1 1 0,1 0 1,-1 0-1,2 0 0,-1 1 1,0-1-1,1 1 1,0 0-1,1-1 0,-1 1 1,1 0-1,0 0 1,0 0-1,1 0 0,0 9 1,0-14-178,0 0 0,0 0 0,0 0 0,1 0 0,-1 0 0,0-1 0,1 1 0,-1 0 0,1 0 0,-1 0 0,1 0 0,-1-1 0,1 1 0,-1 0 0,1 0 0,0-1 0,-1 1 0,1 0 0,0-1 0,0 1 0,0-1 0,-1 1 0,1-1 0,0 1 1,2-1-1,29 2 151,-24-3-101,-1-1 0,1 0 1,-1 0-1,1-1 1,-1 1-1,8-6 0,2-5 14,0 0 0,0-1 0,-2-2 0,0 1 0,0-2 0,-2 0 0,21-33 0,-14 17 99,-2-1 0,-1-1 0,18-56 0,-33 85-156,0-1 0,0 1 0,-1-1 0,0 1-1,0-1 1,0 1 0,-1-10 0,0 15-16,-1 0 0,1 0 0,0 0 1,0 0-1,0 0 0,-1 0 0,1 1 0,0-1 0,-1 0 0,1 0 0,-1 0 1,1 0-1,-1 1 0,0-1 0,1 0 0,-1 1 0,0-1 0,1 0 0,-1 1 0,0-1 1,0 1-1,0-1 0,-1 0-10,0 1 0,0 0 1,0-1-1,0 1 0,0 0 0,0 0 0,0 0 1,0 0-1,0 1 0,0-1 0,1 1 1,-1-1-1,0 1 0,0-1 0,-2 2 0,-8 4-9,0 0 0,1 1 0,-1 0 0,1 1 0,1 1 0,0-1 0,-11 12 0,-2 5 254,-34 45-1,51-60-188,0-1 0,0 1 0,1 0 0,-4 11-1,8-19-47,0 0 0,0-1 0,1 1 0,-1 0 0,0 0-1,1-1 1,0 1 0,-1 0 0,1 0 0,0 0 0,0 0 0,0 0-1,0-1 1,0 1 0,0 0 0,0 0 0,1 0 0,-1 0-1,1-1 1,0 1 0,-1 0 0,1 0 0,0-1 0,0 1 0,0 0-1,0-1 1,0 1 0,0-1 0,1 0 0,-1 1 0,0-1 0,3 2-1,7 2-605,0-1 1,0 0-1,0-1 0,22 3 0,23 2-5726,-26-4 288,4 0-5582</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0.969"/>
    </inkml:context>
    <inkml:brush xml:id="br0">
      <inkml:brushProperty name="width" value="0.025" units="cm"/>
      <inkml:brushProperty name="height" value="0.025" units="cm"/>
      <inkml:brushProperty name="color" value="#E71224"/>
    </inkml:brush>
  </inkml:definitions>
  <inkml:trace contextRef="#ctx0" brushRef="#br0">1 1 8680,'0'0'14286,"52"14"-13037,-34-2-544,0 0-449,2-1-192,1-3-1602,0-4-2786,-1-3-4260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1.314"/>
    </inkml:context>
    <inkml:brush xml:id="br0">
      <inkml:brushProperty name="width" value="0.025" units="cm"/>
      <inkml:brushProperty name="height" value="0.025" units="cm"/>
      <inkml:brushProperty name="color" value="#E71224"/>
    </inkml:brush>
  </inkml:definitions>
  <inkml:trace contextRef="#ctx0" brushRef="#br0">72 0 10858,'0'0'16362,"7"1"-15342,-4 0-952,21 6 909,-24-7-927,1 1 0,-1-1 0,1 1-1,0 0 1,-1-1 0,0 1 0,1 0 0,-1-1 0,1 1 0,-1 0 0,0 0 0,0-1 0,1 1 0,-1 0 0,0 0 0,0 0 0,0-1 0,0 1 0,0 0 0,0 0 0,0 0 0,0-1 0,0 1 0,0 0 0,0 0 0,-1-1 0,1 1 0,0 0 0,-1 0 0,1-1 0,0 1 0,-1 0 0,1-1 0,-1 1 0,1 0-1,-1 0 1,-42 51 684,-2 2-106,43-50-607,0-1 0,-1 1 0,1 0 0,1-1 0,-1 1-1,0 0 1,1 1 0,0-1 0,0 0 0,0 0 0,1 0 0,-1 7 0,2-10-21,0 0 0,-1 0 0,1 0 0,0 0 0,0 0 0,0 0 0,0-1 0,0 1 0,0 0 0,0 0 0,0-1 0,0 1 0,0-1 0,1 1 0,-1-1 0,0 0 0,0 1 0,0-1 0,1 0 0,-1 0 0,0 0 0,0 0 0,1 0 0,-1 0 0,2-1 0,41 0 0,-42 1 0,66-11-2638,33-17-8040,-92 26 9511,23-8-12985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1.722"/>
    </inkml:context>
    <inkml:brush xml:id="br0">
      <inkml:brushProperty name="width" value="0.025" units="cm"/>
      <inkml:brushProperty name="height" value="0.025" units="cm"/>
      <inkml:brushProperty name="color" value="#E71224"/>
    </inkml:brush>
  </inkml:definitions>
  <inkml:trace contextRef="#ctx0" brushRef="#br0">1 42 10858,'0'0'15951,"49"5"-14926,-22-5-576,7-5-289,5 0-64,-1 0-384,3-5-1666,-7 0-2402,-6-1-3107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2.281"/>
    </inkml:context>
    <inkml:brush xml:id="br0">
      <inkml:brushProperty name="width" value="0.025" units="cm"/>
      <inkml:brushProperty name="height" value="0.025" units="cm"/>
      <inkml:brushProperty name="color" value="#E71224"/>
    </inkml:brush>
  </inkml:definitions>
  <inkml:trace contextRef="#ctx0" brushRef="#br0">1 554 13293,'0'0'4228,"9"-10"-1260,85-87 1036,-23 28-3314,-4-4 1,94-130-1,-148 180-457,-24 36-105,-23 33-25,26-32-69,0-3 1,0 1 0,1-1-1,0 2 1,1-1 0,0 1 0,1 0 0,0 0-1,-4 22 1,9-34-6,1-1 0,-1 0 0,0 1-1,0-1 1,0 1 0,0-1 0,0 0-1,0 1 1,1-1 0,-1 0 0,0 1-1,0-1 1,0 0 0,1 1 0,-1-1-1,0 0 1,1 1 0,-1-1 0,0 0-1,0 0 1,1 1 0,-1-1 0,1 0 0,-1 0-1,0 0 1,1 0 0,-1 1 0,0-1-1,1 0 1,-1 0 0,1 0 0,-1 0-1,0 0 1,1 0 0,-1 0 0,1 0-1,-1 0 1,0 0 0,1 0 0,-1 0-1,1-1 1,-1 1 0,0 0 0,1 0 0,-1 0-1,0 0 1,1-1 0,21-8 822,-7-1-632,0-2 1,0 0-1,-1-1 0,-1 0 1,0-1-1,14-20 1,1-6 50,29-54 0,-41 61-182,-13 26-224,-12 21-45,-5 12 161,-33 68 33,43-84-13,0 1 1,0 1-1,1-1 0,1 0 0,-1 1 0,0 21 0,4-32-22,-1 0-1,0 0 0,1 0 0,-1 0 1,1 0-1,-1 0 0,1 0 1,-1 0-1,1-1 0,0 1 0,-1 0 1,1 0-1,0 0 0,0-1 0,-1 1 1,1 0-1,0-1 0,0 1 0,0-1 1,0 1-1,0-1 0,0 1 1,0-1-1,0 0 0,0 1 0,0-1 1,0 0-1,0 0 0,0 0 0,1 0 1,-1 0-1,0 0 0,0 0 0,0 0 1,0 0-1,0-1 0,0 1 1,0 0-1,0-1 0,1 0 0,4 0-604,0 0 0,0 0 0,-1-1 0,1 0-1,0 0 1,7-5 0,10-10-4380,-2-3-2435</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2.624"/>
    </inkml:context>
    <inkml:brush xml:id="br0">
      <inkml:brushProperty name="width" value="0.025" units="cm"/>
      <inkml:brushProperty name="height" value="0.025" units="cm"/>
      <inkml:brushProperty name="color" value="#E71224"/>
    </inkml:brush>
  </inkml:definitions>
  <inkml:trace contextRef="#ctx0" brushRef="#br0">376 1 18866,'0'0'7815,"-20"63"-6598,20-34-352,-2 1-352,-1 5-257,-4 3-128,-6 2-32,-7 4-32,-9 4 0,-9 5-64,-3 1-800,-9 1-1250,-3-9-1890,2-8-1121,2-15-10442</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3.183"/>
    </inkml:context>
    <inkml:brush xml:id="br0">
      <inkml:brushProperty name="width" value="0.025" units="cm"/>
      <inkml:brushProperty name="height" value="0.025" units="cm"/>
      <inkml:brushProperty name="color" value="#E71224"/>
    </inkml:brush>
  </inkml:definitions>
  <inkml:trace contextRef="#ctx0" brushRef="#br0">206 0 15695,'0'0'8958,"-10"8"-8702,-9 10-234,0 0 1,1 1-1,1 0 0,1 2 1,1 0-1,-13 24 1,18-28-25,1 0 1,1 1 0,1 0 0,0 1-1,1 0 1,2 0 0,0 0 0,0 1-1,0 25 1,4-40-8,0 0 0,0 0 0,1 1 0,-1-1 0,1 0 0,1 1 0,-1-1-1,1 0 1,0 0 0,0 0 0,0-1 0,0 1 0,1 0 0,0-1 0,0 1 0,0-1 0,1 0 0,-1 0 0,1 0 0,0-1 0,0 0-1,1 1 1,-1-1 0,0 0 0,1-1 0,0 1 0,0-1 0,5 2 0,8 1-740,-1 0 1,1-1-1,0-1 1,0 0-1,0-1 1,1-2-1,19 0 1,40-4-6779</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4.052"/>
    </inkml:context>
    <inkml:brush xml:id="br0">
      <inkml:brushProperty name="width" value="0.025" units="cm"/>
      <inkml:brushProperty name="height" value="0.025" units="cm"/>
      <inkml:brushProperty name="color" value="#E71224"/>
    </inkml:brush>
  </inkml:definitions>
  <inkml:trace contextRef="#ctx0" brushRef="#br0">132 0 8968,'0'0'15183,"-4"11"-14783,-18 53 761,-21 103 1,3-12 658,33-134-1518,4-16-79,1 1-1,-1-1 1,2 1 0,-1 0 0,0-1 0,1 1 0,0 0-1,1 0 1,-1 10 0,2-16-163,1 0 0,-1-1 1,1 1-1,-1 0 0,0-1 0,1 1 0,-1-1 0,0 0 1,1 1-1,-1-1 0,0 0 0,0 0 0,0 1 0,2-3 0,9-8 1,-1 0 0,0-1-1,-1 0 1,0-1 0,0 0-1,8-19 1,42-89 155,-30 37-216,-21 58 0,0 1 0,20-39 0,-29 63-14,0 0-1,1 0 1,-1 1-1,0-1 1,1 0-1,-1 1 1,1-1-1,-1 0 1,1 1-1,-1-1 1,1 0-1,-1 1 1,1-1-1,0 1 1,-1-1-1,1 1 1,0-1-1,-1 1 1,1 0-1,0-1 1,0 1-1,0 0 1,-1-1-1,1 1 1,0 0-1,0 0 1,0 0-1,-1 0 1,1 0-1,0 0 1,0 0-1,0 0 1,0 0-1,-1 0 1,1 1-1,0-1 1,0 0-1,0 0 1,-1 1-1,1-1 1,0 0-1,-1 1 1,1-1-1,0 1 1,-1-1-1,1 1 1,0 0-1,-1-1 1,1 1-1,-1-1 1,1 1-1,-1 0 1,1-1-1,-1 1 1,0 0-1,1 1 1,1 0-28,-1 0 0,0 1 1,0-1-1,0 0 0,0 1 1,0-1-1,0 1 0,-1-1 1,1 1-1,-1-1 0,0 1 0,1-1 1,-1 1-1,0-1 0,-1 1 1,1-1-1,0 1 0,-1-1 0,-1 5 1,-1-2 48,-1 0 0,0-1 0,0 1 0,0 0 0,-1-1-1,1 0 1,-1 0 0,-10 6 0,-51 25 179,49-26-130,10-5 141,-33 17-1294,33-15-2191,27-10-3083,5-6-35</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4.379"/>
    </inkml:context>
    <inkml:brush xml:id="br0">
      <inkml:brushProperty name="width" value="0.025" units="cm"/>
      <inkml:brushProperty name="height" value="0.025" units="cm"/>
      <inkml:brushProperty name="color" value="#E71224"/>
    </inkml:brush>
  </inkml:definitions>
  <inkml:trace contextRef="#ctx0" brushRef="#br0">17 3 14798,'0'0'11792,"8"0"-10206,5-1-1075,1 0-169,-1 1 0,0 0 0,21 3 0,-33-3-310,0 0-1,0 1 1,0-1-1,0 1 1,0 0-1,-1-1 1,1 1 0,0 0-1,0-1 1,-1 1-1,1 0 1,-1 0-1,1 0 1,0-1-1,-1 1 1,0 0-1,1 0 1,-1 0 0,1 0-1,-1 0 1,0 0-1,0 0 1,0 0-1,1 0 1,-1 0-1,0 0 1,0 0 0,0 0-1,-1 0 1,1 0-1,0 0 1,0 0-1,0 0 1,-1 0-1,1 0 1,-1 1-1,-15 36 1226,-23 13-1029,24-34-208,1 1 0,-22 38 0,36-55-20,-1-1-1,1 0 1,0 1 0,-1-1 0,1 1-1,0-1 1,0 1 0,0-1 0,-1 1-1,1-1 1,0 1 0,0-1 0,0 1-1,0-1 1,0 1 0,0-1 0,0 1-1,0-1 1,0 1 0,0-1 0,0 1-1,0-1 1,1 1 0,-1-1 0,0 1-1,0-1 1,0 1 0,1-1 0,-1 1-1,0-1 1,0 0 0,1 1-1,-1-1 1,0 0 0,1 1 0,-1-1-1,1 0 1,-1 1 0,0-1 0,1 0-1,-1 1 1,1-1 0,0 0 0,32 2-144,36-17-1196,-25-1-2830,0-3-3527,3-4-4149</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4.877"/>
    </inkml:context>
    <inkml:brush xml:id="br0">
      <inkml:brushProperty name="width" value="0.025" units="cm"/>
      <inkml:brushProperty name="height" value="0.025" units="cm"/>
      <inkml:brushProperty name="color" value="#E71224"/>
    </inkml:brush>
  </inkml:definitions>
  <inkml:trace contextRef="#ctx0" brushRef="#br0">21 0 17104,'0'0'8328,"-13"53"-7495,8-24-161,2 2-479,3 2-129,0-4-32,0-2-224,8-7-673,0-2-513,-3-9-479,-3-6-866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5.268"/>
    </inkml:context>
    <inkml:brush xml:id="br0">
      <inkml:brushProperty name="width" value="0.025" units="cm"/>
      <inkml:brushProperty name="height" value="0.025" units="cm"/>
      <inkml:brushProperty name="color" value="#E71224"/>
    </inkml:brush>
  </inkml:definitions>
  <inkml:trace contextRef="#ctx0" brushRef="#br0">0 8 10378,'0'0'12171,"52"-7"-11210,-25 7-320,4 0-481,0 7-128,5 0-1185,-4-6-2050,-4-1-3043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6.969"/>
    </inkml:context>
    <inkml:brush xml:id="br0">
      <inkml:brushProperty name="width" value="0.025" units="cm"/>
      <inkml:brushProperty name="height" value="0.025" units="cm"/>
    </inkml:brush>
  </inkml:definitions>
  <inkml:trace contextRef="#ctx0" brushRef="#br0">121 67 11499,'0'0'6838,"-6"9"-5957,-9 17-136,1 0 1,1 1-1,2 0 0,0 1 1,-11 48-1,13-32 323,1 0 0,2 0 0,0 62 0,8-125-282,1 1 0,0 0 0,1 0-1,10-25 1,-3 5-545,1-6-329,2 1 0,1 0-1,3 1 1,1 1 0,40-64 0,-56 100 51,1 1 0,0 0 0,-1 0 0,1 0 0,1 1 0,-1-1 0,0 1-1,1 0 1,0 0 0,-1 1 0,1-1 0,0 1 0,0 0 0,1 0 0,8-1 0,-12 3 3,1 0 0,-1-1-1,0 2 1,0-1 0,0 0 0,0 0 0,0 1 0,1-1 0,-1 1 0,0-1 0,0 1 0,0 0 0,0 0-1,0 0 1,-1 0 0,1 0 0,0 1 0,0-1 0,-1 1 0,1-1 0,-1 1 0,1-1 0,-1 1 0,0 0-1,1-1 1,-1 1 0,0 0 0,0 0 0,0 0 0,-1 0 0,1 0 0,0 0 0,-1 0 0,1 1 0,-1-1-1,0 0 1,0 0 0,0 0 0,0 0 0,0 3 0,0 2 124,0 0 0,0-1 1,-1 1-1,0 0 0,0 0 0,-1-1 0,1 1 1,-2-1-1,1 1 0,-1-1 0,1 0 0,-2 0 1,1 0-1,-1 0 0,0-1 0,-6 8 0,3-6 46,0 0-1,0-1 0,0 0 0,-1 0 0,0 0 0,0-1 0,-1-1 0,0 1 1,1-1-1,-1-1 0,-10 4 0,17-7-316,0 1-1,1 0 1,-1-1 0,1 0 0,-1 1 0,0-1-1,1 0 1,-1 0 0,0 0 0,0 0-1,1 0 1,-1 0 0,0 0 0,1-1-1,-1 1 1,1 0 0,-1-1 0,0 0-1,1 1 1,-1-1 0,1 0 0,-1 0-1,1 0 1,0 0 0,-3-2 0,3 2-229,0-1 1,1 0 0,-1 0-1,0 0 1,1 0-1,-1 0 1,1 0 0,0-1-1,-1 1 1,1 0 0,0 0-1,0 0 1,0 0 0,1 0-1,-1 0 1,1 0 0,-1 0-1,1 0 1,0 0 0,1-4-1,12-18-8158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5.611"/>
    </inkml:context>
    <inkml:brush xml:id="br0">
      <inkml:brushProperty name="width" value="0.025" units="cm"/>
      <inkml:brushProperty name="height" value="0.025" units="cm"/>
      <inkml:brushProperty name="color" value="#E71224"/>
    </inkml:brush>
  </inkml:definitions>
  <inkml:trace contextRef="#ctx0" brushRef="#br0">98 1 19763,'0'0'6374,"-41"52"-5702,29-19-95,-1 1-385,-1 4-64,7 0-64,-1-1 0,6-2 0,2-5-32,2-3 0,16-7-128,8-6-1345,8-6-1698,6-8-3235</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5.982"/>
    </inkml:context>
    <inkml:brush xml:id="br0">
      <inkml:brushProperty name="width" value="0.025" units="cm"/>
      <inkml:brushProperty name="height" value="0.025" units="cm"/>
      <inkml:brushProperty name="color" value="#E71224"/>
    </inkml:brush>
  </inkml:definitions>
  <inkml:trace contextRef="#ctx0" brushRef="#br0">133 53 5285,'0'0'18759,"-9"-2"-17189,5 1-1471,-1 0 1,1 1 0,-1 0 0,0 0 0,1 0-1,-1 0 1,1 1 0,-1-1 0,1 1 0,-1 0-1,1 1 1,0-1 0,-1 1 0,1 0 0,0 0 0,0 0-1,0 1 1,1-1 0,-1 1 0,0 0 0,1 0-1,0 0 1,0 1 0,0-1 0,0 1 0,0-1-1,1 1 1,-1 0 0,1 0 0,0 0 0,1 0 0,-4 9-1,5-12-89,0-1-1,0 1 1,0 0-1,0-1 1,0 1-1,0 0 1,0 0 0,0-1-1,0 1 1,0 0-1,0 0 1,0-1-1,0 1 1,0 0-1,1-1 1,-1 1-1,0 0 1,1-1-1,-1 1 1,0 0-1,1-1 1,-1 1-1,1-1 1,-1 1-1,1-1 1,-1 1-1,1-1 1,-1 1-1,1-1 1,-1 1 0,1-1-1,1 1 1,27 1 264,-19-4-217,-1 0 1,0-1-1,0 0 0,15-6 1,-10 1 60,-1-1 0,0 0 0,0-1 0,-1 0 0,-1-1 0,1 0 0,-2-1 0,1 0 0,14-25 0,-24 36 79,-17 42-256,11-32-103,0 1-1,1 0 1,0 1-1,1-1 1,0 1-1,1-1 0,0 1 1,0 0-1,1 0 1,1 20-1,0-30-4,0 0 0,1 0 0,-1 1 0,1-1 0,-1 0 0,1 0 0,-1 0 0,1 0 0,0 0 0,-1 0 0,1 0 0,0 0 0,0 0-1,0-1 1,0 1 0,0 0 0,0 0 0,0-1 0,0 1 0,0 0 0,0-1 0,0 1 0,0-1 0,0 0 0,0 1 0,0-1 0,1 0 0,1 1 0,36-2-9237,-16-5-2746</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6.324"/>
    </inkml:context>
    <inkml:brush xml:id="br0">
      <inkml:brushProperty name="width" value="0.025" units="cm"/>
      <inkml:brushProperty name="height" value="0.025" units="cm"/>
      <inkml:brushProperty name="color" value="#E71224"/>
    </inkml:brush>
  </inkml:definitions>
  <inkml:trace contextRef="#ctx0" brushRef="#br0">237 0 17104,'0'0'12140,"-64"54"-11788,29-19-64,2 1 97,1-3-193,6-3-128,6-7-64,4-5-897,10-10-1569,2-8-2051,4-12-15822</inkml:trace>
  <inkml:trace contextRef="#ctx0" brushRef="#br0" timeOffset="1">39 97 17424,'0'0'7656,"69"27"-7112,-42-19-448,4-1-32,-1-2-1057,-2-4-2113,-5-1-4133</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6.699"/>
    </inkml:context>
    <inkml:brush xml:id="br0">
      <inkml:brushProperty name="width" value="0.025" units="cm"/>
      <inkml:brushProperty name="height" value="0.025" units="cm"/>
      <inkml:brushProperty name="color" value="#E71224"/>
    </inkml:brush>
  </inkml:definitions>
  <inkml:trace contextRef="#ctx0" brushRef="#br0">87 1 9449,'0'0'17067,"7"8"-16608,-5-5-367,1 0 16,0 0 0,-1 0-1,1 0 1,-1 0 0,1 1 0,-1-1-1,0 1 1,-1-1 0,1 1 0,-1 0-1,1 0 1,-1-1 0,0 1-1,0 0 1,-1 0 0,1 0 0,-1 0-1,0 0 1,0 0 0,0 0 0,-1 0-1,1 0 1,-1 0 0,0 0 0,-2 5-1,3-9-59,-1 1 0,1-1 0,-1 0 0,1 1 0,0 0 0,-1-1 0,1 1 0,0-1 0,0 1 0,-1-1 0,1 1 0,0 0-1,0-1 1,0 1 0,0-1 0,-1 1 0,1 0 0,0-1 0,0 1 0,0 0 0,0-1 0,1 1 0,-1 0 0,0-1 0,0 1 0,0-1 0,0 1 0,1 0 0,-1-1 0,0 1-1,1-1 1,-1 1 0,0-1 0,1 2 0,22-1 195,-11-1-498,3-1-204,-6 1 345,-1 0-1,0 0 0,0 0 1,0 1-1,16 4 1,-22-5 110,-1 1 0,0-1 1,1 1-1,-1 0 0,1 0 0,-1-1 1,0 1-1,0 0 0,0 0 0,1 0 1,-1 0-1,0 1 0,0-1 0,0 0 1,0 0-1,-1 1 0,1-1 1,0 0-1,-1 1 0,1-1 0,-1 1 1,1-1-1,-1 1 0,1-1 0,-1 1 1,0-1-1,0 1 0,0 0 0,0-1 1,0 1-1,0-1 0,0 1 0,-1-1 1,1 1-1,0-1 0,-1 1 0,1-1 1,-2 2-1,0 1 63,1 0-1,-1-1 1,0 0 0,0 0-1,-1 1 1,1-1 0,-1 0 0,1-1-1,-1 1 1,0 0 0,0-1-1,-1 0 1,-3 3 0,-50 25 776,49-26-693,-6 3-62,1-1 0,-1-1 0,-1 0 0,1-1 0,0-1 0,-1 0 1,-26 1-1,30-10-2043,13-14-5422,7-2-2208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7.382"/>
    </inkml:context>
    <inkml:brush xml:id="br0">
      <inkml:brushProperty name="width" value="0.025" units="cm"/>
      <inkml:brushProperty name="height" value="0.025" units="cm"/>
      <inkml:brushProperty name="color" value="#E71224"/>
    </inkml:brush>
  </inkml:definitions>
  <inkml:trace contextRef="#ctx0" brushRef="#br0">1 27 10122,'0'0'19506,"69"5"-19186,-34-5-256,1 0-160,2-3-1569,-1-3-2179,-5-4-2530,-8-3-8872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8.023"/>
    </inkml:context>
    <inkml:brush xml:id="br0">
      <inkml:brushProperty name="width" value="0.025" units="cm"/>
      <inkml:brushProperty name="height" value="0.025" units="cm"/>
      <inkml:brushProperty name="color" value="#E71224"/>
    </inkml:brush>
  </inkml:definitions>
  <inkml:trace contextRef="#ctx0" brushRef="#br0">44 335 7079,'0'0'5215,"-6"9"-1900,2-3-2586,-23 37 1336,26-41-1673,0 0 0,0 0 0,1 0 0,-1 0 0,0 0 0,1 1 0,-1-1 0,1 0 0,0 1 0,0-1 0,0 0 0,0 4 1,2-6-139,-1 0 0,1 0 1,0 0-1,-1-1 1,1 1-1,-1-1 1,1 1-1,-1-1 1,0 0-1,1 1 1,-1-1-1,0 0 1,1 0-1,-1 0 1,0 0-1,0 0 0,2-1 1,202-233 3257,-152 171-2935,4-13 21,-62 86-598,-47 72 0,46-70 0,0 0 0,1 0 0,0 0 0,1 0 0,0 1 0,-2 13 0,6-25 0,0 0 0,0 0 0,0 1 0,0-1 0,0 0 0,0 0 0,0 1 0,0-1 0,0 0 0,0 0 0,0 1 0,0-1 0,0 0 0,0 0 0,0 1 0,0-1 0,1 0 0,-1 0 0,0 1 0,0-1 0,0 0 0,0 0 0,0 0 0,1 1 0,-1-1 0,0 0 0,0 0 0,0 0 0,1 0 0,-1 1 0,0-1 0,0 0 0,0 0 0,1 0 0,-1 0 0,0 0 0,0 0 0,1 0 0,-1 0 0,0 0 0,0 0 0,1 0 0,-1 0 0,17-4 0,12-13 0,-1-7 0,-1-1 0,35-41 0,25-23 0,-97 115 0,-7-1 0,12-17 0,-1 0 0,1 0 0,0 0 0,1 0 0,0 1 0,0-1 0,1 1 0,0 0 0,0 0 0,-1 17 0,4-25-99,0 0 0,1 0 1,-1 0-1,1 0 0,0 0 0,-1 0 0,1 0 1,0 0-1,-1 0 0,1 0 0,0 0 0,0-1 1,0 1-1,0 0 0,0-1 0,0 1 0,0 0 1,0-1-1,0 1 0,0-1 0,0 0 0,0 1 1,0-1-1,1 0 0,-1 0 0,0 1 0,0-1 1,0 0-1,0 0 0,1 0 0,-1-1 0,0 1 1,2 0-1,2-1-1048,1 1 0,0 0 0,-1-1 1,1 0-1,-1-1 0,8-2 0,5-6-10015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8.846"/>
    </inkml:context>
    <inkml:brush xml:id="br0">
      <inkml:brushProperty name="width" value="0.025" units="cm"/>
      <inkml:brushProperty name="height" value="0.025" units="cm"/>
      <inkml:brushProperty name="color" value="#E71224"/>
    </inkml:brush>
  </inkml:definitions>
  <inkml:trace contextRef="#ctx0" brushRef="#br0">82 3 15278,'3'-1'353,"1"1"0,-1-1 0,1 1-1,-1 0 1,0 0 0,1 0 0,-1 0-1,1 0 1,-1 1 0,0 0 0,1 0-1,-1-1 1,0 2 0,0-1-1,0 0 1,0 1 0,0-1 0,0 1-1,0 0 1,3 3 0,-1 0-197,-1 0 1,-1 0-1,1 0 1,-1 1-1,0-1 1,0 1-1,-1 0 1,1-1-1,-1 1 1,1 8-1,2 5-20,-2-1 0,0 0 0,-1 1 0,-1-1 0,-1 1 0,-1-1 0,0 1 0,-1-1 0,-9 34 0,9-41-14,-2 0-1,1 0 1,-1-1 0,-1 1-1,0-1 1,0 0 0,-1-1-1,-1 1 1,1-1 0,-2 0-1,1-1 1,-1 1 0,0-2-1,-1 1 1,1-1 0,-2 0-1,-10 6 1,-6-5-1791,1-6-4958,14-2-94</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9.530"/>
    </inkml:context>
    <inkml:brush xml:id="br0">
      <inkml:brushProperty name="width" value="0.025" units="cm"/>
      <inkml:brushProperty name="height" value="0.025" units="cm"/>
      <inkml:brushProperty name="color" value="#E71224"/>
    </inkml:brush>
  </inkml:definitions>
  <inkml:trace contextRef="#ctx0" brushRef="#br0">131 18 17328,'0'0'7431,"-6"11"-6544,-14 43-77,2 0 1,3 1 0,-11 70-1,-18 67 677,42-189-1273,3-6 108,3-14 482,10-31 248,0 13-1056,68-155-111,-64 154 90,1 2 0,2 0 0,30-37 0,-48 67 15,0 0 0,0 1 0,0 0 1,1-1-1,0 1 0,-1 0 0,1 1 0,0-1 0,0 1 0,0 0 0,1 0 0,-1 0 1,0 0-1,1 1 0,-1 0 0,6-1 0,-8 2-1,0 0 0,-1 0 1,1 0-1,-1 0 0,1 0 0,-1 1 1,1-1-1,-1 1 0,1-1 0,-1 1 0,1-1 1,-1 1-1,1 0 0,-1 0 0,0 0 0,1 0 1,-1 0-1,0 0 0,1 1 0,0 1 0,0-1-1,-1 1 1,1-1-1,-1 1 1,0 0-1,0 0 1,0 0-1,0 0 1,0 0 0,0 0-1,-1 0 1,0 0-1,0 4 1,1-1 30,-2 1 1,1 0-1,-1 0 0,0-1 1,-1 1-1,1 0 1,-1-1-1,-1 0 1,1 1-1,-1-1 1,0 0-1,-1 0 1,1 0-1,-1-1 0,0 1 1,0-1-1,-1 0 1,-7 6-1,2-2 25,0-1 0,-1 0 0,0-1-1,0 0 1,-1-1 0,0 0 0,0-1-1,-21 7 1,13-11-1288,33-13-1875,31-16-5079,-11 12-765</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9.903"/>
    </inkml:context>
    <inkml:brush xml:id="br0">
      <inkml:brushProperty name="width" value="0.025" units="cm"/>
      <inkml:brushProperty name="height" value="0.025" units="cm"/>
      <inkml:brushProperty name="color" value="#E71224"/>
    </inkml:brush>
  </inkml:definitions>
  <inkml:trace contextRef="#ctx0" brushRef="#br0">176 0 14414,'0'0'8824,"-10"5"-5690,3-1-2666,-43 21 2624,46-23-2857,0 0 0,0 1 0,1-1 0,-1 1 0,1 0 0,0 0 0,0 0-1,0 1 1,0-1 0,0 1 0,-4 7 0,7-10-234,0 0-1,1-1 1,-1 1-1,0 0 1,0-1-1,0 1 1,1 0 0,-1-1-1,0 1 1,1 0-1,-1-1 1,1 1-1,-1 0 1,1-1 0,-1 1-1,1-1 1,-1 1-1,1-1 1,-1 1-1,1-1 1,0 0-1,-1 1 1,1-1 0,0 0-1,-1 1 1,1-1-1,0 0 1,-1 0-1,1 0 1,0 1 0,0-1-1,-1 0 1,2 0-1,37 9-1,-22-6-1,-12-2 2,-1 0 0,0 0 0,0 1 0,0-1 0,0 1 0,0 0 0,0 0 0,0 1 0,-1-1 0,1 1 0,-1 0 0,0 0 0,0 0 0,0 0 0,0 0 0,0 1 0,-1 0 0,1-1 0,-1 1 0,0 0 0,0 0 0,-1 0 0,1 0 0,-1 0 0,0 0 0,0 1 0,0-1 0,0 0 0,-1 1 0,0-1 0,0 1 0,0-1 0,0 0 0,-1 1 0,1-1 0,-1 0 0,-1 1 0,1-1 0,0 0 0,-1 0 0,0 0 0,0 0 0,0 0 0,0-1 0,-1 1 0,0-1 0,1 1 0,-1-1 0,-1 0 0,1 0 0,0 0 0,-7 4 0,1-1 0,-1 0 0,1-1 0,-1 0 0,0-1 0,0 0 0,0-1 0,0 0 0,-1 0 0,1-1 0,-1-1 0,0 1 0,-17-2 0,27 0-16,0 0 0,1 1 0,-1-1 0,0-1 0,0 1 0,0 0 0,0 0 0,0 0 0,0 0 0,0-1 0,0 1 0,1 0 0,-1-1 0,0 1 0,0-1 0,0 1 0,1-1 0,-1 1 0,0-1 0,1 1 0,-1-1 0,0 0 0,1 1 0,-1-1 0,1 0 0,-1 0 0,1 1 0,-1-1 0,1 0 0,0 0 0,-1-1 0,1-30-4212,6 8-5894</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41.487"/>
    </inkml:context>
    <inkml:brush xml:id="br0">
      <inkml:brushProperty name="width" value="0.025" units="cm"/>
      <inkml:brushProperty name="height" value="0.025" units="cm"/>
      <inkml:brushProperty name="color" value="#E71224"/>
    </inkml:brush>
  </inkml:definitions>
  <inkml:trace contextRef="#ctx0" brushRef="#br0">0 213 6726,'4'-9'7789,"0"0"-7309,0 0 1,1 0-1,0 0 0,0 1 0,1 0 0,0 0 1,0 0-1,1 1 0,0 0 0,9-7 1,-1 4 29,-1 0 1,2 0-1,-1 2 1,1 0 0,22-8-1,-7 5-86,1 2 0,0 2 0,1 0 0,0 2 0,63-1 0,-91 6-419,-1 0 0,1 0-1,-1 0 1,1 1 0,-1 0-1,1-1 1,-1 1-1,1 1 1,-1-1 0,0 1-1,0 0 1,0 0 0,0 0-1,4 3 1,-5-2-9,-1-1 0,0 0 0,-1 1-1,1-1 1,0 1 0,-1 0 0,0 0 0,1 0 0,-1-1 0,0 1-1,0 0 1,-1 0 0,1 1 0,-1-1 0,1 0 0,-1 0 0,0 0 0,0 0-1,0 0 1,-1 0 0,0 4 0,-1 4 32,-1 0-1,0-1 1,-1 1-1,0-1 1,-1 0 0,0 0-1,0-1 1,-1 1 0,-1-1-1,-12 15 1,-11 8 113,-43 37 1,66-62-126,6-7-7,1 0-1,0 1 1,-1-1 0,1 0-1,-1 1 1,1-1 0,0 0-1,-1 0 1,1 1-1,0-1 1,-1 1 0,1-1-1,0 0 1,0 1-1,0-1 1,-1 1 0,1-1-1,0 1 1,0-1-1,0 0 1,0 1 0,0-1-1,0 1 1,-1-1-1,1 1 1,0-1 0,1 1-1,-1-1 1,0 1 0,0-1-1,0 1 1,15 5 113,40-5-101,-33-1-2,109 11-2199,-22-1-3818,-40-6-686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7.514"/>
    </inkml:context>
    <inkml:brush xml:id="br0">
      <inkml:brushProperty name="width" value="0.025" units="cm"/>
      <inkml:brushProperty name="height" value="0.025" units="cm"/>
    </inkml:brush>
  </inkml:definitions>
  <inkml:trace contextRef="#ctx0" brushRef="#br0">54 2 18225,'0'0'2894,"-3"10"-204,-13 41-268,8-30-1269,1 2-1,1-1 0,1 1 1,-4 33-1,9-55-1142,1-1 1,-1 0-1,0 0 1,1 1 0,-1-1-1,0 0 1,1 0-1,-1 0 1,0 0-1,1 0 1,-1 0-1,0 0 1,1 0-1,-1 1 1,0-1-1,1 0 1,-1 0-1,0-1 1,1 1-1,-1 0 1,0 0-1,1 0 1,-1 0-1,0 0 1,1 0-1,-1 0 1,0 0-1,1-1 1,-1 1-1,0 0 1,0 0-1,1 0 1,-1-1-1,0 1 1,0 0-1,1 0 1,-1-1-1,0 1 1,0 0-1,1-1 1,12-10 332,-6 0-403,0-1 1,-1-1-1,-1 1 1,0-1-1,-1 0 1,0 0-1,-1 0 1,-1-1-1,0 1 1,-1-1-1,0 1 0,-1-16 1,0 33-738,0 1 0,0-1-1,0 1 1,1-1 0,0 0 0,0 1 0,3 7 0,-2-9 676,0 0 0,0 0 0,0 0 0,0-1 0,0 1-1,1-1 1,-1 1 0,1-1 0,0 0 0,0 0 0,0 0 0,0 0 0,0 0 0,0-1 0,0 0 0,7 3 0,5 0-268,0 0 0,0-1-1,1 0 1,-1-1 0,1-1 0,0-1-1,-1 0 1,1-1 0,0 0-1,-1-1 1,1-1 0,15-5 0,-29 7 620,0-1 1,1 1 0,-1 0 0,0-1 0,0 1 0,-1-1 0,1 1 0,0-1 0,0 0 0,-1 0 0,1 0 0,-1 0 0,0 0 0,0 0 0,2-4 0,-3 5-123,1 0-1,-1 0 0,0 1 1,0-1-1,0 0 0,0 0 0,0 0 1,0 1-1,0-1 0,0 0 1,0 0-1,0 0 0,0 0 0,-1 1 1,1-1-1,0 0 0,-1 0 1,1 1-1,0-1 0,-1 0 0,1 1 1,-1-1-1,1 0 0,-1 1 1,0-1-1,1 0 0,-1 1 1,1-1-1,-1 1 0,0 0 0,0-1 1,1 1-1,-1-1 0,0 1 1,0 0-1,1 0 0,-1-1 0,0 1 1,0 0-1,0 0 0,1 0 1,-1 0-1,0 0 0,0 0 0,0 0 1,0 0-1,-1 0 0,-4 0-14,0 0 0,-1 0 0,1 1 0,-1 0 0,1 0 0,0 1 0,-1-1-1,1 1 1,0 0 0,0 1 0,0 0 0,1 0 0,-1 0 0,1 0 0,-1 1 0,1 0-1,0 0 1,1 1 0,-1-1 0,1 1 0,0 0 0,0 0 0,0 1 0,1-1 0,-1 1-1,1-1 1,1 1 0,-1 0 0,1 0 0,0 0 0,1 1 0,-1-1 0,0 10 0,2-15-62,1 0 0,-1 0 1,1 0-1,-1 0 0,1 0 1,0 0-1,-1 0 0,1 0 1,0 0-1,0 0 0,0 0 1,0 0-1,0-1 0,0 1 1,0 0-1,0-1 1,0 1-1,0 0 0,0-1 1,0 1-1,0-1 0,0 0 1,0 1-1,1-1 0,-1 0 1,0 0-1,0 0 0,0 0 1,1 0-1,-1 0 0,0 0 1,2-1-1,43-4 870,-38 2-871,-1-1 0,0 0 0,0 0 0,0 0-1,-1-1 1,0 0 0,0 0 0,0-1-1,0 0 1,-1 0 0,8-11 0,-10 13-226,0-1 1,0 1-1,-1-1 1,1 0-1,-1 1 1,0-1-1,0-1 1,0 1-1,-1 0 1,0 0-1,0 0 1,0-1 0,-1 1-1,0 0 1,0-1-1,0 1 1,0-1-1,-2-6 1,-3 6 673,-4 3-6279,15 4-3544,11-3 6243,5-5-2547</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42.251"/>
    </inkml:context>
    <inkml:brush xml:id="br0">
      <inkml:brushProperty name="width" value="0.025" units="cm"/>
      <inkml:brushProperty name="height" value="0.025" units="cm"/>
      <inkml:brushProperty name="color" value="#E71224"/>
    </inkml:brush>
  </inkml:definitions>
  <inkml:trace contextRef="#ctx0" brushRef="#br0">0 62 12460,'0'0'9769,"9"-9"-7559,-1-1-1554,-5 6-407,0 0-1,0 1 1,0-1-1,0 1 1,1 0-1,-1 0 1,1 0-1,0 0 1,0 1-1,7-4 1,-11 5-198,0 1 0,1 0 0,-1-1 0,0 1 0,1 0 0,-1-1 0,1 1 0,-1 0 0,1 0 0,-1-1 0,1 1 0,-1 0 0,1 0 0,-1 0 0,1 0 1,-1-1-1,1 1 0,-1 0 0,1 0 0,-1 0 0,1 0 0,-1 0 0,1 0 0,0 1 0,-1-1 0,1 0 0,-1 0 0,1 0 0,-1 0 0,1 1 0,-1-1 0,0 0 0,1 0 0,-1 1 0,1-1 0,0 1 0,-7 19 663,-22 24-215,28-44-488,-2 2 54,0 0-1,0 1 0,0-1 1,1 1-1,-1-1 1,1 1-1,0 0 0,0 0 1,0 0-1,0-1 0,0 1 1,0 0-1,0 5 1,2-6-36,-1-1 0,1 1 0,0-1 0,0 1 0,-1-1 1,1 1-1,0-1 0,0 0 0,1 0 0,-1 1 1,0-1-1,0 0 0,0 0 0,1 0 0,-1 0 1,1 0-1,-1-1 0,1 1 0,-1 0 0,1-1 1,-1 1-1,1-1 0,-1 1 0,1-1 0,2 0 1,20 7-581,0-1 0,1-2 1,45 3-1,-57-7-900,1 0 1,-1-1-1,1 0 0,-1-2 1,15-3-1,8-6-7240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43.105"/>
    </inkml:context>
    <inkml:brush xml:id="br0">
      <inkml:brushProperty name="width" value="0.025" units="cm"/>
      <inkml:brushProperty name="height" value="0.025" units="cm"/>
      <inkml:brushProperty name="color" value="#E71224"/>
    </inkml:brush>
  </inkml:definitions>
  <inkml:trace contextRef="#ctx0" brushRef="#br0">1 53 5221,'0'0'14643,"10"-7"-13143,-2 2-1126,0-1 0,0 1-1,0 1 1,1-1 0,0 2-1,0-1 1,0 1 0,0 0-1,0 1 1,1 0 0,-1 1-1,13-1 1,-14 2-7,-1 0-44,1 0 1,0 0 0,0 1-1,-1 0 1,10 2 0,-15-3-282,-1 1 1,0-1 0,0 1-1,0-1 1,0 0 0,0 1-1,0 0 1,0-1 0,0 1-1,0 0 1,-1-1-1,1 1 1,0 0 0,0 0-1,-1 0 1,1 0 0,0 0-1,-1 0 1,1 0 0,-1 0-1,1 0 1,-1 0 0,1 0-1,-1 0 1,0 0 0,0 0-1,1 0 1,-1 0 0,0 0-1,0 1 1,0-1 0,0 0-1,0 0 1,0 0 0,-1 0-1,1 0 1,0 0 0,-1 0-1,1 0 1,-1 0-1,1 1 1,-1-1 0,1-1-1,-2 3 1,-4 5 88,0 0 1,-1-1-1,0 0 0,0 0 1,-1 0-1,1-1 0,-2 0 0,-12 7 1,-12 9 197,30-19-296,0-1 1,0 0-1,1 1 1,-1 0-1,1-1 0,-1 1 1,1 0-1,0 0 1,0 1-1,-3 6 0,5-10-27,0 1-1,-1 0 1,1-1-1,0 1 0,0-1 1,0 1-1,0 0 0,0-1 1,0 1-1,0 0 1,1-1-1,-1 1 0,0-1 1,0 1-1,0 0 0,0-1 1,1 1-1,-1-1 1,0 1-1,1 0 0,-1-1 1,0 1-1,1-1 1,0 1-1,1 0 1,-1 0 0,1 0 0,0 0 0,0 0 1,-1 0-1,1-1 0,0 1 0,0-1 0,0 1 0,0-1 0,0 0 1,2 1-1,179 4-1838,-154-6-1232,-1-2 0,36-8 0,2-8-11024</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01.732"/>
    </inkml:context>
    <inkml:brush xml:id="br0">
      <inkml:brushProperty name="width" value="0.025" units="cm"/>
      <inkml:brushProperty name="height" value="0.025" units="cm"/>
      <inkml:brushProperty name="color" value="#E71224"/>
    </inkml:brush>
  </inkml:definitions>
  <inkml:trace contextRef="#ctx0" brushRef="#br0">92 53 6694,'0'0'19042,"3"-4"-17739,-3 3-1214,1 0 0,-1 0 0,1 0 0,-1 0 0,1 1 0,-1-1 0,0 0 0,1 0 0,-1 0 0,0 0 0,0 0-1,0 0 1,0 0 0,0 0 0,0 0 0,0 0 0,0 0 0,0 0 0,0 1 0,-1-1 0,1 0 0,0 0 0,-1 0 0,1 0 0,-1-1 0,0 2-39,0-1 0,0 1 0,0-1 0,0 1-1,0 0 1,0-1 0,0 1 0,0 0 0,0 0 0,0 0 0,0 0 0,0 0 0,-1 0-1,1 0 1,0 0 0,0 0 0,0 0 0,0 1 0,0-1 0,0 0 0,0 1 0,0-1-1,0 1 1,0-1 0,0 1 0,0-1 0,0 1 0,1 0 0,-1-1 0,-1 2 0,-3 2-7,1 0 0,-1 0 0,1 1 0,0-1 0,0 1 1,0 0-1,1 0 0,0 0 0,0 0 0,0 1 0,0-1 1,1 1-1,-3 10 0,2-4 55,0 1-1,1 0 1,0 0 0,1 0-1,0 18 1,2-30-88,-1 0-1,0 0 1,1 0-1,-1 0 1,1 0 0,-1 0-1,1 0 1,0-1 0,-1 1-1,1 0 1,0 0-1,-1-1 1,1 1 0,0-1-1,0 1 1,0 0 0,0-1-1,-1 0 1,1 1-1,0-1 1,0 1 0,0-1-1,0 0 1,0 0-1,0 0 1,0 1 0,0-1-1,0 0 1,0 0 0,0 0-1,0-1 1,0 1-1,0 0 1,0 0 0,0 0-1,0-1 1,0 1-1,1-1 1,40-13 293,-30 5-303,1 0 0,-2-2 0,1 1 0,-2-1 0,1-1 0,-1 0 0,-1 0 0,0-1 0,-1 0 0,-1-1 0,0 1 0,0-2 0,-2 1 0,6-21 0,-28 55 0,-15 43 0,31-59 0,-1 0 0,1 0 0,0 0 0,0 0 0,0 0 0,0 0 0,1 1 0,0-1 0,0 0 0,0 0 0,0 1 0,0-1 0,1 0 0,2 6 0,-3-9-108,1 0 1,-1 0-1,1 0 0,-1 0 0,1-1 1,0 1-1,-1 0 0,1 0 0,0-1 1,0 1-1,0-1 0,-1 1 0,1 0 1,0-1-1,0 0 0,0 1 0,0-1 1,0 0-1,0 1 0,1-1 0,23 2-5858,-23-2 5280,20 0-9041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03.011"/>
    </inkml:context>
    <inkml:brush xml:id="br0">
      <inkml:brushProperty name="width" value="0.025" units="cm"/>
      <inkml:brushProperty name="height" value="0.025" units="cm"/>
      <inkml:brushProperty name="color" value="#E71224"/>
    </inkml:brush>
  </inkml:definitions>
  <inkml:trace contextRef="#ctx0" brushRef="#br0">145 12 3812,'0'0'15625,"5"-2"-13228,13-3 815,-16 2 265,-17 1-1859,8 3-1536,0-1 0,0 1 0,0 0 0,1 1 0,-1-1 0,0 1 0,1 1 0,0-1 0,-1 1 0,1 0 0,0 1 0,1 0 1,-1-1-1,0 2 0,1-1 0,0 1 0,0-1 0,1 2 0,-1-1 0,1 0 0,0 1 0,0 0 0,1 0 0,0 0 0,0 0 1,0 0-1,1 1 0,0-1 0,0 1 0,0-1 0,0 13 0,2-18-82,0 0 0,0-1 0,0 1 0,0 0 0,0-1 0,1 1 0,-1-1 0,0 1 0,0-1 0,1 1 0,-1 0 0,0-1 0,1 1 0,-1-1 0,1 1 0,-1-1 0,1 0 0,-1 1 0,1-1 0,-1 1 0,1-1 0,-1 0 0,1 0 0,-1 1 0,1-1 0,0 0 0,-1 0 0,2 1 0,26 2 0,26-12 0,-42 4 0,-1-1 0,0 0 0,0-1 0,-1 0 0,0 0 0,0-1 0,-1-1 0,0 1 0,0-2 0,-1 1 0,0-1 0,0 0 0,-1-1 0,-1 0 0,6-11 0,-46 71 0,31-42 0,0 0 0,1 0 0,0 1 0,0-1 0,1 1 0,0-1 0,0 1 0,1 12 0,0-19-54,0-1 1,0 1-1,0 0 1,0-1-1,0 1 0,1-1 1,-1 1-1,0-1 1,0 1-1,1-1 0,-1 1 1,0-1-1,0 1 1,1-1-1,-1 1 1,1-1-1,-1 0 0,0 1 1,1-1-1,-1 1 1,1-1-1,-1 0 0,1 1 1,-1-1-1,1 0 1,-1 0-1,1 0 0,-1 1 1,1-1-1,-1 0 1,2 0-1,19-1-5208,1-5-3808</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04.284"/>
    </inkml:context>
    <inkml:brush xml:id="br0">
      <inkml:brushProperty name="width" value="0.025" units="cm"/>
      <inkml:brushProperty name="height" value="0.025" units="cm"/>
      <inkml:brushProperty name="color" value="#E71224"/>
    </inkml:brush>
  </inkml:definitions>
  <inkml:trace contextRef="#ctx0" brushRef="#br0">121 2 10890,'0'0'17713,"-4"-1"-17046,3 1-628,-1 0-1,0 0 1,0 0-1,1 0 1,-1 0-1,0 0 1,0 0-1,1 1 1,-1-1-1,0 1 1,0-1-1,1 1 1,-1 0-1,1-1 0,-1 1 1,1 0-1,-1 0 1,-2 2-1,-28 34 1144,21-18-654,0 0 0,-11 28 0,21-45-528,0 0 0,0 0 0,1 0 0,-1-1 0,0 1 0,1 0 0,-1 0 0,1 0 0,0 0 0,0 0 0,0 0 0,0 0 0,0 0 0,0 0 0,0 0 0,1 0 0,0 3 0,-1-5 0,1 1 0,0 0 0,-1-1 0,1 1 0,0 0 0,-1-1 0,1 1 0,0-1 0,0 1 0,0-1 0,0 0 0,-1 1 0,1-1 0,0 0 0,0 1 0,0-1 0,0 0 0,0 0 0,0 0 0,0 0 0,0 0 0,-1 0 0,1 0 0,0 0 0,1-1 0,5 0 0,0-1 0,0 0 0,-1 0 0,1-1 0,-1 0 0,0 0 0,0-1 0,8-5 0,0-2 0,-1 0 0,0-1 0,0 0 0,-1-1 0,-1-1 0,0 0 0,-1 0 0,0-1 0,7-17 0,-44 66 0,23-26-2,0 1 0,1-1 0,0 1 0,0 0 0,1 0 0,0 0 0,1 0 0,0 0 1,0 0-1,1 9 0,0-17-62,0-1 0,0 1 0,0 0 0,0-1 1,0 1-1,0-1 0,0 1 0,0-1 0,0 1 1,1-1-1,-1 1 0,0 0 0,0-1 1,1 1-1,-1-1 0,0 0 0,1 1 0,-1-1 1,0 1-1,1-1 0,-1 1 0,1-1 0,-1 0 1,1 1-1,-1-1 0,1 0 0,-1 0 0,2 1 1,11 1-5614,0-2-3175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05.466"/>
    </inkml:context>
    <inkml:brush xml:id="br0">
      <inkml:brushProperty name="width" value="0.025" units="cm"/>
      <inkml:brushProperty name="height" value="0.025" units="cm"/>
      <inkml:brushProperty name="color" value="#E71224"/>
    </inkml:brush>
  </inkml:definitions>
  <inkml:trace contextRef="#ctx0" brushRef="#br0">99 64 8104,'19'-29'14472,"-11"-6"-5642,-10 35-8802,0 1 1,0-1 0,0 0 0,0 0-1,0 1 1,0-1 0,0 1 0,0 0-1,1-1 1,-1 1 0,0 0 0,-2 2-1,-6 5-13,0 0 0,1 1-1,0 1 1,1 0 0,-12 17-1,16-21 7,0 1 0,0-1-1,0 1 1,1 0-1,0 0 1,1 1 0,0-1-1,0 0 1,0 1 0,0 13-1,2-20-13,0 0 1,0-1-1,0 1 0,0 0 0,0 0 0,0-1 0,0 1 0,1 0 1,-1 0-1,0-1 0,1 1 0,-1 0 0,0-1 0,1 1 0,-1-1 0,1 1 1,-1 0-1,1-1 0,-1 1 0,1-1 0,-1 1 0,1-1 0,0 1 1,-1-1-1,1 0 0,0 1 0,-1-1 0,2 1 0,26 0 168,-22-2-146,1 0-1,0 0 1,-1-1-1,1 0 1,-1-1 0,8-3-1,0-4-19,0 0 0,-1-1 0,0-1 1,-1 0-1,0 0 0,-1-1 0,-1-1 0,0 0 0,16-29 0,-31 55-16,0 1-1,1 0 1,0-1 0,1 2 0,0-1-1,2 0 1,-1 1 0,2-1-1,-1 0 1,4 23 0,-3-35-57,0 0 0,1 1 0,-1-1 1,1 0-1,-1 0 0,1 0 0,0 0 0,-1 0 0,1 0 1,0 0-1,-1 0 0,1 0 0,0 0 0,0 0 0,0 0 1,0-1-1,0 1 0,0 0 0,0-1 0,0 1 0,2 0 1,27 2-4843,-3-4-2253</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36.850"/>
    </inkml:context>
    <inkml:brush xml:id="br0">
      <inkml:brushProperty name="width" value="0.025" units="cm"/>
      <inkml:brushProperty name="height" value="0.025" units="cm"/>
      <inkml:brushProperty name="color" value="#E71224"/>
    </inkml:brush>
  </inkml:definitions>
  <inkml:trace contextRef="#ctx0" brushRef="#br0">0 0 6758,'0'0'19347,"69"31"-18354,-29-30-609,5 1-320,-2-1 0,-2 0-32,-5 2-192,-6 2-1185,-12 0-1378,-12 1-320,-6 2 129,-3 0-802,-18-2-1761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37.194"/>
    </inkml:context>
    <inkml:brush xml:id="br0">
      <inkml:brushProperty name="width" value="0.025" units="cm"/>
      <inkml:brushProperty name="height" value="0.025" units="cm"/>
      <inkml:brushProperty name="color" value="#E71224"/>
    </inkml:brush>
  </inkml:definitions>
  <inkml:trace contextRef="#ctx0" brushRef="#br0">67 5 9769,'0'0'6598,"-57"15"-4195,48-12-1,8 1-256,1 0-737,7-1-640,12-1 160,9 1-96,8-3-289,6 0-384,5 0-63,2-5-450,0-4-2465,-5-3-2692,-4-1-7206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38.997"/>
    </inkml:context>
    <inkml:brush xml:id="br0">
      <inkml:brushProperty name="width" value="0.025" units="cm"/>
      <inkml:brushProperty name="height" value="0.025" units="cm"/>
      <inkml:brushProperty name="color" value="#E71224"/>
    </inkml:brush>
  </inkml:definitions>
  <inkml:trace contextRef="#ctx0" brushRef="#br0">137 8 7687,'0'0'17846,"-10"-3"-16756,7 2-1069,-1 0 1,1 0-1,-1 1 1,1-1-1,-1 1 1,1-1-1,-1 1 1,1 0-1,-1 1 1,1-1-1,-1 1 1,1-1-1,-1 1 1,1 0-1,-1 0 1,1 1-1,0-1 1,-1 1 0,1-1-1,0 1 1,0 0-1,0 0 1,1 1-1,-1-1 1,0 0-1,1 1 1,0 0-1,-1-1 1,1 1-1,-3 6 1,2-5 72,0 0 0,0 0 0,1 1 0,-1 0 0,1-1 0,0 1 0,0 0 0,0 0 0,1 0 0,0 0 0,0 0 0,0 1 0,1-1 0,0 0 0,0 0 0,0 1 0,2 7 0,-1-11-44,0-1 1,0 0-1,1 0 0,-1 0 0,0 0 1,1 0-1,-1 0 0,1 0 0,0-1 1,-1 1-1,1 0 0,-1-1 0,1 1 1,0-1-1,-1 0 0,1 0 0,0 0 1,0 1-1,-1-1 0,1-1 0,0 1 1,3-1-1,41-7 566,-33 2-545,0 0 0,-1-1-1,0-1 1,0 0-1,0-1 1,-1 0-1,-1-1 1,19-21-1,18-15 86,-45 96-439,-2-47 245,0 5 80,-1 0 0,2 0 0,-1 0 0,1 0 0,0 0 0,1-1 0,3 11-1,-4-15-206,1-1-1,-1 0 0,1 0 0,0 1 0,0-1 0,-1 0 0,2-1 1,-1 1-1,0 0 0,0-1 0,0 1 0,1-1 0,-1 1 0,1-1 1,-1 0-1,1 0 0,-1 0 0,1-1 0,0 1 0,-1-1 0,1 1 1,0-1-1,0 0 0,-1 0 0,4 0 0,-4 0-453,0 0 1,0 0-1,0 0 0,0 0 1,0 0-1,0 0 1,0-1-1,1 1 0,-1-1 1,0 1-1,-1-1 0,1 0 1,0 0-1,0 0 0,0 0 1,0 0-1,2-2 0,10-15-10623</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39.342"/>
    </inkml:context>
    <inkml:brush xml:id="br0">
      <inkml:brushProperty name="width" value="0.025" units="cm"/>
      <inkml:brushProperty name="height" value="0.025" units="cm"/>
      <inkml:brushProperty name="color" value="#E71224"/>
    </inkml:brush>
  </inkml:definitions>
  <inkml:trace contextRef="#ctx0" brushRef="#br0">0 55 14798,'0'0'6203,"11"-6"-3849,10-4-1159,0 1 0,31-9 0,-43 15-951,0 1 0,0 0 0,0 0 0,1 1-1,-1 0 1,1 1 0,-1-1 0,0 2 0,1 0 0,12 2 0,-21-3-204,-1 1 0,1-1 0,0 1 0,-1-1 0,1 1 0,-1 0-1,1-1 1,-1 1 0,1 0 0,-1-1 0,1 1 0,-1 0 0,1-1 0,-1 1 0,0 0 0,1 0 0,-1-1 0,0 1 0,0 0 0,0 0 0,0 0 0,0 0 0,0-1 0,0 1 0,0 0 0,0 0 0,0 0 0,0-1 0,0 1 0,0 0 0,-1 0 0,1 0 0,0-1 0,-1 1 0,1 0 0,0 0 0,-2 0 0,-15 30 950,-40 25-554,39-39-370,0 1 1,-23 29-1,41-46-66,-1-1 0,0 1 0,1 0 0,-1-1 0,1 1 0,-1 0 0,1 0 0,-1-1 0,1 1 0,0 0 0,-1 0 0,1 0 0,0 0 0,-1 0 0,1-1 0,0 1 0,0 0 0,0 0 0,0 0 0,0 0 0,0 0 0,0 0 0,0 0 0,1 0 0,-1-1 0,0 1 0,0 0 0,1 0 0,0 1 0,0-1 0,0 0 0,1 0 0,-1 0 0,1 0 0,-1 0 0,1-1 0,-1 1 0,1 0 0,0-1 0,-1 1 0,1-1 0,0 0 0,0 1 0,2-1 0,12 0 0,0 0 0,26-4 0,-33 3 0,49-9-2007,-1-5-5029,-22 5-5477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3:58.457"/>
    </inkml:context>
    <inkml:brush xml:id="br0">
      <inkml:brushProperty name="width" value="0.025" units="cm"/>
      <inkml:brushProperty name="height" value="0.025" units="cm"/>
    </inkml:brush>
  </inkml:definitions>
  <inkml:trace contextRef="#ctx0" brushRef="#br0">183 8 2498,'0'0'2493,"-11"3"-2509,-70 12 1602,17-10 4516,37-5-1878,39 1-858,44 1-1566,499-32-1085,-511 27-513,-32 3 359,-32 1 240,-447 55 2867,573-76-4844,114-16-3499,-244 40 4002,0 1-1,0 1 1,-26 11-1,-54 13-2195,34-19-1866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7.841"/>
    </inkml:context>
    <inkml:brush xml:id="br0">
      <inkml:brushProperty name="width" value="0.025" units="cm"/>
      <inkml:brushProperty name="height" value="0.025" units="cm"/>
    </inkml:brush>
  </inkml:definitions>
  <inkml:trace contextRef="#ctx0" brushRef="#br0">100 79 2050,'0'0'7084,"4"-11"-2776,2 1-3115,-4 7-781,0-1 0,0 0-1,0 1 1,-1-1 0,1 0-1,-1 0 1,0 0 0,0 0 0,0 0-1,-1 0 1,1-6 0,-5 5 3018,-6 11-2538,-7 11-655,7-2 335,1 0 1,0 0-1,-12 31 0,18-39-362,0 1-1,1 0 0,0 0 0,0 0 1,1 1-1,0-1 0,1 0 0,0 1 0,0-1 1,2 12-1,-2-19-190,1 1-1,0 0 1,0 0 0,0 0 0,0-1-1,0 1 1,1 0 0,-1-1-1,0 1 1,1-1 0,-1 0 0,1 1-1,-1-1 1,1 0 0,0 0 0,-1 0-1,1 0 1,0 0 0,0 0-1,0-1 1,0 1 0,0-1 0,-1 1-1,1-1 1,0 0 0,3 1 0,63 1-1532,-50-2-203,-12 0 1257,1 0-1,-1 0 0,1 1 1,-1 0-1,0 1 1,1-1-1,7 4 0,-12-4 525,-1-1 0,0 1 0,1 0 0,-1 0 0,0 0 0,0 0 0,0 0 0,0 0 0,0 0 0,0 0 0,0 0 0,0 0 0,0 1 0,0-1 0,-1 0 0,1 1 0,-1-1 0,1 0 0,-1 1 0,1-1 0,-1 1 0,0-1 0,1 1 0,-1-1 0,0 1 0,0-1 0,0 1 0,0-1 0,-1 1 0,1-1 0,0 1 0,-1-1 0,1 0 0,0 1 0,-1-1 0,0 1 0,1-1 0,-2 2 0,-2 3 222,1-1 0,-1 1 1,0-1-1,0 0 0,0 0 1,-1 0-1,1-1 0,-1 0 1,-1 0-1,1 0 0,0 0 0,-1-1 1,0 0-1,-11 5 0,5-4 227,0 1 0,0-2 0,-1 0 0,1 0-1,-1-1 1,-22 1 0,33-3-618,0 0 0,1 0 1,-1 0-1,0-1 0,1 1 0,-1 0 0,1-1 0,-1 1 1,1-1-1,-1 1 0,1-1 0,-1 0 0,1 0 1,0 0-1,-1 1 0,1-1 0,0 0 0,-1-1 0,1 1 1,0 0-1,0 0 0,0 0 0,-1-3 0,1 1-501,-1-1 0,0 1 0,1-1 0,0 0-1,0 0 1,0 0 0,1 0 0,-1-7 0,1-19-6255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39.732"/>
    </inkml:context>
    <inkml:brush xml:id="br0">
      <inkml:brushProperty name="width" value="0.025" units="cm"/>
      <inkml:brushProperty name="height" value="0.025" units="cm"/>
      <inkml:brushProperty name="color" value="#E71224"/>
    </inkml:brush>
  </inkml:definitions>
  <inkml:trace contextRef="#ctx0" brushRef="#br0">154 0 16335,'0'0'6860,"-6"8"-4393,-1 3-2280,-21 29 1186,1 2 1,-22 46-1,43-75-1173,0-1 0,1 1 0,1 0 0,0 0-1,1 0 1,0 1 0,1-1 0,0 1 0,1-1 0,1 1-1,0 0 1,1-1 0,2 15 0,-2-24-246,1-1 1,-1 0-1,1 0 1,-1 0-1,1 0 1,0 0-1,0 0 0,1 0 1,-1-1-1,0 1 1,1-1-1,0 0 1,-1 0-1,1 0 0,0 0 1,0 0-1,0 0 1,1-1-1,-1 0 1,4 2-1,4 1-571,-1-1 0,1 0-1,0-1 1,0 0 0,12 0 0,13-2-6318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0.492"/>
    </inkml:context>
    <inkml:brush xml:id="br0">
      <inkml:brushProperty name="width" value="0.025" units="cm"/>
      <inkml:brushProperty name="height" value="0.025" units="cm"/>
      <inkml:brushProperty name="color" value="#E71224"/>
    </inkml:brush>
  </inkml:definitions>
  <inkml:trace contextRef="#ctx0" brushRef="#br0">0 0 5926,'0'0'96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0.850"/>
    </inkml:context>
    <inkml:brush xml:id="br0">
      <inkml:brushProperty name="width" value="0.025" units="cm"/>
      <inkml:brushProperty name="height" value="0.025" units="cm"/>
      <inkml:brushProperty name="color" value="#E71224"/>
    </inkml:brush>
  </inkml:definitions>
  <inkml:trace contextRef="#ctx0" brushRef="#br0">167 58 5990,'33'-48'7970,"-26"38"-961,-19 26-2816,-4 14-2291,-2 3-1084,-140 174 501,157-213-10915,0-22 401,1 6-831</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1.192"/>
    </inkml:context>
    <inkml:brush xml:id="br0">
      <inkml:brushProperty name="width" value="0.025" units="cm"/>
      <inkml:brushProperty name="height" value="0.025" units="cm"/>
      <inkml:brushProperty name="color" value="#E71224"/>
    </inkml:brush>
  </inkml:definitions>
  <inkml:trace contextRef="#ctx0" brushRef="#br0">1 1 7911,'0'0'14574,"49"2"-13068,-33 10-289,0 0-448,4 0-225,1 1-352,6-1-96,-4-1-672,1-3-2883,-6-2-4421</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1.566"/>
    </inkml:context>
    <inkml:brush xml:id="br0">
      <inkml:brushProperty name="width" value="0.025" units="cm"/>
      <inkml:brushProperty name="height" value="0.025" units="cm"/>
      <inkml:brushProperty name="color" value="#E71224"/>
    </inkml:brush>
  </inkml:definitions>
  <inkml:trace contextRef="#ctx0" brushRef="#br0">0 148 12812,'0'0'14350,"11"-5"-14041,26-19-805,-2-1-1,0-1 1,36-37-1,-71 63 501,0 0-1,0-1 0,0 1 0,0 0 1,0 0-1,0 0 0,0 0 0,0-1 0,0 1 1,0 0-1,0 0 0,0 0 0,1 0 0,-1-1 1,0 1-1,0 0 0,0 0 0,0 0 1,0 0-1,0 0 0,0-1 0,1 1 0,-1 0 1,0 0-1,0 0 0,0 0 0,0 0 1,1 0-1,-1 0 0,0 0 0,0 0 0,0-1 1,0 1-1,1 0 0,-1 0 0,0 0 0,0 0 1,0 0-1,1 0 0,-1 0 0,0 0 1,0 1-1,0-1 0,1 0 0,-1 0 0,0 0 1,0 0-1,0 0 0,0 0 0,1 0 0,-1 0 1,0 0-1,0 0 0,0 1 0,0-1 1,0 0-1,1 0 0,-1 0 0,0 0 0,0 0 1,0 1-1,0-1 0,0 0 0,0 0 1,0 0-1,0 0 0,0 1 0,-3 19 655,-14 25 574,11-33-1172,0 0 0,1 0 0,1 1 0,0-1 0,0 1 0,1 0 1,-1 16-1,15-30-9323,0-7-2438</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1.909"/>
    </inkml:context>
    <inkml:brush xml:id="br0">
      <inkml:brushProperty name="width" value="0.025" units="cm"/>
      <inkml:brushProperty name="height" value="0.025" units="cm"/>
      <inkml:brushProperty name="color" value="#E71224"/>
    </inkml:brush>
  </inkml:definitions>
  <inkml:trace contextRef="#ctx0" brushRef="#br0">0 36 20371,'0'0'10698,"53"-3"-10377,-21-4-225,1-1-96,1 3-929,-8 1-1153,-4-1-2338,-7 2-2403</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2.269"/>
    </inkml:context>
    <inkml:brush xml:id="br0">
      <inkml:brushProperty name="width" value="0.025" units="cm"/>
      <inkml:brushProperty name="height" value="0.025" units="cm"/>
      <inkml:brushProperty name="color" value="#E71224"/>
    </inkml:brush>
  </inkml:definitions>
  <inkml:trace contextRef="#ctx0" brushRef="#br0">1 343 11787,'0'0'13085,"5"-8"-12077,42-62-448,71-82 0,-67 89-446,-51 63-106,0-1 0,0 1 0,0 0 1,0-1-1,0 1 0,0 0 1,0 0-1,0-1 0,0 1 0,0 0 1,0 0-1,0 0 0,1-1 0,-1 1 1,0 0-1,0 0 0,0-1 0,0 1 1,0 0-1,1 0 0,-1 0 1,0-1-1,0 1 0,0 0 0,1 0 1,-1 0-1,0 0 0,0 0 0,1 0 1,-1-1-1,0 1 0,0 0 1,1 0-1,-1 0 0,0 0 0,0 0 1,1 0-1,-1 0 0,0 0 0,0 0 1,1 0-1,-1 0 0,0 0 0,0 0 1,1 0-1,-1 0 0,0 1 1,0-1-1,1 0 0,-1 0 0,0 0 1,0 0-1,0 0 0,1 0 0,-1 1 1,0-1-1,0 0 0,-1 21 539,-12 29 311,10-43-787,1 0-1,0 0 1,0 0-1,1 0 1,0 0 0,0 1-1,0-1 1,2 10-1,-1-16-55,0-1 1,1 1-1,-1-1 0,1 1 0,-1-1 0,1 0 0,-1 1 0,1-1 0,-1 1 0,1-1 0,-1 0 0,1 0 0,-1 1 1,1-1-1,0 0 0,-1 0 0,1 0 0,-1 0 0,1 1 0,0-1 0,-1 0 0,1 0 0,0 0 0,-1 0 0,1-1 1,-1 1-1,1 0 0,0 0 0,0 0 0,20-5 360,-13 0-342,1 0 0,-1 0 0,-1 0 0,1-1 0,-1 0 0,0-1 0,-1 1-1,1-1 1,-1-1 0,9-13 0,-2 0-287,0-1 0,16-43-1,-28 64 214,-7 17 19,0 0 14,2 0 1,0 0-1,0 1 1,-1 30-1,5-46-93,0 0 0,1 0 0,-1 0 0,0-1 0,0 1 0,0 0 0,1 0 0,-1-1 0,0 1 0,1 0 0,-1-1 0,1 1 0,-1 0 0,1-1 0,-1 1 0,1-1 0,-1 1 0,1 0 0,0-1 0,-1 0 0,1 1 0,0-1 0,-1 1 0,1-1 0,0 0 0,0 1 0,-1-1 0,1 0 0,0 0 0,1 1 0,16 0-7817,-14-1 5867,9 0-9779</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2.623"/>
    </inkml:context>
    <inkml:brush xml:id="br0">
      <inkml:brushProperty name="width" value="0.025" units="cm"/>
      <inkml:brushProperty name="height" value="0.025" units="cm"/>
      <inkml:brushProperty name="color" value="#E71224"/>
    </inkml:brush>
  </inkml:definitions>
  <inkml:trace contextRef="#ctx0" brushRef="#br0">88 1 15407,'0'0'9539,"10"4"-8300,-5-3-1104,1 1 0,-1 0 0,0 1 1,0-1-1,0 1 0,0 0 0,-1 0 1,1 1-1,-1-1 0,0 1 0,0 0 1,0 0-1,0 0 0,-1 1 0,0-1 1,0 1-1,0 0 0,0 0 0,-1 0 1,1 0-1,-1 0 0,-1 1 0,1-1 1,-1 1-1,0-1 0,1 10 0,-2 1 84,-1 0 1,0 0-1,-1 0 0,-1 0 0,0 0 0,-1-1 0,-1 1 0,0-1 1,-1 0-1,-1-1 0,0 0 0,-10 14 0,9-15-792,-1-1-1,0 0 0,-1-1 1,0 0-1,-1-1 0,0 0 1,-24 16-1,18-17-5160,7-8-2983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3.668"/>
    </inkml:context>
    <inkml:brush xml:id="br0">
      <inkml:brushProperty name="width" value="0.025" units="cm"/>
      <inkml:brushProperty name="height" value="0.025" units="cm"/>
      <inkml:brushProperty name="color" value="#E71224"/>
    </inkml:brush>
  </inkml:definitions>
  <inkml:trace contextRef="#ctx0" brushRef="#br0">80 0 12204,'0'0'8349,"-3"11"-6833,-29 145 2862,-12 49-855,87-278-448,-23 42-3384,1 1-1,2 2 0,36-37 0,-56 63 263,0-1 1,0 1-1,1 0 1,-1 0-1,1 0 0,0 0 1,-1 0-1,1 1 0,0-1 1,0 1-1,0 0 0,0 1 1,0-1-1,0 1 0,0-1 1,0 1-1,1 0 1,6 2-1,-11-2 42,1 1-1,0-1 1,-1 1 0,0-1-1,1 1 1,-1-1 0,1 1 0,-1 0-1,0-1 1,1 1 0,-1 0 0,0-1-1,0 1 1,1 0 0,-1-1-1,0 1 1,0 0 0,0 0 0,0-1-1,0 1 1,0 0 0,0-1-1,0 1 1,0 0 0,0 0 0,-1-1-1,1 1 1,0 0 0,0-1-1,-1 1 1,1 0 0,0-1 0,-1 1-1,1-1 1,-1 1 0,1 0-1,-1-1 1,1 1 0,-1-1 0,1 1-1,-2-1 1,-20 24 83,4-12-18,-1-1 1,-27 11 0,29-14-24,0 0 0,1 1 0,-24 17 1,87-23-10800,-15-9 4398,2-3-2973</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4.025"/>
    </inkml:context>
    <inkml:brush xml:id="br0">
      <inkml:brushProperty name="width" value="0.025" units="cm"/>
      <inkml:brushProperty name="height" value="0.025" units="cm"/>
      <inkml:brushProperty name="color" value="#E71224"/>
    </inkml:brush>
  </inkml:definitions>
  <inkml:trace contextRef="#ctx0" brushRef="#br0">1 68 14958,'0'0'16811,"9"-1"-16448,5-2-335,0-2 1,0 0 0,-1 0 0,1-2-1,-1 1 1,19-14 0,-12 8-177,-20 12 143,0-1 1,1 1-1,-1 0 0,0-1 0,1 1 0,-1 0 0,1 0 1,-1-1-1,1 1 0,-1 0 0,0 0 0,1 0 1,-1-1-1,1 1 0,-1 0 0,1 0 0,-1 0 1,1 0-1,-1 0 0,1 0 0,-1 0 0,1 0 0,-1 0 1,1 0-1,-1 0 0,1 0 0,-1 1 0,0-1 1,1 0-1,-1 0 0,1 0 0,-1 1 0,1-1 1,-1 0-1,0 1 0,1-1 0,-1 0 0,0 0 1,1 1-1,0 24-321,-17 35-194,14-56 506,-4 15-495,1-7-1380,2-1 0,-1 1-1,1 0 1,-1 20-1,3-22-8717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8.358"/>
    </inkml:context>
    <inkml:brush xml:id="br0">
      <inkml:brushProperty name="width" value="0.025" units="cm"/>
      <inkml:brushProperty name="height" value="0.025" units="cm"/>
    </inkml:brush>
  </inkml:definitions>
  <inkml:trace contextRef="#ctx0" brushRef="#br0">81 14 14318,'0'0'16613,"10"-6"-16539,-13 5-101,0-1 0,0 1 0,0 0 0,-1 0 0,1 1 0,0-1 0,-1 1 0,1-1 0,0 1 0,-1 0 0,1 0 0,-1 1 0,1-1 0,-4 2 0,4-1 13,1 1-1,-1-1 1,1 1 0,0 0 0,-1 0 0,1 0 0,0 0 0,0 0 0,0 1 0,1-1 0,-1 1-1,0-1 1,1 1 0,0-1 0,0 1 0,0 0 0,0 0 0,0-1 0,0 1 0,0 4 0,1-6 18,-1 1 0,1 0 1,0 0-1,-1 0 1,1 0-1,0 0 1,0 0-1,1 0 0,-1 0 1,0 0-1,1-1 1,-1 1-1,1 0 0,-1 0 1,1 0-1,0-1 1,0 1-1,0 0 0,0-1 1,0 1-1,0 0 1,1-1-1,-1 0 1,0 1-1,1-1 0,-1 0 1,1 1-1,-1-1 1,1 0-1,0 0 0,1 0 1,8 3 39,-1-1 0,1-1 0,-1 0 1,1-1-1,0 0 0,0 0 0,0-1 0,16-2 1,8-3-242,44-14 0,23-2-336,-101 20 548,0 1-1,-1 0 0,1-1 0,-1 1 0,1 0 1,0 0-1,-1 0 0,1-1 0,-1 1 0,1 0 1,0 0-1,-1 0 0,1 0 0,0 0 1,-1 0-1,1 1 0,0-1 0,-1 0 0,1 0 1,-1 0-1,1 0 0,0 1 0,-1-1 1,1 0-1,-1 1 0,1-1 0,-1 0 0,1 1 1,-1-1-1,1 1 0,-1-1 0,1 1 1,-1-1-1,1 1 0,-1-1 0,0 1 0,1-1 1,-1 1-1,0 0 0,0-1 0,0 1 0,1-1 1,-1 1-1,0 0 0,0-1 0,0 1 1,0 0-1,0-1 0,0 1 0,0 0 0,0-1 1,0 1-1,0-1 0,0 1 0,-1 1 1,-22 42 1397,7-13-770,17-31-642,-1 1 0,0-1 0,1 1 0,-1-1 0,1 1 0,-1-1 0,1 0 0,-1 1 0,1-1 0,0 0 0,-1 1 0,1-1 0,-1 0 0,1 0 0,0 1 0,-1-1 0,1 0 0,-1 0 0,1 0 0,0 0 0,-1 0 0,1 0 0,0 0 0,-1 0 0,1 0 0,0 0 0,0-1 0,19 0 0,5-4 0,-1-1 0,28-10 0,-34 9 0,0 1 0,0 1 0,1 1 0,-1 1 0,28-2 0,-46 5-3,1 0-1,0 0 1,-1 1 0,1-1 0,0 0-1,-1 1 1,1-1 0,0 0 0,-1 1-1,1-1 1,0 1 0,-1-1-1,1 1 1,-1-1 0,1 1 0,-1-1-1,1 1 1,-1 0 0,0-1 0,1 1-1,-1 0 1,0-1 0,1 1 0,-1 0-1,0-1 1,0 1 0,0 0-1,0 0 1,1-1 0,-1 1 0,0 0-1,0 1 1,-1 32-858,1-22-17,1-8-3884,6-4-4132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4.645"/>
    </inkml:context>
    <inkml:brush xml:id="br0">
      <inkml:brushProperty name="width" value="0.025" units="cm"/>
      <inkml:brushProperty name="height" value="0.025" units="cm"/>
      <inkml:brushProperty name="color" value="#E71224"/>
    </inkml:brush>
  </inkml:definitions>
  <inkml:trace contextRef="#ctx0" brushRef="#br0">1 1 9513,'0'0'12172,"1"73"-11115,-1-40-321,0 1-512,1 0-95,2-3-97,0-1-193,-2-7-767,-1-5-258,0-9-511,0-6-1538,-4-3-2851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5.006"/>
    </inkml:context>
    <inkml:brush xml:id="br0">
      <inkml:brushProperty name="width" value="0.025" units="cm"/>
      <inkml:brushProperty name="height" value="0.025" units="cm"/>
      <inkml:brushProperty name="color" value="#E71224"/>
    </inkml:brush>
  </inkml:definitions>
  <inkml:trace contextRef="#ctx0" brushRef="#br0">1 24 14606,'0'0'6886,"68"0"-6533,-35 0-193,6 0-96,2-2-96,4-5-1730,0 1-2562,-1-3-4805</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5.347"/>
    </inkml:context>
    <inkml:brush xml:id="br0">
      <inkml:brushProperty name="width" value="0.025" units="cm"/>
      <inkml:brushProperty name="height" value="0.025" units="cm"/>
      <inkml:brushProperty name="color" value="#E71224"/>
    </inkml:brush>
  </inkml:definitions>
  <inkml:trace contextRef="#ctx0" brushRef="#br0">118 3 15054,'0'0'7031,"-10"-2"-4693,6 2-2218,0 0 0,0 0 0,0 0 1,0 0-1,0 0 0,0 1 0,0 0 0,1 0 0,-1 0 0,0 0 0,0 0 0,1 1 1,-1 0-1,0 0 0,1 0 0,0 0 0,-1 0 0,1 1 0,0-1 0,0 1 0,1 0 1,-1 0-1,0 0 0,1 0 0,0 1 0,0-1 0,0 0 0,0 1 0,0 0 1,1-1-1,0 1 0,-1 0 0,0 5 0,2-7-97,-1 0 1,0 0-1,1-1 0,-1 1 0,1 0 1,-1 0-1,1 0 0,0 0 0,0 0 1,0 0-1,0 0 0,0 0 1,0 0-1,1 0 0,-1 0 0,1 0 1,-1 0-1,1 0 0,0 0 1,0-1-1,1 3 0,-1-3-4,0 0 0,1 0 0,-1 0-1,1 0 1,-1 0 0,1-1 0,-1 1-1,1 0 1,-1-1 0,1 1 0,0-1 0,-1 0-1,1 0 1,0 1 0,-1-1 0,1 0 0,0 0-1,-1 0 1,3-1 0,5-1-5,0 1 0,0-2-1,-1 1 1,1-1 0,-1-1 0,0 0-1,15-9 1,23-32-479,-39 37 385,0 0 0,1 0 0,16-12 1,-24 47-407,-5 28 531,-2 7-524,13-23-2856,4-25-926,1-8-1728,0-5-3807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5.724"/>
    </inkml:context>
    <inkml:brush xml:id="br0">
      <inkml:brushProperty name="width" value="0.025" units="cm"/>
      <inkml:brushProperty name="height" value="0.025" units="cm"/>
      <inkml:brushProperty name="color" value="#E71224"/>
    </inkml:brush>
  </inkml:definitions>
  <inkml:trace contextRef="#ctx0" brushRef="#br0">1 27 16688,'0'0'5525,"11"-3"-3395,69-17 130,-74 19-2187,1 0 1,-1 0-1,0 1 1,0-1-1,0 1 1,0 1-1,1-1 1,-1 1-1,0 0 1,0 0-1,0 1 1,0 0-1,7 3 0,-12-4-42,1 0 0,-1 0-1,0 0 1,0 0 0,0 0-1,0 0 1,0 0 0,0 0-1,0 1 1,0-1 0,0 0-1,-1 0 1,1 1 0,-1-1-1,1 1 1,-1-1 0,1 1-1,-1-1 1,0 1 0,1-1-1,-1 1 1,0-1 0,0 1-1,0-1 1,-1 1 0,1-1-1,0 1 1,0-1 0,-1 1-1,1-1 1,-1 0-1,1 1 1,-1-1 0,0 0-1,1 1 1,-1-1 0,0 0-1,0 0 1,0 1 0,0-1-1,-1 1 1,-6 7 478,-1 0 1,0 0-1,-19 13 0,22-16-385,-7 3 145,7-5-181,0 0 0,0 0 0,0 1 0,1 0 0,0-1 0,0 2 0,0-1-1,1 1 1,-1-1 0,1 1 0,-6 13 0,11-19-85,-1 1 1,0-1-1,0 1 0,1 0 1,-1-1-1,0 1 0,1-1 1,-1 1-1,1-1 0,-1 1 1,1-1-1,-1 1 0,1-1 1,-1 0-1,1 1 0,-1-1 1,1 0-1,-1 1 0,1-1 1,0 0-1,-1 0 0,1 0 1,0 1-1,-1-1 0,1 0 1,0 0-1,-1 0 0,1 0 1,0 0-1,-1 0 0,1 0 1,1-1-1,29 1 11,-25 0-47,65-3-3127,-24-2-3807,-22 3-219</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6.067"/>
    </inkml:context>
    <inkml:brush xml:id="br0">
      <inkml:brushProperty name="width" value="0.025" units="cm"/>
      <inkml:brushProperty name="height" value="0.025" units="cm"/>
      <inkml:brushProperty name="color" value="#E71224"/>
    </inkml:brush>
  </inkml:definitions>
  <inkml:trace contextRef="#ctx0" brushRef="#br0">127 0 17296,'0'0'10586,"-10"14"-9785,-10 15 98,-30 59-1,42-72-669,1 1 0,0 0 0,1 0 0,1 1 0,1 0 1,-4 30-1,7-43-206,1 0 0,0 0 1,0 1-1,0-1 0,1 0 1,-1 0-1,1 0 0,1 0 0,-1 0 1,1 0-1,-1 0 0,1 0 1,1 0-1,4 7 0,-5-9-218,0-1-1,0 0 1,1 0-1,-1 0 0,1 0 1,-1 0-1,1-1 1,0 1-1,-1-1 1,5 2-1,-1-1-933,0 0 0,0-1 0,0 0 0,0 0 0,0-1 0,7 1-1,16-1-8788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6.436"/>
    </inkml:context>
    <inkml:brush xml:id="br0">
      <inkml:brushProperty name="width" value="0.025" units="cm"/>
      <inkml:brushProperty name="height" value="0.025" units="cm"/>
      <inkml:brushProperty name="color" value="#E71224"/>
    </inkml:brush>
  </inkml:definitions>
  <inkml:trace contextRef="#ctx0" brushRef="#br0">207 1 17681,'0'0'11814,"-11"12"-11035,-177 218-405,188-229-473,0-1 0,0 0 0,0 0 1,0 0-1,0 0 0,0 0 0,0 1 0,0-1 1,-1 0-1,1 0 0,0 0 0,0 0 1,0 0-1,0 1 0,0-1 0,0 0 0,0 0 1,0 0-1,0 0 0,0 0 0,-1 0 1,1 0-1,0 0 0,0 1 0,0-1 0,0 0 1,0 0-1,0 0 0,-1 0 0,1 0 1,0 0-1,0 0 0,0 0 0,0 0 0,0 0 1,-1 0-1,1 0 0,0 0 0,0 0 1,0 0-1,0 0 0,0 0 0,-1 0 1,1 0-1,0 0 0,0 0 0,0 0 0,0 0 1,0 0-1,0 0 0,-1-1 0,1 1 1,0 0-1,0 0 0,0 0 0,0 0 0,0 0 1,0 0-1,0 0 0,0 0 0,-1-1 1,1 1-1,0 0 0,0 0 0,0 0 0,0 0 1,0-1-1,0-11-4921,0 8 4147,0-15-4897</inkml:trace>
  <inkml:trace contextRef="#ctx0" brushRef="#br0" timeOffset="1">14 95 8616,'0'0'14638,"57"8"-13901,-39 1-321,1 2-352,1 1-192,0-3-1409,-2-4-1827,-5-3-3682</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6.764"/>
    </inkml:context>
    <inkml:brush xml:id="br0">
      <inkml:brushProperty name="width" value="0.025" units="cm"/>
      <inkml:brushProperty name="height" value="0.025" units="cm"/>
      <inkml:brushProperty name="color" value="#E71224"/>
    </inkml:brush>
  </inkml:definitions>
  <inkml:trace contextRef="#ctx0" brushRef="#br0">60 4 14414,'0'0'8210,"8"0"-6715,25-3-342,-32 3-1099,-1 0 0,1 0 0,0 0 1,-1 0-1,1 1 0,-1-1 0,1 0 0,0 0 0,-1 1 0,1-1 1,0 0-1,-1 1 0,1-1 0,-1 1 0,1-1 0,-1 1 1,1-1-1,-1 1 0,0-1 0,1 1 0,-1-1 0,1 1 0,-1 0 1,0-1-1,0 1 0,1-1 0,-1 1 0,0 0 0,0-1 0,0 1 1,0 0-1,0-1 0,1 1 0,-1 0 0,-1 0 0,1-1 1,0 2-1,-4 25 1224,-1-16-923,-1 0 0,0 0 0,-1-1 0,0 0-1,-15 16 1,15-17-132,-1 0 0,1 0 0,1 0 0,0 1 0,0 0 0,0 0 0,-4 14 0,10-24-229,0 1 0,-1-1-1,1 1 1,0-1 0,0 1-1,0-1 1,0 1-1,0 0 1,0-1 0,0 1-1,0-1 1,0 1-1,0-1 1,0 1 0,0-1-1,0 1 1,1-1-1,-1 1 1,0-1 0,0 1-1,0-1 1,1 1 0,-1-1-1,0 1 1,1-1-1,-1 0 1,0 1 0,1-1-1,-1 1 1,1-1-1,-1 0 1,0 0 0,1 1-1,0-1 1,23 3-598,26-15-1345,-34 4-2118,0-1-1,27-20 0,-19 11-4570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7.137"/>
    </inkml:context>
    <inkml:brush xml:id="br0">
      <inkml:brushProperty name="width" value="0.025" units="cm"/>
      <inkml:brushProperty name="height" value="0.025" units="cm"/>
      <inkml:brushProperty name="color" value="#E71224"/>
    </inkml:brush>
  </inkml:definitions>
  <inkml:trace contextRef="#ctx0" brushRef="#br0">1 1 15855,'0'0'16143,"53"9"-16111,-37-9-1153,-1 0-1569,-2-2-2691,0-3-3396</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7.481"/>
    </inkml:context>
    <inkml:brush xml:id="br0">
      <inkml:brushProperty name="width" value="0.025" units="cm"/>
      <inkml:brushProperty name="height" value="0.025" units="cm"/>
      <inkml:brushProperty name="color" value="#E71224"/>
    </inkml:brush>
  </inkml:definitions>
  <inkml:trace contextRef="#ctx0" brushRef="#br0">1 408 12460,'0'0'13324,"9"-10"-11295,142-168-352,-122 139-1887,0-2 0,-3 0 1,21-46-1,-44 75 757,-15 25-233,-16 28 122,25-36-391,0 0 117,0 0 0,0 0 0,1 0 0,0 0 0,0 0 0,0 1 0,0-1 0,1 1 0,0 0 1,0-1-1,1 1 0,-1 11 0,2-17-150,-1 1 0,1-1 0,0 1 1,-1 0-1,1-1 0,0 1 0,0-1 1,-1 0-1,1 1 0,0-1 0,0 0 1,0 1-1,-1-1 0,1 0 0,0 0 1,0 0-1,0 1 0,0-1 0,-1 0 0,1 0 1,0 0-1,0-1 0,0 1 0,0 0 1,0 0-1,-1 0 0,1-1 0,0 1 1,1-1-1,27-10-96,-19 5-287,-1-2 1,0 0-1,-1 0 1,0 0-1,10-13 1,15-16-498,-44 83 1055,6-33-310,1 0 1,0 0-1,1 1 1,-2 19-1,10 3-6530,4-26 1192</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8.190"/>
    </inkml:context>
    <inkml:brush xml:id="br0">
      <inkml:brushProperty name="width" value="0.025" units="cm"/>
      <inkml:brushProperty name="height" value="0.025" units="cm"/>
      <inkml:brushProperty name="color" value="#E71224"/>
    </inkml:brush>
  </inkml:definitions>
  <inkml:trace contextRef="#ctx0" brushRef="#br0">1 25 12204,'0'0'14109,"9"-2"-13463,19-4-617,-14 1 457,0 2 0,1 0 1,-1 0-1,1 2 0,20-1 1,-34 3-489,0-1 1,-1 0 0,1 1 0,-1 0 0,1-1 0,-1 1-1,1-1 1,-1 1 0,0 0 0,1-1 0,-1 1-1,0 0 1,0-1 0,1 1 0,-1 0 0,0-1-1,0 1 1,0 0 0,0-1 0,0 1 0,0 0 0,0 0-1,0-1 1,0 1 0,0 0 0,0 0 0,0-1-1,0 1 1,-1 0 0,-6 25 31,0-17 64,1-1-1,-1 0 1,0-1-1,-9 8 1,10-12 18,1 2-1,0-1 1,0 0 0,1 1 0,-1 0 0,1 0 0,0 1 0,0-1 0,1 1 0,0 0 0,0-1 0,0 2-1,0-1 1,-1 9 0,4-14-101,0 0-1,1 0 1,0 0-1,-1 0 1,1 0-1,0 0 1,-1 0-1,1 0 1,0 0-1,0 0 1,0 0-1,0 0 1,0 0-1,0-1 1,0 1-1,0 0 1,0-1-1,0 1 1,0-1-1,0 1 1,0-1-1,0 0 1,1 1-1,-1-1 1,0 0-1,0 0 1,1 0-1,1 0 1,45 4-381,-41-3 88,74 0-6247,-44-1-256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9.620"/>
    </inkml:context>
    <inkml:brush xml:id="br0">
      <inkml:brushProperty name="width" value="0.025" units="cm"/>
      <inkml:brushProperty name="height" value="0.025" units="cm"/>
    </inkml:brush>
  </inkml:definitions>
  <inkml:trace contextRef="#ctx0" brushRef="#br0">205 269 6182,'5'-10'9433,"-1"1"-8021,0-1 0,0 0 0,-1 0 1,0 0-1,3-19 0,-6 27-1259,0 0-1,1-1 1,-1 1 0,0 0-1,0 0 1,-1-1 0,1 1-1,0 0 1,-1 0-1,1-1 1,-1 1 0,0 0-1,0 0 1,0 0 0,0 0-1,0 0 1,0 0 0,-1 0-1,1 1 1,0-1 0,-1 0-1,0 1 1,1-1 0,-1 1-1,0-1 1,0 1-1,0 0 1,0 0 0,0 0-1,0 0 1,0 0 0,0 0-1,0 0 1,0 1 0,0-1-1,-1 1 1,1 0 0,0 0-1,-3-1 1,-1 1-163,-1 0 1,0 0-1,1 1 1,-1 0-1,0 0 1,1 0-1,-1 1 1,1 0-1,0 0 1,0 1-1,-1 0 1,2 0-1,-1 0 1,0 1-1,1-1 1,-1 1-1,-8 9 1,8-7-3,1 0-1,-1 1 1,1-1 0,0 1 0,0 0 0,1 1 0,0-1-1,0 1 1,1 0 0,0 0 0,0 0 0,1 0-1,-2 15 1,3-22 11,1 0 0,0 0 0,0 0 0,0 0 0,0 0 0,0 0 0,0 0 0,0 0-1,0 1 1,0-1 0,1 0 0,-1 0 0,0 0 0,1 0 0,-1 0 0,1-1 0,-1 1 0,1 0 0,-1 0-1,1 0 1,-1 0 0,1 0 0,0-1 0,0 1 0,-1 0 0,1 0 0,1 0 0,0 0 13,0-1 0,0 1 1,1-1-1,-1 1 0,0-1 1,0 0-1,0 1 0,0-1 1,1 0-1,-1-1 0,0 1 1,3-1-1,5-1 51,0-1 0,-1 0 0,1 0 0,-1-1 0,10-6-1,14-10 31,-2-1-1,0-2 0,30-29 0,-43 35 104,-1 0-1,0-2 1,-1 0 0,-2-1-1,25-41 1,-33 44-194,-17 29-164,-18 31-126,28-42 288,-74 134 313,68-119-256,0 0 0,1 1-1,1 0 1,0 0-1,1 0 1,-2 31 0,6-46-50,-1 0 1,1 0-1,0-1 1,0 1-1,0 0 1,0 0-1,1-1 1,-1 1-1,0 0 1,1-1-1,-1 1 1,1 0-1,0-1 1,-1 1-1,1-1 1,0 1-1,0-1 1,0 1 0,0-1-1,0 1 1,0-1-1,1 0 1,-1 0-1,0 0 1,1 0-1,-1 0 1,1 0-1,-1 0 1,1 0-1,-1 0 1,1-1-1,0 1 1,-1 0-1,1-1 1,0 0-1,-1 1 1,1-1-1,0 0 1,0 0-1,-1 0 1,1 0-1,0 0 1,0 0-1,-1-1 1,3 0-1,3 0 19,1 0 0,0-1 0,-1-1-1,0 1 1,0-1 0,0 0 0,0-1-1,0 1 1,8-7 0,0-2-26,-1-1 0,0-1 0,0 0 0,-1-1 0,-1-1 0,-1 0 0,0 0 0,-1-1 0,0 0 0,-2-1 0,0 0 0,8-28 0,-16 36 0,-4 9 0,-13 18 0,-17 31 0,2 10 0,30-53 0,0 0 0,0 0 0,0 0 0,1 0 0,0 0 0,0 1 0,0-1 0,0 0 0,1 1 0,0 6 0,1-11 0,0 0 0,0 0 0,0 0 0,-1-1 0,1 1 0,0 0 0,0-1 0,0 1 0,0-1 0,0 1 0,0-1 0,0 1 0,1-1 0,-1 0 0,0 1 0,0-1 0,0 0 0,0 0 0,0 0 0,1 0 0,-1 0 0,0 0 0,0 0 0,0 0 0,0 0 0,0-1 0,2 0 0,35-7 0,-26 2 0,0-1 0,0-1 0,-1 1 0,0-2 0,13-12 0,15-12 0,-39 33 0,0 0 0,1 0 0,-1 0 0,0 1 0,0-1 0,1 0 0,-1 0 0,0 0 0,1 0 0,-1 0 0,0 1 0,0-1 0,1 0 0,-1 0 0,0 0 0,0 1 0,0-1 0,1 0 0,-1 1 0,0-1 0,0 0 0,0 0 0,0 1 0,1-1 0,-1 0 0,0 1 0,0-1 0,0 0 0,0 0 0,0 1 0,0-1 0,0 0 0,0 1 0,0-1 0,0 0 0,0 1 0,0-1 0,0 0 0,0 1 0,0-1 0,-1 1 0,2 15 0,-1-15 0,-9 128 0,9-129 0,0 1 0,0 0 0,0-1 0,0 1 0,0-1 0,0 1 0,1-1 0,-1 1 0,0-1 0,0 1 0,0-1 0,0 1 0,1-1 0,-1 1 0,0-1 0,0 1 0,1-1 0,-1 1 0,0-1 0,1 1 0,-1-1 0,1 0 0,-1 1 0,1-1 0,-1 0 0,0 1 0,1-1 0,-1 0 0,1 0 0,-1 1 0,1-1 0,0 0 0,21-3 0,18-18 0,-33 15 0,0 0 0,-1-1 0,0 0 0,0 0 0,-1 0 0,0 0 0,0-1 0,-1 0 0,0 0 0,0 0 0,3-12 0,-3 2 0,-1 1 0,0-1 0,-2 0 0,0-29 0,36 44-950,103 6-13800,-96-3 7004</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8.860"/>
    </inkml:context>
    <inkml:brush xml:id="br0">
      <inkml:brushProperty name="width" value="0.025" units="cm"/>
      <inkml:brushProperty name="height" value="0.025" units="cm"/>
      <inkml:brushProperty name="color" value="#E71224"/>
    </inkml:brush>
  </inkml:definitions>
  <inkml:trace contextRef="#ctx0" brushRef="#br0">106 1 14574,'0'0'7255,"5"9"-5990,4 8-832,-1 1 0,-1 1 0,0 0 0,-2-1 0,0 2 0,-1-1 0,2 29 0,-5-36-447,0 1-1,-2-1 1,1 1 0,-1-1-1,-1 0 1,0 0-1,-1 1 1,0-1-1,-1-1 1,0 1-1,-1 0 1,-1-1-1,1 0 1,-2 0-1,0-1 1,0 0-1,0 0 1,-1-1-1,-1 1 1,-10 8-1,-8-5-2753,26-13 2443,0 1 1,0-1-1,-1 0 1,1 0 0,0 0-1,0 1 1,0-1-1,0 0 1,0 0-1,0 0 1,0-1-1,-1 1 1,1 0 0,0 0-1,0-1 1,0 1-1,0 0 1,0-1-1,0 1 1,0-1-1,0 0 1,0 1-1,0-1 1,-1-1 0,-7-20-8901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9.218"/>
    </inkml:context>
    <inkml:brush xml:id="br0">
      <inkml:brushProperty name="width" value="0.025" units="cm"/>
      <inkml:brushProperty name="height" value="0.025" units="cm"/>
      <inkml:brushProperty name="color" value="#E71224"/>
    </inkml:brush>
  </inkml:definitions>
  <inkml:trace contextRef="#ctx0" brushRef="#br0">0 21 14670,'0'0'6246,"9"-4"-4196,29-10-102,-11 12-70,-26 2-1828,-1 0 1,1 0-1,-1 1 1,1-1-1,0 0 1,-1 0-1,1 1 1,-1-1-1,1 0 1,-1 0-1,1 1 1,-1-1-1,1 1 1,-1-1-1,1 1 1,-1-1 0,0 1-1,1-1 1,-1 1-1,0-1 1,1 1-1,-1-1 1,0 1-1,0-1 1,1 1-1,-1 0 1,0-1-1,0 1 1,0-1-1,0 1 1,0 0-1,0 0 1,-1 3 43,0 0 1,0-1-1,0 1 0,0-1 0,-1 1 1,1-1-1,-1 0 0,0 0 1,0 0-1,0 0 0,-1 0 1,1 0-1,-1 0 0,1-1 0,-1 1 1,0-1-1,0 0 0,-4 3 1,4-4-67,0 1 1,0 1-1,0-1 1,1 0-1,-1 1 1,0-1-1,1 1 0,0 0 1,-1 0-1,1 0 1,0 0-1,1 0 1,-1 1-1,0-1 1,1 0-1,0 1 1,0-1-1,-1 5 1,3-8-25,-1 1 1,0 0-1,1-1 1,-1 1-1,0-1 0,1 1 1,-1 0-1,1-1 1,0 1-1,-1-1 1,1 0-1,-1 1 1,1-1-1,0 1 0,-1-1 1,1 0-1,0 1 1,-1-1-1,1 0 1,0 0-1,-1 0 0,1 0 1,0 1-1,-1-1 1,1 0-1,0 0 1,1 0-1,27 1 80,-22-1-100,52 1-1820,-1 0-7790,-30 1-1632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9.713"/>
    </inkml:context>
    <inkml:brush xml:id="br0">
      <inkml:brushProperty name="width" value="0.025" units="cm"/>
      <inkml:brushProperty name="height" value="0.025" units="cm"/>
      <inkml:brushProperty name="color" value="#E71224"/>
    </inkml:brush>
  </inkml:definitions>
  <inkml:trace contextRef="#ctx0" brushRef="#br0">77 0 15375,'0'0'6875,"-4"11"-5225,-13 49-844,3 1 0,3 0 0,-6 100-1,7-66 205,7-283 805,4 168-1991,1 0 0,1 0 0,1 0 0,1 1 0,0-1-1,9-19 1,-11 33 103,0 0-1,0 1 0,0-1 0,1 1 0,-1 0 1,1 0-1,1 1 0,-1-1 0,1 1 1,6-6-1,-7 8 60,-1 0 0,1 0 1,0 0-1,0 1 1,0-1-1,0 1 0,0 0 1,0 0-1,0 1 0,0-1 1,0 1-1,1 0 0,-1 0 1,0 0-1,0 0 0,0 1 1,5 1-1,-6-1 8,1 0-1,-1 0 1,0 0 0,0 1-1,0 0 1,0-1-1,0 1 1,0 0 0,-1 0-1,1 1 1,-1-1 0,1 1-1,-1-1 1,0 1-1,0 0 1,0-1 0,0 1-1,0 0 1,1 4-1,-2-5 66,-1 0-1,1 0 0,0 0 0,-1 0 0,1 0 1,-1 1-1,1-1 0,-1 0 0,0 0 0,0 0 1,0 1-1,0-1 0,-1 0 0,1 0 0,0 0 1,-1 1-1,0-1 0,1 0 0,-1 0 0,0 0 1,0 0-1,0 0 0,-1 0 0,1-1 0,0 1 0,-1 0 1,1-1-1,-1 1 0,1 0 0,-3 1 0,-3 1 128,1 1 0,-1-1-1,0-1 1,-1 1-1,1-1 1,-1 0 0,1-1-1,-1 0 1,0 0 0,0-1-1,1 0 1,-11 0-1,18-1-474,-1 0 0,1 0-1,0 0 1,-1-1 0,1 1-1,0 0 1,0 0 0,-1-1-1,1 1 1,0 0 0,0-1-1,0 1 1,0 0 0,-1-1-1,1 1 1,0 0 0,0-1-1,0 1 1,0 0 0,0-1-1,0 1 1,0-1 0,0 1-1,0 0 1,0-1 0,0 1-1,0 0 1,0-1-1,0 1 1,0 0 0,0-1-1,0 1 1,1 0 0,-1-1-1,0 1 1,0 0 0,0-1-1,1 1 1,-1-1 0,9-8-8450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0.068"/>
    </inkml:context>
    <inkml:brush xml:id="br0">
      <inkml:brushProperty name="width" value="0.025" units="cm"/>
      <inkml:brushProperty name="height" value="0.025" units="cm"/>
      <inkml:brushProperty name="color" value="#E71224"/>
    </inkml:brush>
  </inkml:definitions>
  <inkml:trace contextRef="#ctx0" brushRef="#br0">95 0 11018,'0'0'21204,"1"12"-20739,0-2-402,0-6-62,0 0 0,-1 0 0,0 1 0,0-1 0,0 0 0,0 0 0,-1 1 1,1-1-1,-1 0 0,0 0 0,0 0 0,-1 0 0,1 0 0,-1 0 0,-4 7 0,-14 18-1,11-18 0,1 1 0,0 0 0,1 0 0,0 1 0,0 0 0,2 1 0,-7 21 0,12-34-11,0 0 1,0 0-1,0 0 0,0 0 1,0 0-1,0 0 0,1-1 1,-1 1-1,0 0 1,1 0-1,-1 0 0,0 0 1,1-1-1,-1 1 0,1 0 1,-1-1-1,1 1 0,0 0 1,-1-1-1,1 1 0,0 0 1,-1-1-1,1 1 1,0-1-1,0 1 0,0-1 1,-1 0-1,1 1 0,0-1 1,0 0-1,0 0 0,0 1 1,0-1-1,0 0 0,-1 0 1,1 0-1,0 0 1,1 0-1,46 0-1181,-33-1 477,33 1-8126,-26 0 273</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0.566"/>
    </inkml:context>
    <inkml:brush xml:id="br0">
      <inkml:brushProperty name="width" value="0.025" units="cm"/>
      <inkml:brushProperty name="height" value="0.025" units="cm"/>
      <inkml:brushProperty name="color" value="#E71224"/>
    </inkml:brush>
  </inkml:definitions>
  <inkml:trace contextRef="#ctx0" brushRef="#br0">40 0 15086,'0'0'5125,"-25"74"-2979,18-38-672,2 4-449,2 1-321,3 2-351,0-2-225,0-6-64,1-3-353,3-7-1280,1-7-1538,-5-7-1473</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0.894"/>
    </inkml:context>
    <inkml:brush xml:id="br0">
      <inkml:brushProperty name="width" value="0.025" units="cm"/>
      <inkml:brushProperty name="height" value="0.025" units="cm"/>
      <inkml:brushProperty name="color" value="#E71224"/>
    </inkml:brush>
  </inkml:definitions>
  <inkml:trace contextRef="#ctx0" brushRef="#br0">1 28 16656,'0'0'9449,"83"-27"-9449,-43 29-513,5 2-1889,4-1-1410,0-3-2562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1.232"/>
    </inkml:context>
    <inkml:brush xml:id="br0">
      <inkml:brushProperty name="width" value="0.025" units="cm"/>
      <inkml:brushProperty name="height" value="0.025" units="cm"/>
      <inkml:brushProperty name="color" value="#E71224"/>
    </inkml:brush>
  </inkml:definitions>
  <inkml:trace contextRef="#ctx0" brushRef="#br0">134 17 17521,'0'0'3336,"-9"-4"-565,5 3-2580,2-1-85,-1 1-1,0-1 1,1 1 0,-1 0 0,0 0 0,0 0 0,1 0-1,-1 1 1,0-1 0,0 1 0,0-1 0,0 1 0,0 0-1,0 0 1,0 1 0,0-1 0,0 1 0,0-1 0,1 1-1,-1 0 1,0 0 0,0 0 0,1 0 0,-1 0 0,0 1-1,1 0 1,-1-1 0,1 1 0,0 0 0,0 0 0,-1 0-1,-2 4 1,0 2 60,1 1 0,-1-1 0,2 1 0,-6 17 0,7 7 316,2-32-470,0 0 0,0 0 0,1 0 0,-1-1 0,1 1 0,-1 0 1,0 0-1,1 0 0,0 0 0,-1-1 0,1 1 0,-1 0 0,1-1 0,0 1 1,0 0-1,-1-1 0,1 1 0,0-1 0,0 1 0,0-1 0,0 1 0,-1-1 1,1 0-1,0 1 0,0-1 0,2 0 0,3 1-6,0 0 0,0 0 0,0-1-1,0 0 1,0 0 0,-1-1 0,1 0 0,0 0-1,0 0 1,0-1 0,-1 0 0,1 0 0,0 0 0,-1 0-1,0-1 1,10-6 0,-2-2-316,-1-1 0,1 0 0,-2 0 0,15-20 0,0-1 26,-24 71-1227,-8 5 1358,-4 29-1030,7-23-7437,3-38 559</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1.576"/>
    </inkml:context>
    <inkml:brush xml:id="br0">
      <inkml:brushProperty name="width" value="0.025" units="cm"/>
      <inkml:brushProperty name="height" value="0.025" units="cm"/>
      <inkml:brushProperty name="color" value="#E71224"/>
    </inkml:brush>
  </inkml:definitions>
  <inkml:trace contextRef="#ctx0" brushRef="#br0">0 25 11403,'0'0'3881,"10"-4"-913,-1 0-2333,0 0 0,0 1 0,0 1 0,0-1 0,17-1 1,-24 4-494,0-1 0,-1 1 0,1 0 0,0 0 0,0 0 0,0 1 0,0-1 1,0 0-1,0 1 0,0-1 0,-1 1 0,1 0 0,0 0 0,0-1 0,-1 1 1,1 0-1,0 1 0,-1-1 0,1 0 0,-1 0 0,0 1 0,1-1 0,-1 0 1,0 1-1,0 0 0,0-1 0,0 1 0,0 0 0,0-1 0,0 1 0,0 0 1,-1 0-1,1 0 0,-1-1 0,0 1 0,1 0 0,-1 0 0,0 0 1,0 0-1,0 0 0,-1 3 0,1-1 41,-1-1 0,1 0 0,-1 0 0,0 1 0,0-1 1,0 0-1,-1 0 0,1 0 0,-1 0 0,1 0 0,-1-1 0,0 1 0,0 0 0,-5 4 1,5-5-52,0 0 1,0 0-1,0 0 1,0 1-1,1-1 1,-1 1-1,1-1 1,-1 1 0,1 0-1,0 0 1,0-1-1,0 1 1,0 0-1,0 5 1,2-6-168,-1-1 0,1 1-1,0 0 1,0 0 0,0-1 0,0 1-1,0 0 1,1-1 0,-1 1 0,0-1 0,1 0-1,-1 1 1,1-1 0,0 0 0,-1 0-1,1 0 1,0 0 0,0 0 0,-1 0 0,1 0-1,0-1 1,4 2 0,46 11-2096,-11-9-3452,3-6-3702,-11-4-2630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1.915"/>
    </inkml:context>
    <inkml:brush xml:id="br0">
      <inkml:brushProperty name="width" value="0.025" units="cm"/>
      <inkml:brushProperty name="height" value="0.025" units="cm"/>
      <inkml:brushProperty name="color" value="#E71224"/>
    </inkml:brush>
  </inkml:definitions>
  <inkml:trace contextRef="#ctx0" brushRef="#br0">130 0 13229,'0'0'8087,"-6"9"-5257,-15 22-1168,2 0 0,-30 68 1,42-83-1300,1 0 1,1 0-1,0 1 1,1 0-1,1 0 0,1 0 1,0 0-1,1 1 1,2 21-1,-1-37-553,1 1 0,-1-1 0,1 0 0,0 1 1,0-1-1,0 0 0,0 1 0,0-1 0,0 0 0,1 0 0,-1 0 0,1 0 0,0 0 0,-1 0 1,1 0-1,0-1 0,0 1 0,0-1 0,0 1 0,0-1 0,1 0 0,-1 0 0,0 0 1,0 0-1,1 0 0,-1 0 0,4 0 0,3 1-1347,1-1-1,-1 0 1,0 0-1,1-1 1,-1 0-1,10-2 1,14-4-11980</inkml:trace>
  <inkml:trace contextRef="#ctx0" brushRef="#br0" timeOffset="1">473 81 512,'0'0'27290,"-51"54"-25080,30-22-448,-4 3-769,1 0-993,-1-3 0,5-2 0,4-6 0,5-5 0,4-7 0,1-5-256,4-5-2275</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2.245"/>
    </inkml:context>
    <inkml:brush xml:id="br0">
      <inkml:brushProperty name="width" value="0.025" units="cm"/>
      <inkml:brushProperty name="height" value="0.025" units="cm"/>
      <inkml:brushProperty name="color" value="#E71224"/>
    </inkml:brush>
  </inkml:definitions>
  <inkml:trace contextRef="#ctx0" brushRef="#br0">1 1 13805,'0'0'13965,"70"50"-13324,-48-37-417,-1-3-192,-1 2-737,-2-2-2401,-5-1-3012,0-5-5509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0.024"/>
    </inkml:context>
    <inkml:brush xml:id="br0">
      <inkml:brushProperty name="width" value="0.025" units="cm"/>
      <inkml:brushProperty name="height" value="0.025" units="cm"/>
    </inkml:brush>
  </inkml:definitions>
  <inkml:trace contextRef="#ctx0" brushRef="#br0">167 283 11018,'0'0'11008,"-1"-8"-7698,1 6-3226,-1-1 0,1 1-1,0 0 1,-1 0 0,1 0 0,-1 0 0,0 0 0,0 0-1,0 0 1,0 0 0,0 0 0,0 0 0,0 0 0,-1 0-1,1 1 1,-1-1 0,1 0 0,-1 1 0,0 0 0,1-1-1,-1 1 1,0 0 0,0 0 0,0 0 0,0 0 0,0 0-1,0 0 1,0 1 0,-1-1 0,1 1 0,0-1 0,0 1-1,0 0 1,0 0 0,-1 0 0,1 0 0,0 0 0,0 1-1,0-1 1,-1 1 0,1-1 0,0 1 0,0 0 0,0-1-1,0 1 1,0 0 0,0 1 0,0-1 0,1 0 0,-1 0-1,0 1 1,1-1 0,-2 3 0,-4 1-56,1 0-1,0 0 1,0 1-1,1 0 1,-1 0-1,1 0 1,1 1 0,-1 0-1,1 0 1,0 0-1,1 0 1,0 1-1,0-1 1,0 1 0,1 0-1,0 0 1,-1 11-1,4-17-27,-1 0-1,1 0 0,-1 0 0,1 0 0,0 0 0,-1 0 0,1 0 0,0 0 0,0-1 1,1 1-1,-1 0 0,0-1 0,0 1 0,1-1 0,-1 1 0,1-1 0,-1 0 0,1 0 1,0 0-1,0 0 0,-1 0 0,1 0 0,0 0 0,0 0 0,0 0 0,0-1 1,0 1-1,0-1 0,0 0 0,0 0 0,0 1 0,0-1 0,0 0 0,2-1 0,7 2 3,0-1 0,0-1-1,0 0 1,0 0-1,15-5 1,-7 0 20,0-1 0,0-1 0,-1-1 0,0-1 0,-1 0 0,0-1 0,-1-1 1,16-14-1,-13 9 25,0-2 1,-2 1 0,0-2 0,-1-1 0,24-40 0,-11-6 554,-27 64-550,-1-1 0,0-1-1,0 1 1,0 0 0,-1 0-1,1 0 1,-1 0 0,0 0-1,0-1 1,-1 1 0,1 0-1,-1 0 1,0 0-1,-2-7 1,2 10-52,-1-1 0,1 1 0,-1-1-1,1 1 1,-1 0 0,1 0 0,-1 0 0,0 0 0,0 0-1,1 0 1,-1 0 0,0 0 0,0 1 0,0-1 0,0 1-1,0-1 1,0 1 0,0 0 0,0 0 0,0 0 0,0 0-1,0 0 1,0 0 0,0 1 0,0-1 0,0 1-1,0-1 1,-2 2 0,-4 0-30,-1 1 0,1 0-1,0 0 1,-1 1 0,-8 5-1,-3 5 61,0 0 0,0 2-1,-23 24 1,37-34 7,0 0 0,1 1 0,-1-1 0,1 1-1,1 0 1,-1 1 0,1-1 0,1 1 0,-1-1 0,1 1 0,1 0 0,0 1 0,-3 12 0,5-18-32,1-1 1,-1 1 0,0-1 0,1 1 0,0-1 0,-1 1-1,1-1 1,0 1 0,0-1 0,1 1 0,-1-1-1,0 0 1,1 0 0,-1 0 0,1 0 0,0 0 0,0 0-1,0 0 1,0 0 0,0-1 0,0 1 0,0-1 0,0 0-1,1 1 1,-1-1 0,1 0 0,3 1 0,10 4-199,1-1 1,1 0-1,19 2 1,-5-1-1054,-20-3 87,0 0-1,0 1 1,-1 0-1,1 1 1,19 11-1,-28-14 654,-1 0-1,1 0 1,0 1-1,-1-1 1,1 0-1,-1 1 1,0 0-1,1 0 1,-1-1-1,-1 1 1,1 0-1,0 1 1,-1-1-1,0 0 1,1 0-1,-1 1 1,-1-1-1,1 0 1,0 1-1,-1-1 1,0 1-1,0-1 1,0 1-1,0-1 1,-1 4-1,-1 3-6737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2.634"/>
    </inkml:context>
    <inkml:brush xml:id="br0">
      <inkml:brushProperty name="width" value="0.025" units="cm"/>
      <inkml:brushProperty name="height" value="0.025" units="cm"/>
      <inkml:brushProperty name="color" value="#E71224"/>
    </inkml:brush>
  </inkml:definitions>
  <inkml:trace contextRef="#ctx0" brushRef="#br0">105 94 3908,'0'0'18903,"8"-1"-16645,26-5-395,-33 6-1790,0 0 0,-1 0-1,1 0 1,0 0 0,-1 0 0,1 0 0,0 1-1,-1-1 1,1 0 0,0 0 0,-1 1-1,1-1 1,-1 0 0,1 1 0,-1-1-1,1 1 1,-1-1 0,1 1 0,-1-1-1,1 1 1,-1-1 0,1 1 0,-1-1 0,0 1-1,1 0 1,-1-1 0,0 1 0,0-1-1,1 1 1,-1 0 0,0-1 0,0 1-1,0 0 1,0 0 0,0-1 0,0 1 0,0 0-1,0-1 1,0 1 0,0 1 0,-4 25 1123,0-19-1051,-1 0 0,0-1 0,0 0 1,0 0-1,-1 0 0,0-1 0,0 0 0,-14 10 0,-23 26 204,88-39-349,-33-4-59,-4 0-92,-1 0-1,1 1 0,0 0 0,0 0 0,11 2 0,-18-2 141,0 0 0,0 1 0,0-1 0,0 0-1,0 1 1,0-1 0,0 1 0,0-1 0,0 1-1,0 0 1,0-1 0,0 1 0,0 0 0,-1 0 0,1 0-1,0-1 1,-1 1 0,1 0 0,0 0 0,-1 0-1,1 0 1,-1 0 0,1 0 0,-1 0 0,0 0 0,1 1-1,-1-1 1,0 0 0,0 0 0,0 0 0,0 0-1,0 0 1,0 0 0,0 1 0,0-1 0,0 0 0,-1 0-1,1 0 1,0 0 0,-1 0 0,1 0 0,-1 0-1,1 0 1,-1 0 0,0 1 0,-2 3 67,0 0 0,-1 0 0,1 0-1,-1 0 1,0-1 0,0 0 0,-1 0 0,1 0 0,-1 0 0,0-1 0,0 0-1,0 0 1,-1 0 0,-5 2 0,5-2-6,0 0-1,0-1 1,-1 0 0,1 0-1,-1 0 1,0-1 0,1 0 0,-1 0-1,0 0 1,0-1 0,0 0-1,-7-2 1,12 2-133,1-1 1,0 0-1,-1 0 0,1 0 1,0 0-1,0 0 0,0 0 0,0 0 1,0 0-1,0 0 0,0 0 1,0-1-1,0 1 0,0 0 1,1-1-1,-1 1 0,0 0 0,1-1 1,0 1-1,-1-1 0,1 1 1,0-1-1,0 1 0,-1-1 1,1 1-1,1-3 0,2-42-5569,5 20-2158</inkml:trace>
  <inkml:trace contextRef="#ctx0" brushRef="#br0" timeOffset="1">318 1 20339,'0'0'11211,"64"26"-10795,-49-22-288,3-3-128,-4 2-736,-5-3-1506,4 0-3876,1-4-10058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3.425"/>
    </inkml:context>
    <inkml:brush xml:id="br0">
      <inkml:brushProperty name="width" value="0.025" units="cm"/>
      <inkml:brushProperty name="height" value="0.025" units="cm"/>
      <inkml:brushProperty name="color" value="#E71224"/>
    </inkml:brush>
  </inkml:definitions>
  <inkml:trace contextRef="#ctx0" brushRef="#br0">0 392 10570,'0'0'18978,"12"-13"-18343,45-47-284,79-90 91,-114 122-380,0 0 0,-2-2 0,28-53 0,-58 100-32,2 0 0,0 1-1,1 0 1,1 0 0,1 1 0,-4 23-1,9-42-5,1 1-1,-1-1 0,0 1 1,1-1-1,-1 1 0,0-1 0,1 1 1,-1-1-1,1 1 0,-1-1 1,0 1-1,1-1 0,-1 1 1,1-1-1,-1 0 0,1 1 0,0-1 1,-1 0-1,1 0 0,-1 1 1,1-1-1,0 0 0,-1 0 1,1 0-1,-1 0 0,1 0 0,0 0 1,-1 0-1,1 0 0,0 0 1,-1 0-1,1 0 0,0 0 0,-1 0 1,1 0-1,-1-1 0,1 1 1,-1 0-1,1 0 0,0-1 1,-1 1-1,1 0 0,0-2 0,29-12 250,-11-1-267,0-1 0,-1-1 0,0-1 1,-2 0-1,16-22 0,-27 38-40,-6 15-61,-8 29-239,6-33 183,-5 57-2573,7-22-3504,2-30 692,8-8-1847</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3.768"/>
    </inkml:context>
    <inkml:brush xml:id="br0">
      <inkml:brushProperty name="width" value="0.025" units="cm"/>
      <inkml:brushProperty name="height" value="0.025" units="cm"/>
      <inkml:brushProperty name="color" value="#E71224"/>
    </inkml:brush>
  </inkml:definitions>
  <inkml:trace contextRef="#ctx0" brushRef="#br0">179 0 16464,'0'0'6043,"0"9"-3241,13 64 1185,-9-60-3678,-1 1 0,0 0-1,-1 0 1,-1 0 0,0 0 0,0 0-1,-2 0 1,0 1 0,0-1 0,-7 27-1,-6-8-437,-2-1-1,-1 0 0,-1-1 0,-32 41 0,-10 6-6290,52-68 4884,-5 6-5575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4.609"/>
    </inkml:context>
    <inkml:brush xml:id="br0">
      <inkml:brushProperty name="width" value="0.025" units="cm"/>
      <inkml:brushProperty name="height" value="0.025" units="cm"/>
      <inkml:brushProperty name="color" value="#E71224"/>
    </inkml:brush>
  </inkml:definitions>
  <inkml:trace contextRef="#ctx0" brushRef="#br0">1 69 15118,'0'0'9385,"10"-9"-7367,-7 6-1884,2-2 91,1-1 0,-1 1 0,1 1 0,0-1 0,1 1 0,-1 0 0,1 0 0,-1 1 0,1 0-1,0 0 1,0 1 0,1 0 0,14-3 0,-19 5-169,3 0 130,0-1 1,0 1-1,0 0 1,0 0-1,0 1 1,9 2-1,-14-3-157,0 1 0,0-1 0,0 1 0,0-1 0,0 1 0,0 0 1,0-1-1,0 1 0,0 0 0,-1 0 0,1 0 0,0 0 0,0 0 0,-1 0 0,1 0 0,-1 0 0,1 0 0,-1 0 0,1 0 0,-1 0 0,1 0 0,-1 0 0,0 0 0,0 0 0,0 1 0,1-1 0,-1 0 0,0 0 0,-1 0 1,1 0-1,0 1 0,0-1 0,0 0 0,-1 0 0,1 0 0,0 0 0,-1 0 0,1 0 0,-1 0 0,-1 2 0,0 1-2,0 1 0,-1-1 0,0 0 0,0 0 0,0 0-1,-1 0 1,1 0 0,-1-1 0,0 1 0,0-1 0,-8 4 0,7-4-16,1 1 0,-1-1 0,0 1 0,1 0 0,0 0 0,0 1 0,-6 8 0,17-12-11,0 1 0,-1-1 0,1-1 0,0 1 0,8-1 0,-13 0 0,105 11-7331,-44-2-1620,-42-8-7534</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5.342"/>
    </inkml:context>
    <inkml:brush xml:id="br0">
      <inkml:brushProperty name="width" value="0.025" units="cm"/>
      <inkml:brushProperty name="height" value="0.025" units="cm"/>
      <inkml:brushProperty name="color" value="#E71224"/>
    </inkml:brush>
  </inkml:definitions>
  <inkml:trace contextRef="#ctx0" brushRef="#br0">32 1 10442,'0'0'11686,"1"12"-9572,-4 50 317,-14 90 1,4 6 1230,15-190-3662,2 0 0,1 0 0,1 0 0,1 1 0,2 0 0,1 1 0,15-31 0,-22 55-38,1-1 0,-1 1 0,1-1 1,0 1-1,0 1 0,1-1 0,5-5 0,-8 9 14,0 0 1,1 0-1,-1 0 1,1 1-1,0-1 1,-1 1-1,1-1 1,0 1-1,0 0 0,0 0 1,0 1-1,-1-1 1,1 0-1,0 1 1,1 0-1,-1 0 1,0 0-1,0 0 0,3 1 1,-4-1 2,0 1 1,-1 0-1,1 0 0,0 0 0,0 0 1,-1 0-1,1 0 0,-1 1 0,1-1 1,-1 1-1,0-1 0,0 1 1,1-1-1,-1 1 0,0 0 0,0-1 1,0 1-1,-1 0 0,1 0 1,0 0-1,-1 0 0,1-1 0,-1 1 1,0 0-1,1 0 0,-1 0 1,0 0-1,0 0 0,0 0 0,-1 0 1,1 2-1,0 2 66,-1-1 0,1 0 1,-1 0-1,0 1 0,0-1 0,0 0 1,-1 0-1,0 0 0,0 0 0,-5 9 0,3-9 5,0-1-1,0 1 1,0-1-1,-1 1 1,0-1-1,1 0 1,-2-1-1,1 1 0,0-1 1,-1 0-1,1-1 1,-1 1-1,0-1 1,0 0-1,0-1 1,0 1-1,0-1 1,-11 1-1,16-3-111,1 1-1,-1 0 1,1 0 0,-1-1 0,1 1-1,-1 0 1,1-1 0,0 1-1,-1 0 1,1-1 0,-1 1-1,1-1 1,0 1 0,0-1 0,-1 1-1,1-1 1,0 1 0,0-1-1,-1 1 1,1-1 0,0 1 0,0-1-1,0 1 1,0-1 0,0 1-1,0-1 1,0 1 0,0-1-1,0 1 1,0-1 0,0 1 0,0-1-1,1 0 1,3-20-5267,8 7-1894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5.776"/>
    </inkml:context>
    <inkml:brush xml:id="br0">
      <inkml:brushProperty name="width" value="0.025" units="cm"/>
      <inkml:brushProperty name="height" value="0.025" units="cm"/>
      <inkml:brushProperty name="color" value="#E71224"/>
    </inkml:brush>
  </inkml:definitions>
  <inkml:trace contextRef="#ctx0" brushRef="#br0">133 0 20884,'0'0'11301,"9"6"-10794,-5-3-484,0-1-21,0 0 0,0 0 0,0 1 0,-1-1 0,1 1 0,-1 0 0,1 0 0,-1 0 1,0 0-1,-1 0 0,1 1 0,0 0 0,-1-1 0,0 1 0,0 0 0,0 0 0,0 0 0,-1 0 0,1 1 1,-1-1-1,0 0 0,-1 1 0,1-1 0,-1 7 0,-1-4-2,0 0 0,0 0 0,-1 0 0,-1 0 0,1 0 0,-1 0 0,0-1 0,0 1 0,-7 8 0,0 0 0,0-1 0,-23 23 0,41-40 0,0 0 0,0 0 0,0 1 0,1 0 0,-1 0 0,1 1 0,-1 0 0,1 0 0,13 2 0,-21-1 0,-1 0 0,1-1 0,0 1 0,0 0 0,-1 0 0,1 0 0,0 0 0,0 0 0,0 0 0,-1 0 0,1 0 0,0 1 0,0-1 0,-1 0 0,1 0 0,0 1 0,-1-1 0,1 0 0,0 1 0,-1-1 0,1 1 0,0-1 0,-1 1 0,1-1 0,-1 1 0,1-1 0,-1 1 0,1 0 0,-1-1 0,1 1 0,-1-1 0,0 1 0,1 0 0,-1 0 0,0-1 0,0 1 0,1 0 0,-1 0 0,0-1 0,0 1 0,0 0 0,0 0 0,0-1 0,0 1 0,0 0 0,0 0 0,0-1 0,-1 1 0,1 1 0,-1 1 0,0-1 0,0 1 0,-1 0 0,1-1 0,-1 1 0,1 0 0,-1-1 0,0 0 0,0 0 0,0 1 0,-4 2 0,-12 7-396,0 0-1,-1-1 1,0-1-1,-30 10 1,38-16-520,0-1 0,-1 0-1,1 0 1,-1-1 0,-19 0 0,22-2-11688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8.764"/>
    </inkml:context>
    <inkml:brush xml:id="br0">
      <inkml:brushProperty name="width" value="0.025" units="cm"/>
      <inkml:brushProperty name="height" value="0.025" units="cm"/>
      <inkml:brushProperty name="color" value="#E71224"/>
    </inkml:brush>
  </inkml:definitions>
  <inkml:trace contextRef="#ctx0" brushRef="#br0">1 24 10282,'0'0'11915,"78"1"-10762,-33-7-64,7-2-672,3 3-321,-2 0-128,-2 4-1602,-12 1-512,-15 1-1089,-16 11-1570,-8 4-800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9.111"/>
    </inkml:context>
    <inkml:brush xml:id="br0">
      <inkml:brushProperty name="width" value="0.025" units="cm"/>
      <inkml:brushProperty name="height" value="0.025" units="cm"/>
      <inkml:brushProperty name="color" value="#E71224"/>
    </inkml:brush>
  </inkml:definitions>
  <inkml:trace contextRef="#ctx0" brushRef="#br0">0 0 11147,'0'0'11915,"51"9"-10602,-9-7-608,3 0-417,7-1-192,-2 2-64,-1-3-2082,-2 0-5125</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9.671"/>
    </inkml:context>
    <inkml:brush xml:id="br0">
      <inkml:brushProperty name="width" value="0.025" units="cm"/>
      <inkml:brushProperty name="height" value="0.025" units="cm"/>
      <inkml:brushProperty name="color" value="#E71224"/>
    </inkml:brush>
  </inkml:definitions>
  <inkml:trace contextRef="#ctx0" brushRef="#br0">76 54 11275,'0'0'8552,"1"-9"-6022,5-24-298,-6 33-2182,0-1 0,0 1 1,1 0-1,-1-1 1,0 1-1,0 0 1,0-1-1,0 1 0,0 0 1,0-1-1,0 1 1,0 0-1,0-1 0,0 1 1,0 0-1,0-1 1,0 1-1,-1 0 1,1-1-1,0 1 0,0 0 1,0-1-1,0 1 1,-1 0-1,1 0 0,0-1 1,0 1-1,0 0 1,-1 0-1,1-1 1,0 1-1,0 0 0,-1 0 1,1 0-1,0-1 1,-1 1-1,1 0 0,0 0 1,-1 0-1,1 0 1,0 0-1,-1 0 1,1 0-1,0 0 0,-1 0 1,1 0-1,0 0 1,-1 0-1,1 0 1,0 0-1,-1 0 0,1 0 1,0 0-1,-1 0 1,-14 6 181,9 1-167,1-1 0,-1 1 0,1 0 1,0 0-1,1 0 0,0 1 0,0 0 0,0 0 0,1 0 0,0 0 1,1 0-1,0 0 0,0 1 0,1-1 0,0 1 0,0-1 0,1 1 0,0 0 1,2 10-1,-1-17-28,0 0 0,0 1 0,0-1 0,1 0 1,-1 0-1,1 0 0,-1 0 0,1 0 0,0-1 1,-1 1-1,1 0 0,0-1 0,0 0 0,0 1 1,1-1-1,-1 0 0,0 0 0,0 0 0,0 0 0,1 0 1,-1-1-1,1 1 0,-1-1 0,0 1 0,1-1 1,-1 0-1,1 0 0,-1 0 0,4-1 0,5 1 82,-1 0-1,1-1 0,0 0 1,-1-1-1,17-5 0,-17 3-137,1 0 0,-1-1-1,0-1 1,0 1 0,0-1-1,-1-1 1,0 0 0,0 0-1,-1-1 1,0 0 0,0-1-1,0 1 1,-2-1-1,1-1 1,9-17 0,-13 13-143,-10 18-117,-11 20 42,15-18 215,0 1 1,0 0-1,1 0 0,0 0 1,1 0-1,-1 1 1,2-1-1,-1 0 0,1 1 1,0 10-1,1-15-181,-1 0-1,1-1 1,-1 1 0,1 0 0,0-1-1,0 1 1,0-1 0,0 1 0,1-1-1,-1 1 1,1-1 0,-1 0-1,1 0 1,0 0 0,0 0 0,0 0-1,0 0 1,0 0 0,0-1-1,1 1 1,-1-1 0,0 0 0,1 1-1,-1-1 1,1 0 0,0 0-1,-1-1 1,1 1 0,0 0 0,3-1-1,21 2-4985,2-2-3112</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0.012"/>
    </inkml:context>
    <inkml:brush xml:id="br0">
      <inkml:brushProperty name="width" value="0.025" units="cm"/>
      <inkml:brushProperty name="height" value="0.025" units="cm"/>
      <inkml:brushProperty name="color" value="#E71224"/>
    </inkml:brush>
  </inkml:definitions>
  <inkml:trace contextRef="#ctx0" brushRef="#br0">14 75 12107,'0'-9'3460,"-1"2"-2968,0-29 3968,1 35-4309,1-1-1,-1 1 1,0 0 0,1 0-1,-1 0 1,1 0 0,-1 0-1,1 0 1,-1 0 0,1 0-1,0 0 1,-1 0 0,1 0-1,0 1 1,0-1 0,0 0-1,0 0 1,0 1 0,-1-1-1,1 0 1,1 1 0,-1-1-1,0 1 1,0 0 0,0-1-1,0 1 1,0 0-1,0-1 1,0 1 0,0 0-1,1 0 1,0 0 0,5 0 96,0 1 1,0 0-1,0 0 1,0 0 0,-1 1-1,1 0 1,0 0-1,-1 1 1,0-1-1,1 1 1,-1 1-1,0 0 1,-1-1 0,9 8-1,-12-9-203,1 0-1,-1 1 1,1-1 0,-1 1-1,0 0 1,0 0-1,0 0 1,0 0 0,-1 0-1,1 0 1,-1 0-1,0 0 1,0 1 0,0-1-1,0 0 1,0 1-1,-1-1 1,1 1 0,-1-1-1,0 1 1,0-1-1,-1 1 1,1-1 0,-1 0-1,1 1 1,-1-1 0,0 0-1,-1 1 1,1-1-1,0 0 1,-3 4 0,-3 3 117,-1 0 1,0-1 0,0 0 0,-1 0 0,0-1 0,-1 0-1,0 0 1,0-1 0,-1-1 0,-11 6 0,-28 20 225,100-29-387,84-7-3975,2 1-4894,-112 3-3078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2.088"/>
    </inkml:context>
    <inkml:brush xml:id="br0">
      <inkml:brushProperty name="width" value="0.025" units="cm"/>
      <inkml:brushProperty name="height" value="0.025" units="cm"/>
    </inkml:brush>
  </inkml:definitions>
  <inkml:trace contextRef="#ctx0" brushRef="#br0">99 77 19891,'0'0'2514,"-11"10"-1120,2-3-1316,2-2 219,0 0-1,1 0 1,0 1 0,0-1 0,0 2 0,0-1-1,1 1 1,0-1 0,1 1 0,-1 1 0,1-1-1,1 1 1,-4 9 0,7-16-313,0-1 1,-1 1-1,1-1 0,0 1 1,0-1-1,0 1 0,0-1 1,0 1-1,0-1 0,0 1 1,0-1-1,0 1 1,0-1-1,0 1 0,0-1 1,0 1-1,0-1 0,0 1 1,1-1-1,-1 1 1,0-1-1,0 1 0,1-1 1,-1 1-1,0-1 0,1 1 1,-1-1-1,0 0 0,1 1 1,-1-1-1,1 0 1,-1 1-1,1-1 0,-1 0 1,0 0-1,1 1 0,0-1 1,23-4-414,21-21 256,-34 15 112,-1 0-1,1-1 1,15-23-1,-22 29 128,-1-1 0,1 1 1,-1-1-1,0 0 0,0 1 0,-1-2 1,0 1-1,0 0 0,2-11 0,-7 52 1,-11 46 0,-2 18 98,6 44 395,8-77-134,-3 0 0,-4 0 0,-22 89 0,31-153-353,-1 0 1,1-1-1,-1 1 0,1 0 1,-1-1-1,0 1 1,0-1-1,0 1 0,0-1 1,0 1-1,0-1 1,0 1-1,-1-1 1,1 0-1,0 0 0,-1 0 1,1 0-1,-1 0 1,1 0-1,-1 0 0,1 0 1,-4 1-1,4-2-36,0-1 0,0 1 1,-1 0-1,1 0 0,0 0 0,0-1 0,0 1 1,0-1-1,0 1 0,-1-1 0,1 1 0,0-1 0,0 1 1,0-1-1,0 0 0,0 0 0,1 0 0,-1 0 0,0 1 1,0-1-1,0 0 0,1 0 0,-1 0 0,1 0 0,-1-1 1,1 1-1,-1 0 0,1 0 0,-1 0 0,1 0 0,0-1 1,0 1-1,0-2 0,-4-10-37,2 0 0,0 0 0,1-1 0,0 1 0,1 0 0,0-1 0,1 1 0,1-1 0,4-15 0,-1 8 0,2 0 0,1 0 0,0 1 0,1 0 0,13-19 0,12-13 0,3 2 0,85-89 0,-74 90 0,-25 27 0,-1 0 0,-1-2 0,-1 0 0,17-30 0,-36 54-1,0-1 0,-1 0 0,1 0 0,0 1 1,-1-1-1,1 0 0,-1 0 0,1 0 0,-1 0 0,1 0 0,-1 0 0,0 0 1,0 0-1,1 0 0,-1 0 0,0 0 0,0 0 0,0 0 0,0 0 0,0 0 1,0 0-1,0 0 0,0 0 0,-1 0 0,1 0 0,0 0 0,-1 0 0,1 0 1,0 1-1,-1-1 0,1 0 0,-1 0 0,0 0 0,0-1 0,-1 2-3,0-1-1,1 1 0,-1 0 1,0 0-1,1 0 0,-1 0 1,0 0-1,1 0 0,-1 1 1,0-1-1,0 0 0,1 1 1,-1 0-1,1-1 0,-1 1 1,1 0-1,-1-1 0,1 1 1,-1 0-1,1 0 0,-2 2 1,-13 10-8,1 1 0,0 1 1,1 1-1,0 0 1,2 0-1,0 1 1,0 1-1,2 0 0,0 0 1,2 1-1,-11 31 1,18-47 18,0 1 1,0 0-1,0-1 0,0 1 1,1 0-1,0-1 1,-1 1-1,2 0 0,-1 5 1,1-8-3,-1 0 0,1 0 1,-1 0-1,1 0 0,-1 0 1,1 0-1,0 0 1,-1 0-1,1 0 0,0 0 1,0 0-1,-1-1 0,1 1 1,0 0-1,0-1 0,0 1 1,0-1-1,0 1 1,0-1-1,0 1 0,0-1 1,0 1-1,0-1 0,1 0 1,-1 0-1,0 0 0,0 0 1,0 0-1,0 0 1,0 0-1,2 0 0,4-1-165,1 0 0,-1 0 0,0-1 0,0 0 0,0-1 0,0 1 0,0-1 0,0-1 0,-1 1 0,1-1 0,-1 0 0,0-1 0,0 1 0,-1-1 0,1 0 0,8-12 1,1 0-2554,-2-1 1,0 0-1,-1-1 1,14-31-1,0-11-9133</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1.096"/>
    </inkml:context>
    <inkml:brush xml:id="br0">
      <inkml:brushProperty name="width" value="0.025" units="cm"/>
      <inkml:brushProperty name="height" value="0.025" units="cm"/>
      <inkml:brushProperty name="color" value="#E71224"/>
    </inkml:brush>
  </inkml:definitions>
  <inkml:trace contextRef="#ctx0" brushRef="#br0">124 15 3812,'0'0'18972,"9"-4"-17402,7 0-1045,1 1 0,-1 1 0,0 1 0,1 0 0,-1 1 0,1 1 0,17 2 1,-27-2-467,116 1 42,-122-2-1227,-15 0-3844,-68-3-3367,-2 1 9937,83 2-1434,0 0-1,1 0 1,-1 0 0,0 0 0,0 1 0,0-1 0,1 0-1,-1 1 1,0-1 0,0 0 0,1 1 0,-1-1 0,0 1 0,1-1-1,-1 1 1,1 0 0,-1-1 0,1 1 0,-1-1 0,1 1 0,-1 0-1,1 0 1,-1-1 0,1 1 0,0 0 0,-1 0 0,1-1-1,0 1 1,0 0 0,0 1 0,-4 32 1894,2-13-1094,-18 61 1824,-51 137 0,42-142-2178,4 0 0,-16 88-1,30-85-280,-1 156 0,12-234-325,0 0 0,0 1-1,0-1 1,0 1 0,1-1-1,-1 0 1,1 1-1,0-1 1,0 0 0,0 0-1,0 0 1,0 1-1,0-1 1,0 0 0,1 0-1,-1-1 1,1 1 0,-1 0-1,1 0 1,0-1-1,0 1 1,2 1 0,1 0 15,0-1 1,0 0-1,0 0 0,0-1 1,0 1-1,0-1 1,0 0-1,1 0 0,8 0 1,8-2-35,-1 0 1,1-1-1,39-9 1,32-13-3617,-30 5-5458,-10 3-6709</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6.203"/>
    </inkml:context>
    <inkml:brush xml:id="br0">
      <inkml:brushProperty name="width" value="0.025" units="cm"/>
      <inkml:brushProperty name="height" value="0.025" units="cm"/>
      <inkml:brushProperty name="color" value="#E71224"/>
    </inkml:brush>
  </inkml:definitions>
  <inkml:trace contextRef="#ctx0" brushRef="#br0">99 12 6854,'13'-11'19617,"-16"14"-19727,-1 3 306,-17 24 518,2 1 0,-21 43 0,35-64-641,1 1 1,0-1-1,1 1 1,1 0-1,-1 0 1,1 0-1,1 0 1,0 1 0,1-1-1,0 0 1,1 0-1,2 12 1,-2-20-77,0 0 1,0-1 0,0 1 0,1-1-1,0 0 1,-1 1 0,1-1-1,0 0 1,0 0 0,0 0 0,0 0-1,0-1 1,0 1 0,1 0-1,-1-1 1,1 0 0,-1 1 0,1-1-1,-1 0 1,1 0 0,0-1-1,-1 1 1,1 0 0,0-1 0,0 0-1,4 1 1,8 0-1021,0 0 0,0-1 0,25-3 0,5-9-4571,0-7-3551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6.690"/>
    </inkml:context>
    <inkml:brush xml:id="br0">
      <inkml:brushProperty name="width" value="0.025" units="cm"/>
      <inkml:brushProperty name="height" value="0.025" units="cm"/>
      <inkml:brushProperty name="color" value="#E71224"/>
    </inkml:brush>
  </inkml:definitions>
  <inkml:trace contextRef="#ctx0" brushRef="#br0">145 0 10634,'0'0'12332,"-25"65"-11051,4-38-608,2 2-385,-1-2-128,2-3 0,1-2-32,6-6-64,3-6-32,3-5 32,4-5-640,1-13-5126,0-6-1088</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7.032"/>
    </inkml:context>
    <inkml:brush xml:id="br0">
      <inkml:brushProperty name="width" value="0.025" units="cm"/>
      <inkml:brushProperty name="height" value="0.025" units="cm"/>
      <inkml:brushProperty name="color" value="#E71224"/>
    </inkml:brush>
  </inkml:definitions>
  <inkml:trace contextRef="#ctx0" brushRef="#br0">0 0 13581,'0'0'4933,"26"49"-3428,-10-39-544,4 0-577,6 0-224,-1-4-704,4-4-2435,-1-1-4260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7.374"/>
    </inkml:context>
    <inkml:brush xml:id="br0">
      <inkml:brushProperty name="width" value="0.025" units="cm"/>
      <inkml:brushProperty name="height" value="0.025" units="cm"/>
      <inkml:brushProperty name="color" value="#E71224"/>
    </inkml:brush>
  </inkml:definitions>
  <inkml:trace contextRef="#ctx0" brushRef="#br0">0 19 13741,'0'0'12663,"4"5"-12306,-4-4-346,1 0 0,-1-1 0,1 1-1,-1 0 1,1 0 0,0 0-1,-1 0 1,1-1 0,0 1 0,0 0-1,0-1 1,0 1 0,0 0 0,-1-1-1,1 1 1,0-1 0,0 0-1,0 1 1,0-1 0,1 0 0,-1 1-1,0-1 1,0 0 0,0 0 0,0 0-1,0 0 1,2 0 0,28-18-5,-3 0-708,-28 18 693,0 0 0,1 0 0,-1-1 0,0 1-1,0 0 1,0 0 0,1 0 0,-1 0 0,0 0-1,0-1 1,1 1 0,-1 0 0,0 0 0,1 0-1,-1 0 1,0 0 0,0 0 0,1 0 0,-1 0-1,0 0 1,0 0 0,1 0 0,-1 0 0,0 0-1,0 0 1,1 1 0,-1-1 0,0 0 0,0 0-1,1 0 1,-1 0 0,0 0 0,0 0 0,1 1 0,-1-1-1,0 0 1,0 0 0,0 0 0,1 1 0,-1-1-1,0 0 1,0 1 0,0 15-102,-9 17 185,4-16-355,0 0 1,-4 27-1,7-10-7354,2-28 524</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7.715"/>
    </inkml:context>
    <inkml:brush xml:id="br0">
      <inkml:brushProperty name="width" value="0.025" units="cm"/>
      <inkml:brushProperty name="height" value="0.025" units="cm"/>
      <inkml:brushProperty name="color" value="#E71224"/>
    </inkml:brush>
  </inkml:definitions>
  <inkml:trace contextRef="#ctx0" brushRef="#br0">0 2 16720,'0'0'9000,"72"19"-8840,-38-19-512,2 0-1538,-1-9-1281,-7-3-2914</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8.058"/>
    </inkml:context>
    <inkml:brush xml:id="br0">
      <inkml:brushProperty name="width" value="0.025" units="cm"/>
      <inkml:brushProperty name="height" value="0.025" units="cm"/>
      <inkml:brushProperty name="color" value="#E71224"/>
    </inkml:brush>
  </inkml:definitions>
  <inkml:trace contextRef="#ctx0" brushRef="#br0">1 355 13325,'0'0'12785,"10"-5"-12176,4-3-567,1-1 0,-2-1 0,1 0 0,-1-1 0,-1 0 0,0-1 0,-1 0 1,19-26-1,-30 37-43,20-25-87,-1-1 0,-1 0 0,-1-2 0,-2 0 0,18-47 0,-66 128 1690,30-45-1478,0-3 21,1 0 0,0 0 0,0 0 0,0 0 1,0 0-1,1 1 0,0-1 0,-1 0 0,2 1 1,-1-1-1,0 1 0,1 0 0,0 7 0,2-12-98,0 1-1,-1-1 1,1 0-1,0 0 1,-1 0-1,1 0 0,0 0 1,-1-1-1,1 1 1,-1 0-1,1-1 1,0 1-1,-1-1 1,1 1-1,-1-1 0,0 0 1,1 0-1,-1 0 1,2-1-1,10-10-54,0 0 0,-1-1 0,0 0 0,-1-1 0,-1 0 0,0-1 0,11-24 0,-30 95-520,7-47 299,0-1 1,1 1 0,0-1-1,1 1 1,0-1-1,0 1 1,1 0 0,2 8-1,-3-16 46,0-1-1,1 0 0,-1 1 1,0-1-1,1 1 0,-1-1 1,1 0-1,-1 1 0,0-1 1,1 0-1,-1 1 0,1-1 1,-1 0-1,1 0 0,-1 1 1,1-1-1,-1 0 1,1 0-1,0 0 0,-1 0 1,1 0-1,-1 0 0,1 0 1,-1 0-1,1 0 0,0 0 1,0 0-207,0 0 1,-1 0 0,1 0 0,0-1-1,-1 1 1,1 0 0,0 0 0,-1-1-1,1 1 1,0-1 0,-1 1 0,1 0-1,-1-1 1,1 1 0,-1-1 0,1 1-1,-1-1 1,1 0 0,-1 1 0,1-1 0,0 0-1,3-15-6881</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8.397"/>
    </inkml:context>
    <inkml:brush xml:id="br0">
      <inkml:brushProperty name="width" value="0.025" units="cm"/>
      <inkml:brushProperty name="height" value="0.025" units="cm"/>
      <inkml:brushProperty name="color" value="#E71224"/>
    </inkml:brush>
  </inkml:definitions>
  <inkml:trace contextRef="#ctx0" brushRef="#br0">50 1 9897,'0'0'13480,"8"2"-12418,-4-2-954,-1 1-1,1 0 1,-1 0 0,1 0-1,-1 1 1,0-1 0,0 1-1,0 0 1,1 0-1,-2 0 1,1 0 0,0 0-1,0 1 1,-1-1 0,1 1-1,-1 0 1,0 0-1,0 0 1,0 0 0,0 0-1,0 0 1,-1 1 0,1-1-1,-1 0 1,0 1-1,0-1 1,0 1 0,-1-1-1,1 1 1,-1 6 0,0-2 29,1-1 0,-2 1 1,1 0-1,-1-1 1,0 1-1,-1 0 1,0-1-1,0 0 1,-1 1-1,1-1 0,-2 0 1,-4 9-1,-1-2-320,0 0 0,-1-1-1,-1 0 1,-19 19 0,15-21-2065,14-11 2010,1 1-1,0-1 1,-1 0-1,1 0 1,-1 1-1,1-1 1,0 0-1,-1 0 1,1 1-1,-1-1 1,1 0-1,-1 0 1,1 0-1,-1 0 1,1 0-1,0 0 1,-1 0-1,1 0 1,-1 0-1,1 0 1,-1 0-1,1 0 1,-1 0-1,1 0 1,-1 0-1,1 0 1,-1-1-1,1 1 1,0 0-1,-1 0 1,1-1-1,-1 1 1,1 0-1,0 0 1,-1-1-1,1 0 1,-2-12-6894</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8.741"/>
    </inkml:context>
    <inkml:brush xml:id="br0">
      <inkml:brushProperty name="width" value="0.025" units="cm"/>
      <inkml:brushProperty name="height" value="0.025" units="cm"/>
      <inkml:brushProperty name="color" value="#E71224"/>
    </inkml:brush>
  </inkml:definitions>
  <inkml:trace contextRef="#ctx0" brushRef="#br0">11 25 15503,'0'0'6085,"11"-3"-3730,-7 1-2056,39-13 1291,-40 14-1384,-1 0 1,1 0-1,0 0 1,0 1-1,0-1 0,0 1 1,0 0-1,0 0 1,0 0-1,0 0 1,0 1-1,0-1 1,0 1-1,4 1 1,-6-1-174,0 0 0,0 0 1,-1 0-1,1 0 0,-1 0 1,1 0-1,-1 0 0,1 0 1,-1 0-1,1 0 0,-1 0 1,0 0-1,0 0 0,0 0 1,1 0-1,-1 0 0,0 0 1,0 1-1,0-1 0,-1 0 1,1 0-1,0 0 0,0 0 1,-1 0-1,1 0 1,0 0-1,-1 0 0,1 0 1,-1 0-1,0 0 0,1 0 1,-1 0-1,0 0 0,1 0 1,-1-1-1,-1 2 0,-28 31 938,16-21-747,-33 32 677,45-41-868,-1 0 1,1 0 0,0 0 0,0 0 0,0 0 0,0 1 0,1-1 0,-1 0 0,1 1 0,0 0 0,0-1 0,0 1 0,1-1 0,-1 5 0,2-7-110,-1 1 1,1-1-1,0 0 0,0 0 1,0 1-1,0-1 0,0 0 1,0 0-1,0 0 1,1 0-1,-1 0 0,0 0 1,1-1-1,-1 1 0,0 0 1,1-1-1,-1 1 0,1-1 1,-1 1-1,1-1 0,-1 0 1,1 1-1,-1-1 1,3 0-1,43 5-4370,-27-5-2344,0 0-3625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9.082"/>
    </inkml:context>
    <inkml:brush xml:id="br0">
      <inkml:brushProperty name="width" value="0.025" units="cm"/>
      <inkml:brushProperty name="height" value="0.025" units="cm"/>
      <inkml:brushProperty name="color" value="#E71224"/>
    </inkml:brush>
  </inkml:definitions>
  <inkml:trace contextRef="#ctx0" brushRef="#br0">136 1 7623,'0'0'11915,"-5"12"-9144,-8 23-206,-10 44 1,-6 52-752,-11 41-1008,20-101 865,17-71-1068,2-10-333,0-14-134,8-32-692,3 1-1,2 0 1,24-65-1,-30 101 322,-3 6 100,1 0 0,0 0 0,1 0-1,0 1 1,1-1 0,0 1 0,1 1-1,12-16 1,-18 25 123,0 1 1,0 0-1,0-1 0,1 1 1,-1 0-1,0 0 0,0 0 1,1 0-1,-1 0 0,0 1 1,1-1-1,-1 0 0,1 1 1,-1-1-1,1 1 0,0-1 1,-1 1-1,1 0 0,-1-1 1,1 1-1,0 0 0,-1 0 1,1 0-1,1 1 0,-1 0 3,-1 0-1,1 0 1,-1 0 0,1 0-1,-1 0 1,0 0-1,1 1 1,-1-1 0,0 0-1,0 1 1,0-1-1,0 1 1,0-1 0,-1 1-1,1 0 1,0-1 0,0 4-1,2 4 30,-1 0-1,-1-1 1,1 1-1,-2 0 1,1 0 0,-1 0-1,-1 12 1,-1-16 63,0 0 1,0 1-1,0-1 0,-1 0 1,0 0-1,0 0 0,0-1 1,0 1-1,-1-1 0,1 1 1,-1-1-1,0-1 0,-1 1 1,1 0-1,-7 3 0,5-3 10,0 0 0,-1 0 0,1 0-1,-1-1 1,0 0 0,0 0 0,0-1 0,-1 0 0,1 0-1,-15 1 1,22-3-152,-1 0 1,1 0-1,-1 0 0,1 0 0,0 0 0,-1 0 1,1 0-1,0-1 0,-1 1 0,1 0 0,-1 0 1,1 0-1,0 0 0,-1 0 0,1-1 0,0 1 1,-1 0-1,1 0 0,0-1 0,0 1 0,-1 0 1,1-1-1,0 1 0,0 0 0,-1 0 0,1-1 1,0 1-1,0-1 0,0 1 0,0 0 0,-1-1 1,1 1-1,0-1 0,3-14-5570,10 0-2769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2.786"/>
    </inkml:context>
    <inkml:brush xml:id="br0">
      <inkml:brushProperty name="width" value="0.025" units="cm"/>
      <inkml:brushProperty name="height" value="0.025" units="cm"/>
    </inkml:brush>
  </inkml:definitions>
  <inkml:trace contextRef="#ctx0" brushRef="#br0">137 1 15118,'-7'14'2488,"-9"26"-1112,1 0 0,2 2 0,-14 76 0,10 87 766,10-105-1942,-25 135-1,29-219-787,6-15 175,11-27-48,19-50-63,80-260-3768,-121 373 6047,3-1-1,-3 61 1,9-96-1715,-1 0 1,0-1 0,0 1-1,0-1 1,0 1 0,1-1-1,-1 1 1,0 0-1,1-1 1,-1 1 0,0-1-1,1 1 1,-1-1 0,0 0-1,1 1 1,-1-1 0,1 1-1,-1-1 1,1 0 0,-1 1-1,1-1 1,-1 0-1,1 0 1,0 1 0,-1-1-1,1 0 1,-1 0 0,1 0-1,0 0 1,-1 0 0,1 0-1,-1 0 1,1 0 0,0 0-1,-1 0 1,1 0 0,-1 0-1,1 0 1,0 0-1,-1 0 1,1-1 0,-1 1-1,1 0 1,-1 0 0,1-1-1,0 0 1,29-14 1401,-21 8-1370,-2-1 1,1 1-1,-1-1 0,0-1 0,0 1 0,-1-1 1,-1-1-1,1 1 0,-1-1 0,-1 0 0,0 0 1,0 0-1,-1 0 0,-1-1 0,1 1 0,-2-1 1,1 0-1,-1-11 0,-1 21-75,0 1 1,0 0-1,0 0 0,0 0 1,0 0-1,0 0 0,0 0 0,0-1 1,0 1-1,0 0 0,0 0 1,0 0-1,0 0 0,0 0 0,0 0 1,0 0-1,0-1 0,0 1 1,0 0-1,0 0 0,0 0 0,0 0 1,-1 0-1,1 0 0,0 0 1,0-1-1,0 1 0,0 0 0,0 0 1,0 0-1,0 0 0,0 0 1,0 0-1,0 0 0,-1 0 0,1 0 1,0 0-1,0 0 0,0 0 1,0 0-1,0 0 0,0 0 0,-1 0 1,1 0-1,0 0 0,0 0 1,0 0-1,0 0 0,0 0 0,0 0 1,0 0-1,-1 0 0,1 0 1,0 0-1,0 0 0,0 0 0,0 0 1,0 0-1,0 0 0,-10 8-122,-5 12 55,9-10 149,0 0-1,1 1 1,0 0-1,0 0 1,1 0-1,1 0 1,0 1-1,1-1 1,-2 18-1,4-28-71,0-1 0,0 1 0,0-1-1,0 1 1,0-1 0,0 0 0,0 1 0,0-1-1,1 1 1,-1-1 0,0 0 0,0 1 0,0-1 0,0 0-1,1 1 1,-1-1 0,0 0 0,0 1 0,1-1-1,-1 0 1,0 1 0,1-1 0,-1 0 0,0 0-1,1 1 1,-1-1 0,0 0 0,1 0 0,-1 0-1,0 0 1,1 1 0,-1-1 0,1 0 0,0 0 0,19-3 280,16-16 105,-23 7-398,0 0 0,-2-1 0,1 0 0,-2-1 0,1-1 0,8-17 0,-34 100-929,3 5 772,14-42-2845,-2-31 2833,0 1 0,0-1 0,1 1-1,-1-1 1,0 0 0,0 0 0,1 1-1,-1-1 1,0 0 0,1 1 0,-1-1-1,1 0 1,-1 0 0,0 0 0,1 1-1,-1-1 1,0 0 0,1 0 0,-1 0-1,1 0 1,-1 0 0,1 0 0,-1 0-1,0 0 1,1 0 0,-1 0 0,1 0-1,-1 0 1,0 0 0,1 0 0,-1 0-1,1 0 1,-1-1 0,0 1 0,1 0-1,-1 0 1,1 0 0,-1-1 0,0 1-1,1 0 1,14-12-5809</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9.408"/>
    </inkml:context>
    <inkml:brush xml:id="br0">
      <inkml:brushProperty name="width" value="0.025" units="cm"/>
      <inkml:brushProperty name="height" value="0.025" units="cm"/>
      <inkml:brushProperty name="color" value="#E71224"/>
    </inkml:brush>
  </inkml:definitions>
  <inkml:trace contextRef="#ctx0" brushRef="#br0">8 73 17521,'0'0'14371,"8"0"-13629,2-1-763,-1 0 0,0-1 0,0-1 1,-1 1-1,1-1 0,0-1 1,-1 1-1,0-1 0,0-1 1,0 0-1,-1 0 0,1 0 1,-1-1-1,0 0 0,10-12 1,-38 45-441,2 1 0,1 0 1,-20 43-1,12-15-2963,4-1-3753,10-19-799</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9.842"/>
    </inkml:context>
    <inkml:brush xml:id="br0">
      <inkml:brushProperty name="width" value="0.025" units="cm"/>
      <inkml:brushProperty name="height" value="0.025" units="cm"/>
      <inkml:brushProperty name="color" value="#E71224"/>
    </inkml:brush>
  </inkml:definitions>
  <inkml:trace contextRef="#ctx0" brushRef="#br0">54 1 16688,'0'0'6005,"1"11"-3277,-1 41-878,-6 64 0,6-91-1911,-3 10-3642,3-34 3504,0-1-1,-1 0 0,1 1 0,-1-1 1,1 0-1,0 0 0,-1 1 0,1-1 0,-1 0 1,1 0-1,0 0 0,-1 0 0,1 0 1,-1 0-1,1 1 0,-1-1 0,1 0 1,-1 0-1,1 0 0,0 0 0,-1-1 1,1 1-1,-1 0 0,1 0 0,-1 0 0,1 0 1,0 0-1,-1 0 0,1-1 0,-1 1 1,1 0-1,0 0 0,-1-1 0,1 1 1,0 0-1,-1-1 0,1 1 0,0 0 1,-1-1-1,1 1 0,0 0 0,0-1 1,-1 1-1,1-1 0,0 1 0,0 0 0,0-1 1,0 1-1,0-1 0,-1 0 0,-12-21-6171,1-11 1302,11 29 5845,0 1-1,1 0 1,-1-1 0,1 1-1,0 0 1,0-1-1,0 1 1,1 0-1,-1-1 1,2-5-1,-1 7-74,0 0 1,0 0-1,0 0 0,0 0 0,0 0 0,0 1 0,1-1 0,-1 0 0,1 1 0,-1-1 0,1 0 1,0 1-1,-1 0 0,1-1 0,0 1 0,2-1 0,30-8 253,59 5 520,-43 3-4059,1-3-6447,-23 0-1698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0.200"/>
    </inkml:context>
    <inkml:brush xml:id="br0">
      <inkml:brushProperty name="width" value="0.025" units="cm"/>
      <inkml:brushProperty name="height" value="0.025" units="cm"/>
      <inkml:brushProperty name="color" value="#E71224"/>
    </inkml:brush>
  </inkml:definitions>
  <inkml:trace contextRef="#ctx0" brushRef="#br0">167 1 17360,'0'0'8702,"-8"9"-6519,-15 20-1502,1 1-1,1 1 0,-18 36 1,30-50-481,1 1 0,1-1 0,0 1 0,1 1 0,1-1 0,1 1 0,1 0 0,-2 28 0,5-45-382,1 0 1,-1 1-1,1-1 0,-1 0 0,1 0 1,0 0-1,0 0 0,0 0 1,0 0-1,0-1 0,0 1 0,0 0 1,1 0-1,-1-1 0,0 1 0,1-1 1,0 1-1,-1-1 0,1 0 1,0 1-1,0-1 0,0 0 0,0 0 1,0 0-1,0-1 0,0 1 1,0 0-1,0-1 0,0 1 0,3-1 1,1 1-627,0 0 0,0 0 0,-1-1 1,1 0-1,0 0 0,0 0 0,-1-1 1,1 0-1,0 0 0,-1 0 0,7-3 1,14-11-8562</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0.542"/>
    </inkml:context>
    <inkml:brush xml:id="br0">
      <inkml:brushProperty name="width" value="0.025" units="cm"/>
      <inkml:brushProperty name="height" value="0.025" units="cm"/>
      <inkml:brushProperty name="color" value="#E71224"/>
    </inkml:brush>
  </inkml:definitions>
  <inkml:trace contextRef="#ctx0" brushRef="#br0">193 1 13805,'0'0'10864,"-2"10"-9770,-4 12-657,-1-1 0,-1 0 0,-1 0-1,-1-1 1,0 0 0,-2 0 0,0-2 0,-1 1 0,-1-2 0,-1 1-1,-18 15 1,18-22-506,7-12-3284,3-20-7676,4 12 7842,-3-13-8514</inkml:trace>
  <inkml:trace contextRef="#ctx0" brushRef="#br0" timeOffset="1">1 127 8232,'0'0'17424,"56"20"-16911,-32-10-257,1 1-224,1-1-192,3-4-1986,-5 1-3075,-5-2-5061</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0.916"/>
    </inkml:context>
    <inkml:brush xml:id="br0">
      <inkml:brushProperty name="width" value="0.025" units="cm"/>
      <inkml:brushProperty name="height" value="0.025" units="cm"/>
      <inkml:brushProperty name="color" value="#E71224"/>
    </inkml:brush>
  </inkml:definitions>
  <inkml:trace contextRef="#ctx0" brushRef="#br0">0 18 13549,'0'0'11819,"9"-3"-10757,-3 2-902,-1-2 7,1 1 0,0 0 0,0 0 0,0 1-1,0-1 1,0 1 0,0 1 0,1-1 0,-1 1 0,0 0 0,8 1-1,-13 0-111,0 0 0,0 0-1,0 0 1,-1 0-1,1-1 1,0 1 0,0 0-1,-1 1 1,1-1-1,0 0 1,-1 0 0,1 0-1,-1 0 1,1 0 0,-1 1-1,0-1 1,1 0-1,-1 0 1,0 0 0,0 1-1,0-1 1,0 0-1,0 0 1,0 1 0,0-1-1,-1 0 1,1 0-1,0 1 1,-1-1 0,0 2-1,-15 36 1766,-6-12-1444,17-22-347,0 1-1,1-1 1,0 1 0,0 0-1,0 0 1,0 0-1,1 0 1,0 1-1,-3 10 1,9-16-56,-1 0-1,0-1 1,1 1-1,-1 0 1,1-1 0,-1 0-1,1 1 1,-1-1-1,1 0 1,-1 0 0,1 0-1,-1-1 1,1 1-1,4-2 1,4-2-1926,1-1 0,-1 0 0,0-1 0,0 0 0,18-15 0,-2-1-2382</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1.274"/>
    </inkml:context>
    <inkml:brush xml:id="br0">
      <inkml:brushProperty name="width" value="0.025" units="cm"/>
      <inkml:brushProperty name="height" value="0.025" units="cm"/>
      <inkml:brushProperty name="color" value="#E71224"/>
    </inkml:brush>
  </inkml:definitions>
  <inkml:trace contextRef="#ctx0" brushRef="#br0">2 1 10218,'0'0'18353,"-2"22"-18257,22-17-736,-1-5-2083,1 0-2498,-2 0-4004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1.615"/>
    </inkml:context>
    <inkml:brush xml:id="br0">
      <inkml:brushProperty name="width" value="0.025" units="cm"/>
      <inkml:brushProperty name="height" value="0.025" units="cm"/>
      <inkml:brushProperty name="color" value="#E71224"/>
    </inkml:brush>
  </inkml:definitions>
  <inkml:trace contextRef="#ctx0" brushRef="#br0">0 289 13645,'0'0'15348,"6"-7"-14884,94-123-108,-82 105-287,-1-2-1,-2 0 1,19-44-1,-33 69 2,-3 20-54,-20 41 339,17-50-100,1-1 0,0 1 0,1-1 1,0 1-1,1 0 0,0 0 0,-2 17 0,4-26-250,1 0 0,-1 1 0,1-1 0,-1 0 0,1 0 0,-1 1 0,1-1 0,-1 0 0,1 0 0,-1 0 0,1 1 0,0-1 0,-1 0 0,1 0 0,-1 0 0,1 0 0,-1 0-1,1 0 1,0 0 0,-1 0 0,1-1 0,-1 1 0,1 0 0,-1 0 0,1 0 0,-1-1 0,1 1 0,-1 0 0,1 0 0,-1-1 0,1 1 0,-1 0 0,1-1 0,-1 1-1,0-1 1,1 0 0,20-12 10,-10 3-15,-1-1 0,0 0 0,0-1 0,-2 0 0,11-17 0,-5 6 0,-30 82-747,15-55 412,0-1 1,0 0 0,1 0 0,-1 0-1,1 1 1,0-1 0,0 0 0,1 6 0,-1-8 67,0-1 0,0 1 1,0-1-1,0 1 0,0-1 0,1 1 1,-1-1-1,0 1 0,0-1 1,1 1-1,-1-1 0,0 1 1,1-1-1,-1 0 0,1 1 1,-1-1-1,0 1 0,1-1 1,-1 0-1,1 1 0,-1-1 1,1 0-1,-1 0 0,1 1 0,-1-1 1,1 0-1,-1 0 0,1 0 1,0 0-1,-1 0 0,1 0 1,-1 0-1,1 0 0,-1 0 1,1 0-1,0 0 0,-1 0 1,1 0-1,-1 0 0,1 0 1,-1-1-1,1 1 0,-1 0 1,1 0-1,-1-1 0,1 1 0,-1 0 1,1-1-1,-1 1 0,0 0 1,1-1-1,-1 1 0,1-1 1,-1 1-1,1-1 0,11-13-10799</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1.945"/>
    </inkml:context>
    <inkml:brush xml:id="br0">
      <inkml:brushProperty name="width" value="0.025" units="cm"/>
      <inkml:brushProperty name="height" value="0.025" units="cm"/>
      <inkml:brushProperty name="color" value="#E71224"/>
    </inkml:brush>
  </inkml:definitions>
  <inkml:trace contextRef="#ctx0" brushRef="#br0">159 0 15310,'0'0'6252,"-2"9"-4229,-12 103 1953,12-83-3464,-1 0-1,-1 0 1,-1 0 0,-14 40-1,-17 8-106,32-71-738,1 0-1,-1 0 0,0 0 1,-1 0-1,1-1 1,-1 0-1,0 0 1,0 0-1,-11 7 0,4-10-4061,7-8-1427,4-15-5704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2.299"/>
    </inkml:context>
    <inkml:brush xml:id="br0">
      <inkml:brushProperty name="width" value="0.025" units="cm"/>
      <inkml:brushProperty name="height" value="0.025" units="cm"/>
      <inkml:brushProperty name="color" value="#E71224"/>
    </inkml:brush>
  </inkml:definitions>
  <inkml:trace contextRef="#ctx0" brushRef="#br0">56 3 19603,'0'0'12310,"6"-1"-12054,-5 0-244,0 1 0,0 0-1,0 0 1,0 0 0,0-1-1,0 1 1,0 0 0,0 0-1,0 0 1,0 0 0,0 1 0,0-1-1,0 0 1,0 0 0,0 1-1,0-1 1,0 0 0,0 1 0,0-1-1,0 1 1,0-1 0,0 1-1,-1 0 1,1-1 0,0 1 0,0 0-1,-1 0 1,1-1 0,0 1-1,0 1 1,0 1 1,-1-1 0,0 1 0,0-1 0,0 1 0,0-1 0,0 1 0,0-1 1,0 1-1,-1-1 0,1 1 0,-1-1 0,0 0 0,0 1 0,0-1 0,0 0 0,0 0 0,-2 3 0,-75 104-13,78-108-1,0-1 1,-1 1-1,1 0 0,-1 0 0,1-1 1,0 1-1,-1 0 0,1 0 1,0 0-1,0-1 0,0 1 0,0 0 1,0 0-1,0 0 0,0 0 1,0 0-1,0-1 0,0 1 0,0 0 1,1 0-1,-1 0 0,0 0 0,0-1 1,1 1-1,-1 0 0,1 0 1,-1-1-1,1 2 0,1-1-11,-1 0-1,1 0 0,0 1 1,-1-1-1,1 0 0,0 0 1,0-1-1,0 1 0,0 0 1,0-1-1,3 1 1,66 3-1220,-57-4 490,7 0-4233,-2 0-3150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2.767"/>
    </inkml:context>
    <inkml:brush xml:id="br0">
      <inkml:brushProperty name="width" value="0.025" units="cm"/>
      <inkml:brushProperty name="height" value="0.025" units="cm"/>
      <inkml:brushProperty name="color" value="#E71224"/>
    </inkml:brush>
  </inkml:definitions>
  <inkml:trace contextRef="#ctx0" brushRef="#br0">111 0 17617,'0'0'5530,"-4"9"-3304,-12 41-733,2 0 0,-11 70 0,-15 59-526,29-138 837,26-89-1772,2 1 0,2 0 0,31-52 0,-26 50-32,-15 31-70,-1 0-71,0 2 0,17-24 0,-24 37 120,1 0 0,1 0 0,-1 0 0,0 1 0,1-1 0,-1 1 0,1-1 0,0 1 0,0 0 0,0 0 0,0 0 0,0 1 0,0-1 0,0 1 0,0 0 0,1-1 0,-1 1 0,1 1 0,5-2 0,-8 2 19,-1 1-1,1-1 1,0 0-1,0 0 1,0 1-1,-1-1 1,1 0-1,0 1 1,0-1 0,-1 1-1,1-1 1,0 1-1,-1-1 1,1 1-1,0 0 1,-1-1-1,1 1 1,-1 0-1,1-1 1,-1 1 0,1 0-1,-1 0 1,0-1-1,1 1 1,-1 0-1,0 0 1,0 0-1,0-1 1,1 1-1,-1 0 1,0 0 0,0 0-1,0 0 1,0 0-1,0-1 1,-1 1-1,1 0 1,0 0-1,0 0 1,0 0-1,-1 1 1,0 2 41,0 0-1,0-1 1,0 1 0,0 0 0,-1 0-1,0-1 1,0 1 0,-2 4 0,-8 4 66,0-1 0,-1 0 0,0 0 0,-27 15 0,-16 13 53,49-31-897,15-7-1278,16-7-4639,4-5-2413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3.500"/>
    </inkml:context>
    <inkml:brush xml:id="br0">
      <inkml:brushProperty name="width" value="0.025" units="cm"/>
      <inkml:brushProperty name="height" value="0.025" units="cm"/>
    </inkml:brush>
  </inkml:definitions>
  <inkml:trace contextRef="#ctx0" brushRef="#br0">131 39 13421,'0'0'6096,"-4"13"-5071,-39 94 610,26-72-828,1 1 0,3 0 0,0 1-1,-9 56 1,21-91-808,1 0 0,-1-1-1,1 1 1,0 0 0,0 0-1,0-1 1,0 1-1,0 0 1,0 0 0,1-1-1,-1 1 1,0 0-1,1-1 1,0 1 0,-1 0-1,1-1 1,0 1 0,0-1-1,-1 1 1,1-1-1,1 1 1,-1-1 0,0 0-1,0 1 1,3 1-1,-2-2-66,1-1-1,-1 1 1,1-1-1,0 1 0,-1-1 1,1 0-1,-1 0 0,1 0 1,0 0-1,-1-1 1,1 1-1,0-1 0,-1 0 1,1 1-1,-1-1 0,0 0 1,1 0-1,2-2 1,4-2-525,0-1 0,-1 1 0,0-1 0,0-1 0,12-12 0,-12 11 420,1 0 0,-1 0 0,20-11 0,-31 63 1364,-3-21-904,4-16-162,0 1-1,0 0 1,0 0-1,1 0 0,0 0 1,1 0-1,0 0 1,0 0-1,1 9 1,0-16-122,-1-1 1,1 1 0,-1 0-1,0-1 1,1 1 0,-1-1-1,1 1 1,0-1 0,-1 0-1,1 1 1,-1-1 0,1 1-1,0-1 1,-1 0 0,1 1-1,0-1 1,-1 0 0,1 0-1,0 0 1,-1 0 0,1 1-1,0-1 1,0 0 0,-1 0-1,1 0 1,0-1 0,-1 1-1,2 0 1,20-5 98,-15 1-146,0 0 0,-1-1 0,1 0 0,-1 0 0,0 0 0,-1-1 0,10-12 0,34-51-563,-46 64 600,19-29 247,-2-2 0,-1-1 0,-3 0 1,0-1-1,-3-1 0,-1 0 0,12-74 1,-24 113-200,0 0 0,0 0 0,-1 0 0,1-1 0,0 1 0,0 0 0,0 0 0,-1 0 1,1 0-1,0 0 0,0 0 0,-1 0 0,1 0 0,0 0 0,0 0 0,-1 0 1,1 0-1,0 0 0,0 0 0,0 0 0,-1 0 0,1 0 0,0 0 0,0 0 0,0 0 1,-1 0-1,1 1 0,0-1 0,0 0 0,0 0 0,-1 0 0,1 0 0,0 0 1,0 1-1,0-1 0,0 0 0,-1 0 0,1 0 0,0 0 0,0 1 0,0-1 0,0 0 1,0 0-1,0 1 0,0-1 0,0 0 0,0 0 0,0 0 0,0 1 0,-1-1 1,-10 13-4,0 10 107,1 0 1,1 1-1,1 0 1,1 0-1,1 1 1,1 0-1,-3 36 0,5 181 264,4-217-406,-1-16 10,0-4 2,0 0 0,0 0 0,1 0 0,-1 0 0,1 0 0,0 0 0,3 7 0,-2-80 3311,-6 35-3218,-1 1 1,-2 0-1,-14-43 0,12 49-117,1 0 0,1 0 0,2-1 0,1 1 0,-2-55 0,6 80 3,1-1-1,-1 1 1,1-1 0,0 1 0,-1 0-1,1-1 1,0 1 0,0 0-1,0-1 1,0 1 0,0 0 0,0 0-1,0 0 1,0 0 0,0 0 0,0 0-1,0 0 1,1 1 0,-1-1-1,0 0 1,1 1 0,-1-1 0,1 1-1,-1-1 1,1 1 0,-1 0-1,1 0 1,-1-1 0,1 1 0,-1 0-1,2 0 1,58 1-567,-48 0 194,9 3-634,-6 0-2598,-6-3-5122</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3.110"/>
    </inkml:context>
    <inkml:brush xml:id="br0">
      <inkml:brushProperty name="width" value="0.025" units="cm"/>
      <inkml:brushProperty name="height" value="0.025" units="cm"/>
      <inkml:brushProperty name="color" value="#E71224"/>
    </inkml:brush>
  </inkml:definitions>
  <inkml:trace contextRef="#ctx0" brushRef="#br0">112 0 9769,'0'0'22155,"-3"10"-21403,-6 14-734,-2-1 1,0 0-1,-2-1 0,-26 36 0,39-57-18,-23 42 0,22-43 0,1 1 0,-1 0 0,1 0 0,0 0 0,0 0 0,0 0 0,-1 0 0,1 0 0,0 0 0,0 0 0,0 0 0,1 0 0,-1 0 0,0-1 0,0 1 0,0 0 0,1 0 0,-1 0 0,0 0 0,1 0 0,-1 0 0,1 0 0,-1-1 0,1 1 0,-1 0 0,1 0 0,0-1 0,-1 1 0,1 0 0,0-1 0,-1 1 0,1-1 0,0 1 0,0-1 0,0 1 0,0-1 0,-1 0 0,1 1 0,0-1 0,0 0 0,0 1 0,0-1 0,0 0 0,0 0 0,1 0 0,51 5-2062,0-4-3611,-27-1-2927</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3.468"/>
    </inkml:context>
    <inkml:brush xml:id="br0">
      <inkml:brushProperty name="width" value="0.025" units="cm"/>
      <inkml:brushProperty name="height" value="0.025" units="cm"/>
      <inkml:brushProperty name="color" value="#E71224"/>
    </inkml:brush>
  </inkml:definitions>
  <inkml:trace contextRef="#ctx0" brushRef="#br0">57 1 20820,'0'0'6886,"-10"50"-5476,6-20-866,-1 6-288,0 1-128,2-2-128,1-2 64,-2 0-31,-2-8-162,2-4-639,0-10-225,3-7-961,-3-9-5926,-1-14 129</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3.809"/>
    </inkml:context>
    <inkml:brush xml:id="br0">
      <inkml:brushProperty name="width" value="0.025" units="cm"/>
      <inkml:brushProperty name="height" value="0.025" units="cm"/>
      <inkml:brushProperty name="color" value="#E71224"/>
    </inkml:brush>
  </inkml:definitions>
  <inkml:trace contextRef="#ctx0" brushRef="#br0">1 25 12172,'0'0'13741,"55"-25"-13229,-25 25-352,2 0-96,4 0-192,0 4-1537,-3 2-2115,-5-3-4035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4.354"/>
    </inkml:context>
    <inkml:brush xml:id="br0">
      <inkml:brushProperty name="width" value="0.025" units="cm"/>
      <inkml:brushProperty name="height" value="0.025" units="cm"/>
      <inkml:brushProperty name="color" value="#E71224"/>
    </inkml:brush>
  </inkml:definitions>
  <inkml:trace contextRef="#ctx0" brushRef="#br0">150 1 15439,'0'0'11210,"-8"4"-10110,-2 4-865,0 0 1,0 0-1,1 1 0,1 0 1,-1 1-1,1 0 1,1 0-1,0 1 0,1 0 1,-8 16-1,5-7 97,0 2 0,-8 33 1,14-46-240,1-1 0,1 1 0,0 0 0,0-1 0,1 1 0,0 0 0,0 0 0,1-1 0,3 18 0,-2-24-139,-1 1 0,1 0 0,0-1 0,0 1 0,0-1 0,0 1-1,1-1 1,-1 0 0,1 0 0,-1 0 0,1 0 0,0-1 0,-1 1 0,1-1-1,0 1 1,0-1 0,0 0 0,0 0 0,0 0 0,1-1 0,-1 1 0,0-1 0,0 0-1,0 0 1,5 0 0,2 0-1124,-1 0 0,1 0 0,0-1 0,-1 0 0,1-1 0,-1 0 0,13-5 0,8-10-6843,-3-3-5680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4.741"/>
    </inkml:context>
    <inkml:brush xml:id="br0">
      <inkml:brushProperty name="width" value="0.025" units="cm"/>
      <inkml:brushProperty name="height" value="0.025" units="cm"/>
      <inkml:brushProperty name="color" value="#E71224"/>
    </inkml:brush>
  </inkml:definitions>
  <inkml:trace contextRef="#ctx0" brushRef="#br0">198 0 10282,'0'0'19709,"-3"7"-18807,-15 31-627,-1-1 0,-2 0 0,-2-2 0,-1-1 0,-31 34 0,35-53-961,19-15 562,1 0-1,-1 0 1,1 0 0,0 0-1,-1 0 1,1 0 0,0 0-1,-1 0 1,1 0 0,-1 0-1,1 0 1,0 0 0,-1 0 0,1 0-1,0-1 1,-1 1 0,1 0-1,0 0 1,-1 0 0,1 0-1,0-1 1,0 1 0,-1 0-1,1 0 1,0-1 0,-1 1 0,1 0-1,0-1 1,0 1 0,0 0-1,-1 0 1,1-1 0,-4-40-11323,4 30 9259,0-20-7704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5.067"/>
    </inkml:context>
    <inkml:brush xml:id="br0">
      <inkml:brushProperty name="width" value="0.025" units="cm"/>
      <inkml:brushProperty name="height" value="0.025" units="cm"/>
      <inkml:brushProperty name="color" value="#E71224"/>
    </inkml:brush>
  </inkml:definitions>
  <inkml:trace contextRef="#ctx0" brushRef="#br0">1 0 15214,'0'0'12556,"62"12"-11915,-40-4-385,1 1-192,3 3-32,2-1-320,-5-2-1474,1 1-1921,-4-3-2307,-4-2-7559</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5.397"/>
    </inkml:context>
    <inkml:brush xml:id="br0">
      <inkml:brushProperty name="width" value="0.025" units="cm"/>
      <inkml:brushProperty name="height" value="0.025" units="cm"/>
      <inkml:brushProperty name="color" value="#E71224"/>
    </inkml:brush>
  </inkml:definitions>
  <inkml:trace contextRef="#ctx0" brushRef="#br0">17 113 4356,'0'0'25357,"10"-5"-24380,32-16-192,-41 20-770,0 1-1,-1-1 1,1 1-1,0 0 1,-1 0-1,1-1 1,0 1-1,-1 0 1,1 0-1,0 0 1,0 0 0,-1 0-1,1 0 1,0 0-1,-1 0 1,1 0-1,0 0 1,0 0-1,-1 0 1,1 0-1,0 1 1,0-1-1,-1 0 1,1 0 0,0 1-1,-1-1 1,1 1-1,-1-1 1,1 1-1,0-1 1,-1 1-1,1-1 1,-1 1-1,1-1 1,-1 1 0,0-1-1,1 1 1,-1 0-1,0-1 1,1 1-1,-1 0 1,0-1-1,0 1 1,1 0-1,-1 0 1,0-1-1,0 1 1,0 0 0,0 0-1,0-1 1,0 1-1,0 0 1,0-1-1,0 1 1,-1 1-1,-5 37 464,3-31-478,-1-1 0,0 0 0,-1 0 0,1 0 0,-1-1 0,-12 12 0,-6 9 0,58-24 0,-30-3-9,0-1 1,0 1-1,0 1 0,0-1 0,-1 1 1,1 0-1,0 0 0,0 0 0,-1 1 1,1 0-1,0 0 0,4 2 1,-7-2 9,0 0 0,0 0 0,-1 1 0,1-1-1,-1 0 1,1 1 0,-1-1 0,0 0 0,1 1 0,-1 0 0,-1-1 0,1 1 0,0 0 0,-1-1 0,1 1 0,-1 0 0,0 0 0,0-1 0,0 1 0,0 0 0,0 0 0,-2 5 0,1-5 5,0 1 0,0-1-1,0 1 1,-1-1 0,1 0-1,-1 0 1,0 0 0,0 0-1,0 0 1,0 0 0,0 0-1,-1 0 1,0-1 0,1 0-1,-1 1 1,0-1 0,0 0-1,0 0 1,-4 2 0,3-2-8,0 0 1,0 0-1,0-1 1,0 1 0,-1-1-1,1 0 1,0 0-1,-1 0 1,1-1 0,0 1-1,-1-1 1,1 0-1,-1 0 1,1-1-1,-8-1 1,10 1-141,1 0 1,-1 0-1,1 0 1,-1 0-1,1 0 1,0 0-1,0-1 1,0 1-1,-1 0 0,1-1 1,0 1-1,1-1 1,-1 1-1,0-1 1,0 0-1,1 1 1,-1-1-1,1 0 0,-1 1 1,1-1-1,0 0 1,0 0-1,0 1 1,0-1-1,0 0 1,0 0-1,0 0 0,0 1 1,1-3-1,0-3-1208,0 0 0,1 0 0,0 0-1,0 0 1,0 0 0,4-6 0,12-19-11281</inkml:trace>
  <inkml:trace contextRef="#ctx0" brushRef="#br0" timeOffset="1">229 2 19122,'0'0'11851,"49"-1"-12107,-30 1-993,4 1-1153,-4-1-1955,-1 0-2497,-1 0-8392</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5.914"/>
    </inkml:context>
    <inkml:brush xml:id="br0">
      <inkml:brushProperty name="width" value="0.025" units="cm"/>
      <inkml:brushProperty name="height" value="0.025" units="cm"/>
      <inkml:brushProperty name="color" value="#E71224"/>
    </inkml:brush>
  </inkml:definitions>
  <inkml:trace contextRef="#ctx0" brushRef="#br0">30 366 13453,'0'0'3352,"-5"9"-763,-1 0-1749,4-6-522,0 0 0,0 0 0,0 0-1,0 1 1,0-1 0,1 0-1,-1 1 1,1 0 0,0-1-1,-1 5 1,14-23 5467,14-20-5212,145-268-445,-157 282 131,-16 36 193,-17 36 38,14-39-398,0-2 83,0 1 0,0 0 0,1 0 1,1 1-1,-3 11 0,6-23-172,1 0 1,-1 0-1,0 0 0,0 0 1,0 0-1,1-1 1,-1 1-1,0 0 0,0 0 1,1 0-1,-1 0 1,0 0-1,0 0 1,1 0-1,-1 0 0,0 0 1,0 0-1,1 0 1,-1 0-1,0 0 0,0 0 1,0 0-1,1 1 1,-1-1-1,0 0 0,0 0 1,1 0-1,-1 0 1,0 0-1,0 0 1,0 1-1,1-1 0,-1 0 1,0 0-1,0 0 1,0 1-1,0-1 0,0 0 1,1 0-1,-1 0 1,0 1-1,0-1 0,0 0 1,0 0-1,0 1 1,0-1-1,0 0 0,0 0 1,0 0-1,0 1 1,0-1-1,0 0 1,0 0-1,0 1 0,0-1 1,0 0-1,0 0 1,0 1-1,0-1 0,-1 0 1,2 0-4,10-9-30,-1 0 0,0-1 0,0 0 0,-1 0-1,0-1 1,13-23 0,40-79-215,-58 106 242,-10 49-152,1-26-59,-14 55 63,18-23-4838,1-47 4794,1-1 0,-1 0 0,0 1 0,0-1-1,0 0 1,0 1 0,0-1 0,1 0 0,-1 0 0,0 1 0,0-1 0,1 0 0,-1 1 0,0-1 0,0 0 0,1 0 0,-1 0 0,0 1 0,0-1 0,1 0 0,-1 0 0,0 0 0,1 0 0,-1 0 0,0 1 0,1-1 0,-1 0 0,1 0 0,-1 0 0,0 0 0,1 0-1,-1 0 1,0 0 0,1 0 0,-1 0 0,0 0 0,1-1 0,-1 1 0,0 0 0,1 0 0,-1 0 0,1 0 0,10-4-5661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6.274"/>
    </inkml:context>
    <inkml:brush xml:id="br0">
      <inkml:brushProperty name="width" value="0.025" units="cm"/>
      <inkml:brushProperty name="height" value="0.025" units="cm"/>
      <inkml:brushProperty name="color" value="#E71224"/>
    </inkml:brush>
  </inkml:definitions>
  <inkml:trace contextRef="#ctx0" brushRef="#br0">128 1 12011,'0'0'17286,"0"10"-16811,0 1-434,0 21 366,0-1 0,-2 1 0,-2-1 1,-11 48-1,0-35-261,-32 59 1,14-43-2971,26-51-292,2-8-2400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6.600"/>
    </inkml:context>
    <inkml:brush xml:id="br0">
      <inkml:brushProperty name="width" value="0.025" units="cm"/>
      <inkml:brushProperty name="height" value="0.025" units="cm"/>
      <inkml:brushProperty name="color" value="#E71224"/>
    </inkml:brush>
  </inkml:definitions>
  <inkml:trace contextRef="#ctx0" brushRef="#br0">0 15 17777,'0'0'14675,"9"-4"-14397,26-6-241,-35 10-37,1 0 0,0 0 0,-1 0 0,1 1 0,0-1 0,-1 0 0,1 0 0,-1 1 0,1-1 0,-1 1 0,1-1 0,0 0 0,-1 1 0,0-1 0,1 1 0,-1-1 0,1 1 0,-1-1 0,1 1 0,-1 0 0,0-1 0,0 1 0,1-1 0,-1 1 0,0 0 0,0-1 0,0 1 0,1 0 0,-1-1 0,0 1 0,0-1 0,0 1 0,0 0 0,0-1 0,0 1 0,-1 0 0,1-1 0,0 1 0,0 1 0,-5 26 0,-18 2 0,20-28 0,1 0 0,-1 1 0,1-1 0,0 0 0,0 1 0,0 0 0,0-1 0,1 1 0,-1 0 0,1 0 0,0 0 0,-1 0 0,1 0 0,1 0 0,-2 4 0,6-6 0,0 0 0,0 0 0,0 0 0,0 0 0,0 0 0,0-1 0,1 0 0,-1 0 0,0 0 0,6-1 0,-3 1 0,10-1-839,-5 1-2066,0 0 0,0 1 0,0 0 0,13 3 0,-14 0-10590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3.829"/>
    </inkml:context>
    <inkml:brush xml:id="br0">
      <inkml:brushProperty name="width" value="0.025" units="cm"/>
      <inkml:brushProperty name="height" value="0.025" units="cm"/>
    </inkml:brush>
  </inkml:definitions>
  <inkml:trace contextRef="#ctx0" brushRef="#br0">1 29 14510,'0'0'5829,"56"-29"-5669,-18 29-160,1 0-3010,3 4-9546</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7.173"/>
    </inkml:context>
    <inkml:brush xml:id="br0">
      <inkml:brushProperty name="width" value="0.025" units="cm"/>
      <inkml:brushProperty name="height" value="0.025" units="cm"/>
      <inkml:brushProperty name="color" value="#E71224"/>
    </inkml:brush>
  </inkml:definitions>
  <inkml:trace contextRef="#ctx0" brushRef="#br0">78 16 19635,'0'0'8781,"-7"10"-7419,1 1-1183,0 0 1,1 1-1,0-1 1,1 1-1,0 0 1,0 0-1,-2 19 1,-2 49-56,6-49-73,-1 0 0,-12 49 0,14-82 253,0-12-231,0 0 0,3-27 0,5 12-197,0 0-1,3 1 1,13-30-1,-16 43-40,0 0-1,2 0 1,0 1 0,0 0 0,1 0 0,24-23-1,-32 35 164,-1 1 0,1-1 0,-1 0 0,1 1 0,0 0 0,-1-1 0,1 1 0,0 0 0,0 0 0,0 0 0,0 0 0,0 0 0,0 0 0,0 1 0,1-1 0,-1 1 0,0-1 0,0 1 0,0 0 0,1 0 0,-1 0 0,0 0 0,0 0 0,1 1 0,2 0 0,-3 0 17,-1 1 0,1-1 1,-1 1-1,1-1 1,-1 1-1,0 0 0,0 0 1,0 0-1,0 0 0,0 0 1,0 0-1,0 0 1,0 0-1,-1 0 0,1 0 1,-1 0-1,0 0 0,0 0 1,0 1-1,0-1 1,0 0-1,0 0 0,0 0 1,-1 0-1,0 4 0,-1 1 77,0 0 0,0-1 0,-1 1 0,0 0 0,0-1 0,-1 0-1,1 1 1,-1-2 0,-1 1 0,1 0 0,-10 8 0,11-11-44,0 1 0,0-1-1,-1 0 1,1 0 0,-1-1 0,0 1 0,1-1 0,-1 0 0,0 0 0,0 0 0,-1 0 0,1-1 0,0 1 0,-1-1-1,1-1 1,-1 1 0,1 0 0,0-1 0,-8 0 0,12 0-138,-1-1-1,1 1 1,-1 0 0,1-1 0,0 1-1,-1 0 1,1-1 0,-1 1-1,1-1 1,0 1 0,0 0 0,-1-1-1,1 1 1,0-1 0,0 1-1,-1-1 1,1 1 0,0-1 0,0 1-1,0-1 1,0 1 0,0-1-1,0 1 1,0-1 0,0 1 0,0-2-1,5-24-8991,4 15-346</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7.526"/>
    </inkml:context>
    <inkml:brush xml:id="br0">
      <inkml:brushProperty name="width" value="0.025" units="cm"/>
      <inkml:brushProperty name="height" value="0.025" units="cm"/>
      <inkml:brushProperty name="color" value="#E71224"/>
    </inkml:brush>
  </inkml:definitions>
  <inkml:trace contextRef="#ctx0" brushRef="#br0">105 1 16464,'0'0'15390,"-2"10"-14578,0 3-796,-2 0 1,0 0 0,0-1 0,-1 1 0,-11 18 0,16-30-21,0-1-1,-1 0 1,1 1 0,0-1-1,0 1 1,0-1 0,0 0-1,0 1 1,0-1 0,0 1-1,-1-1 1,1 1 0,0-1-1,1 0 1,-1 1 0,0-1-1,0 1 1,0-1 0,0 0-1,0 1 1,0-1 0,0 1-1,1-1 1,-1 0 0,0 1-1,0-1 1,1 0 0,-1 1-1,0-1 1,0 0 0,1 1-1,-1-1 1,0 0 0,1 0-1,-1 1 1,0-1 0,1 0-1,-1 0 1,1 0 0,-1 1-1,0-1 1,1 0 0,-1 0-1,1 0 1,-1 0 0,1 0-1,-1 0 1,0 0 0,1 0-1,38 4-455,-33-4 407,-1 0 0,0 0 0,1 1 0,-1 0 0,0 0 0,0 0 0,0 0 0,0 1 1,10 4-1,-13-4 73,-1 0 0,1 0 0,-1 1 1,1-1-1,-1 1 0,0-1 0,0 1 1,0-1-1,0 1 0,0 0 0,0-1 1,-1 1-1,0 0 0,1 0 0,-1-1 1,0 1-1,0 0 0,0 0 0,-1-1 1,1 1-1,-1 0 0,0 0 0,1-1 1,-1 1-1,0-1 0,0 1 0,-1-1 1,-2 5-1,-3 5 104,0-1-1,0 0 1,-1 0 0,-15 15 0,15-18-124,0-1 0,0 1 0,0-2 0,-12 8 0,17-12 0,0 0 0,0-1 0,0 1 0,0-1 0,0 0 0,0 0 0,0 0 0,0 0 0,-1-1 0,1 1 0,0-1 0,-1 0 0,1 0 0,0 0 0,-1 0 0,1-1 0,-6-1 0,8 2-57,0-1 0,0 1 0,0-1 0,0 1 1,1-1-1,-1 1 0,0-1 0,1 0 0,-1 1 0,0-1 0,1 0 0,-1 0 0,1 1 0,-1-1 1,1 0-1,-1 0 0,1 0 0,0 0 0,-1 0 0,1 0 0,0 0 0,-1-1 0,0-25-4630,1 19 2307,0-21-9007</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8.143"/>
    </inkml:context>
    <inkml:brush xml:id="br0">
      <inkml:brushProperty name="width" value="0.025" units="cm"/>
      <inkml:brushProperty name="height" value="0.025" units="cm"/>
      <inkml:brushProperty name="color" value="#E71224"/>
    </inkml:brush>
  </inkml:definitions>
  <inkml:trace contextRef="#ctx0" brushRef="#br0">6 101 21236,'0'0'9684,"10"-9"-8937,6-3-708,0 1 0,1 1-1,0 0 1,0 2 0,1 0 0,0 0-1,21-4 1,-28 9-77,-6 1-36,0 0 1,0 1-1,1-1 0,-1 1 0,0 1 1,0-1-1,1 1 0,-1-1 1,1 2-1,9 0 0,-14 2 80,0-1 0,0 1 0,-1-1 0,1 1 0,-1-1 0,0 1 0,1 0 0,-1-1 0,0 1 0,0-1 0,-1 1 0,0 4 0,1-3 44,-5 67 315,-4 150 519,9-206-869,-1 25 26,1 0 0,2 0 1,2 0-1,2 0 0,13 48 0,-15-78-41,-1 0 0,-1 0 0,1 0 0,-2 0 0,0 1 0,0-1 0,0 0 0,-2 1 0,0 11 0,-1-17 0,1 0 0,-1 0 0,1 0 0,-2 0 0,1 0 0,0-1 0,-1 1 0,0-1 0,0 0 0,0 0 0,-1 0 0,1 0 0,-1 0 0,0-1 0,0 1 0,0-1 0,0 0 0,-1-1 0,1 1 0,-6 1 0,-2 2-94,-1-2-1,1 1 1,-1-2 0,0 0-1,-1 0 1,1-1 0,0-1 0,-1 0-1,1-1 1,0 0 0,-20-4-1,12-2-7058,4-5-7111</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4:24.570"/>
    </inkml:context>
    <inkml:brush xml:id="br0">
      <inkml:brushProperty name="width" value="0.025" units="cm"/>
      <inkml:brushProperty name="height" value="0.025" units="cm"/>
      <inkml:brushProperty name="color" value="#E71224"/>
    </inkml:brush>
  </inkml:definitions>
  <inkml:trace contextRef="#ctx0" brushRef="#br0">2673 71 11787,'-772'-60'795,"676"55"-255,-227 0-269,275 8-253,1 2-1,0 2 0,0 2 0,-80 27 0,64-11-98,1 3-1,1 3 1,1 3-1,2 2 0,-87 71 1,66-39 324,2 4 0,-131 161 1,161-172 256,3 3 1,2 1 0,3 2-1,3 2 1,-36 97 0,56-120-312,2-1 0,2 2 0,1 0 0,3 0 0,2 1 0,2-1 1,2 1-1,2 0 0,12 87 0,-6-105-83,1 0-1,2 0 1,0-1 0,2-1-1,2 0 1,0 0-1,2-1 1,25 35 0,-14-28-30,2-1 0,1-1-1,1-2 1,2-1 0,48 35 0,-4-14-53,2-4 0,3-3-1,1-4 1,1-3 0,93 26 0,89 17-158,3-11-1,480 57 1,-575-109 779,317-12 0,-369-14-108,0-4 0,-2-6 0,172-51 1,-183 34-449,-1-4 1,-2-5-1,-2-4 1,-2-5-1,-3-4 1,-2-4-1,-4-5 1,-2-3-1,-4-4 1,-3-4-1,102-125 1,-97 94-24,81-133 0,-123 167-32,-4-1 0,61-159 1,-94 212-20,-2-1 0,0 0 1,-2 0-1,0 0 0,-2-1 1,-1 0-1,-3-49 1,0 59 4,-2 1 0,0 0 0,0 0 0,-2 0 0,0 0 0,0 1 0,-1-1 0,-1 1 0,-1 1 0,0 0 0,0 0 0,-2 0 0,1 1 0,-15-14 0,-3 2 12,-1 1 1,-2 1 0,0 2-1,-1 0 1,-1 3 0,0 0-1,-1 2 1,-1 2-1,-62-17 1,21 12-20,-2 4 0,0 3-1,-120-2 1,119 11-466,-1 5 0,1 2 0,-86 19 0,121-15-1039,1 3 0,-65 25 0,79-24-228,0 0 0,1 2 0,1 1 0,-34 27 0,14 0-3462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4:25.647"/>
    </inkml:context>
    <inkml:brush xml:id="br0">
      <inkml:brushProperty name="width" value="0.025" units="cm"/>
      <inkml:brushProperty name="height" value="0.025" units="cm"/>
      <inkml:brushProperty name="color" value="#E71224"/>
    </inkml:brush>
  </inkml:definitions>
  <inkml:trace contextRef="#ctx0" brushRef="#br0">465 50 18642,'30'-2'145,"0"-1"0,54-13 0,11-1-105,-35 11-9,0 2 0,0 3 0,0 2 1,-1 3-1,79 16 0,-96-11-16,0 2 1,0 2-1,-1 2 0,-1 2 1,-1 1-1,0 2 1,-1 2-1,37 29 0,-24-11 292,-3 3 0,-1 2-1,-2 2 1,-2 2-1,50 75 1,-21-14 369,94 198 1,-125-216-403,-4 3-1,-5 0 1,-3 3 0,-5 0 0,14 119 0,-20-42 70,-8 1-1,-13 198 1,-3-282-275,-4-1 0,-4-1 1,-46 162-1,39-189 138,-2 0 1,-3-2-1,-2 0 1,-3-2-1,-76 107 1,79-133-171,-2-2-1,-1 0 1,-1-2 0,-1-2 0,-2-1 0,0-1 0,-2-2 0,-1-2 0,0-1 0,-62 22-1,-26 1 68,-1-6-1,-145 24 0,108-31-111,-224 53-32,348-70 42,-1 1 0,2 2 0,0 1 0,1 3 0,1 1 0,1 1 0,-40 33 0,62-42-1,1 1-1,0 1 1,1 0-1,1 1 1,0 0-1,1 1 1,0 0-1,2 0 1,0 1 0,1 0-1,1 0 1,0 1-1,2 0 1,0 0-1,1 0 1,1 1-1,1-1 1,0 1 0,2-1-1,0 0 1,1 1-1,1-1 1,1 0-1,1 0 1,0-1-1,2 1 1,0-1 0,18 32-1,-25-48-129,2 0-1,-1 0 1,0 0 0,0 0-1,0-1 1,1 1 0,-1-1-1,1 1 1,0-1 0,-1 1-1,1-1 1,0 0 0,3 2-1,-5-3 10,1 0 0,-1 0 0,1 0 0,-1 0-1,1 0 1,-1 0 0,1 0 0,-1-1 0,1 1 0,-1 0-1,1 0 1,-1 0 0,1-1 0,-1 1 0,1 0 0,-1 0 0,1-1-1,-1 1 1,0 0 0,1-1 0,-1 1 0,0-1 0,1 1-1,-1-1 1,0 1 0,1 0 0,-1-1 0,0 1 0,0-1-1,0 1 1,1-1 0,-1 0 0,2-7-1033,0 0 0,-1 0 0,0 0 0,0 0-1,-1-11 1,1-34-4714</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4:25.989"/>
    </inkml:context>
    <inkml:brush xml:id="br0">
      <inkml:brushProperty name="width" value="0.025" units="cm"/>
      <inkml:brushProperty name="height" value="0.025" units="cm"/>
      <inkml:brushProperty name="color" value="#E71224"/>
    </inkml:brush>
  </inkml:definitions>
  <inkml:trace contextRef="#ctx0" brushRef="#br0">21 235 10954,'0'0'8430,"-5"11"-8078,2-4-283,1-3-4,0-1 0,1 1 1,-1 0-1,1 0 0,0 0 0,0 0 0,0 0 1,0 0-1,1 0 0,0 1 0,0-1 0,0 0 1,0 0-1,0 0 0,1 0 0,0 0 1,0 0-1,2 7 0,50 136 1336,-34-89-1210,3 1 1,52 97-1,-69-147-173,1 0 0,0 0 0,1-1 0,0 0 0,14 12 0,-19-18-20,0 0 0,0 0 0,0-1 1,0 1-1,1-1 0,-1 1 0,0-1 0,1 0 0,-1 0 0,1 0 0,0 0 0,-1-1 0,1 1 0,0-1 0,-1 1 0,1-1 0,0 0 0,-1 0 0,1 0 0,0 0 0,0-1 0,-1 1 0,1-1 0,0 0 0,-1 0 0,1 0 0,3-1 0,1-5 12,0 0 0,0 0 0,0 0 0,-1-1 0,0 0 0,0 0 0,-1 0 0,0-1 0,6-17 0,-5 16 8,180-437 116,-123 283-2905,-18 50-3881</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4:30.229"/>
    </inkml:context>
    <inkml:brush xml:id="br0">
      <inkml:brushProperty name="width" value="0.025" units="cm"/>
      <inkml:brushProperty name="height" value="0.025" units="cm"/>
      <inkml:brushProperty name="color" value="#E71224"/>
    </inkml:brush>
  </inkml:definitions>
  <inkml:trace contextRef="#ctx0" brushRef="#br0">1404 18 8200,'-59'-8'830,"0"2"-1,0 3 1,-1 2 0,1 3 0,0 3-1,0 2 1,0 3 0,1 2 0,-60 22 0,74-18-403,0 2 1,1 2 0,1 1 0,0 3 0,2 1-1,1 2 1,2 2 0,0 2 0,2 1 0,1 1-1,-53 69 1,58-62-179,2 1 1,2 2-1,1 0 0,2 2 0,3 0 1,1 1-1,2 1 0,3 0 0,1 1 0,3 1 1,1 0-1,3 0 0,2 0 0,2 0 1,11 99-1,-4-122-237,0 1 0,2-1 0,1-1 0,1 0 0,1 0 0,1-1 0,1 0 0,1-1 0,1 0 0,1-2 0,1 0 0,1 0 0,0-2 0,2 0 0,31 22 0,-21-18-51,2-2 1,0-2-1,1-1 0,1-1 0,1-2 0,0-1 0,1-2 1,1-2-1,0-1 0,56 6 0,-50-11-7,-1-2 0,1-1 1,0-3-1,-1-2 0,1-1 0,73-20 0,-83 15 56,0-1-1,-1-2 1,-1-2-1,0-1 1,-1-1-1,0-1 1,-2-2 0,50-44-1,-43 28 254,-1-2 0,-1-1 0,-3-1 0,-1-2 0,-2-1 0,-2-1 0,35-86 0,-37 69 224,-2-1-1,-3-1 1,-3 0 0,-3-1-1,7-107 1,-18 144-346,-1-1 0,-1 1 0,-1-1 0,-2 1 0,-1 0 0,-1 0 1,-1 1-1,-1 0 0,-14-29 0,16 41-125,-1 1 0,-1-1 1,-1 1-1,0 1 0,0 0 0,-1 0 0,0 1 1,-1 0-1,-1 1 0,0 0 0,0 0 0,-1 2 1,0 0-1,0 0 0,-1 1 0,0 1 0,-24-8 0,28 11-321,0 0-1,0 1 1,0 1-1,0 0 1,0 0-1,-1 1 1,1 0-1,-17 3 0,13 0-2331,1 0 0,0 1 1,-17 7-1,6 0-7869</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4:32.147"/>
    </inkml:context>
    <inkml:brush xml:id="br0">
      <inkml:brushProperty name="width" value="0.025" units="cm"/>
      <inkml:brushProperty name="height" value="0.025" units="cm"/>
      <inkml:brushProperty name="color" value="#E71224"/>
    </inkml:brush>
  </inkml:definitions>
  <inkml:trace contextRef="#ctx0" brushRef="#br0">0 0 17200,'0'0'598,"13"3"-635,106 25 52,181 35-41,285 46 962,-450-74-189,-2 5 0,163 75-1,-57 1-444,264 173-1,196 190 105,-351-241-327,138 103-51,-363-238 6,-5 6-1,-4 4 0,-6 5 1,139 197-1,305 570 884,-41 30-287,-356-627-210,-13 7 0,104 317 0,-69-131 192,157 490-450,-165-284-67,-71 10 18,-90-580-81,25 259 795,-33-376-948,0 0 0,0 0 0,1 1 0,-1-1 0,0 0 0,0 0-1,0 1 1,0-1 0,0 0 0,0 0 0,0 0 0,0 1 0,0-1-1,1 0 1,-1 0 0,0 1 0,0-1 0,0 0 0,0 0 0,-1 1 0,1-1-1,0 0 1,0 0 0,0 1 0,0-1 0,0 0 0,0 0 0,0 1-1,0-1 1,0 0 0,-1 0 0,1 0 0,0 1 0,0-1 0,0 0-1,0 0 1,-1 0 0,1 0 0,0 1 0,0-1 0,0 0 0,-1 0 0,1 0-1,0 0 1,0 0 0,-1 0 0,1 0 0,0 0 0,-12-8-6618,11 7 6932,-19-17-7843</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4:32.477"/>
    </inkml:context>
    <inkml:brush xml:id="br0">
      <inkml:brushProperty name="width" value="0.025" units="cm"/>
      <inkml:brushProperty name="height" value="0.025" units="cm"/>
      <inkml:brushProperty name="color" value="#E71224"/>
    </inkml:brush>
  </inkml:definitions>
  <inkml:trace contextRef="#ctx0" brushRef="#br0">25 323 9897,'0'0'1965,"-5"-8"-230,-14-28-86,19 41 1173,8 33-2505,63 168 1334,27 74 259,-92-267-1689,0 0 0,0 0 1,1-1-1,12 15 0,-18-24-185,1-1-1,0 0 1,0 0-1,-1 0 1,1-1-1,1 1 1,-1 0-1,0-1 1,0 0-1,1 1 1,-1-1 0,0 0-1,5 1 1,-5-2-32,0 1 0,-1-2 0,1 1 1,-1 0-1,1 0 0,-1 0 0,1-1 1,0 1-1,-1-1 0,1 1 0,-1-1 0,0 0 1,1 0-1,-1 1 0,1-1 0,-1 0 1,0 0-1,0 0 0,0 0 0,0-1 1,1 1-1,-1 0 0,-1 0 0,1-1 0,1-1 1,9-17 105,-1-1 1,-2 0-1,0 0 1,-1-1-1,-1 1 1,6-45-1,-2 19-45,55-275-994,-24 107-7004,-21 101-6934</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5:13.063"/>
    </inkml:context>
    <inkml:brush xml:id="br0">
      <inkml:brushProperty name="width" value="0.025" units="cm"/>
      <inkml:brushProperty name="height" value="0.025" units="cm"/>
      <inkml:brushProperty name="color" value="#E71224"/>
    </inkml:brush>
  </inkml:definitions>
  <inkml:trace contextRef="#ctx0" brushRef="#br0">1216 30 7687,'-12'-5'1321,"-1"0"-1,1 1 1,-1 0-1,-14-2 1,7 4-882,0 0 0,-1 1 0,1 0 0,-24 4 1,5 2-424,1 2-1,0 2 1,-48 17 0,33-7 161,2 3 0,0 2 1,2 2-1,0 2 0,2 2 0,1 2 1,2 2-1,1 3 0,2 0 1,-43 53-1,55-55-102,1 1 0,2 2 0,2 1 0,2 0 0,1 2 0,2 0 0,2 1 0,2 1 0,1 1 0,3 0 0,1 1 0,-6 88 0,14-101-24,2 0 0,1 0-1,1 1 1,2-1-1,2-1 1,14 50 0,-14-63-29,1 0 0,1 0 1,1-1-1,0 0 1,1 0-1,1-1 1,1 0-1,0-1 1,1-1-1,0 0 0,1 0 1,20 13-1,-17-14 60,2-2 0,-1 0-1,2-1 1,-1-1 0,1-1-1,1-1 1,-1-1 0,1 0-1,0-1 1,1-2 0,-1 0-1,1-1 1,-1-2 0,1 0-1,-1-1 1,1-1 0,36-8 0,-13-1 55,0-3 1,-1-1 0,-1-2 0,-1-2 0,0-2 0,-2-1 0,47-35-1,-40 23 108,-2-1-1,-2-3 0,-1-1 0,-2-2 1,-1-2-1,-3-1 0,50-79 0,-67 91-26,-2-1-1,-1 0 0,-1-1 0,-2 0 1,-1-1-1,-2-1 0,-1 0 0,-3 0 0,0-1 1,-2 0-1,-2 0 0,-5-70 0,2 96-204,0 0-1,-1 0 0,-1 0 0,0 0 0,0 0 0,-1 0 1,0 0-1,-1 1 0,0 0 0,-1 0 0,0 1 0,0-1 1,-1 1-1,-1 0 0,1 1 0,-1 0 0,-1 0 1,1 1-1,-1 0 0,-1 0 0,1 1 0,-1 0 0,0 1 1,0 0-1,-1 1 0,1 0 0,-1 0 0,0 1 0,0 1 1,-1 0-1,-21-1 0,-14 3-1695,-50 7-1,-2 0-3896,52-6-170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4.923"/>
    </inkml:context>
    <inkml:brush xml:id="br0">
      <inkml:brushProperty name="width" value="0.025" units="cm"/>
      <inkml:brushProperty name="height" value="0.025" units="cm"/>
    </inkml:brush>
  </inkml:definitions>
  <inkml:trace contextRef="#ctx0" brushRef="#br0">7 0 12524,'0'0'14947,"-1"14"-14701,-1 5-160,0 12 85,1 53 1,1-76-162,0-1 1,1 1-1,0 0 1,1-1-1,0 0 1,0 1-1,0-1 1,1 0 0,0 0-1,0 0 1,1 0-1,0-1 1,7 10-1,-9-14 12,0 0 0,0 0 0,0-1 0,0 1 0,1 0-1,-1-1 1,0 0 0,1 1 0,-1-1 0,0 0-1,1 0 1,0-1 0,-1 1 0,1 0 0,-1-1-1,1 1 1,0-1 0,-1 0 0,1 0 0,3-1 0,-1 0 84,0 0 0,-1 0 0,1-1 0,0 0 0,0 0 1,-1 0-1,0 0 0,1-1 0,-1 0 0,4-3 0,7-7 165,-1 0 0,-1-1-1,0-1 1,15-23-1,17-36-43,-41 67-198,0-1 1,-1 0-1,0 1 0,0-1 1,-1-1-1,0 1 1,-1 0-1,1-12 0,-3 27-138,0 0 0,0 0-1,-1-1 1,0 1-1,0-1 1,-4 9-1,-7 21 124,-3 58 41,15-87-17,1-1-1,0 1 0,0-1 0,0 1 0,1 0 0,-1-1 1,2 1-1,-1-1 0,1 1 0,0-1 0,6 12 0,-7-16-20,0 0 0,0 0-1,1 0 1,-1 0-1,0 0 1,1-1-1,0 1 1,-1-1-1,1 1 1,0-1 0,0 0-1,0 0 1,0 1-1,0-1 1,0-1-1,0 1 1,0 0-1,1 0 1,-1-1 0,0 1-1,0-1 1,1 0-1,-1 0 1,0 0-1,0 0 1,1 0-1,-1 0 1,0-1 0,0 1-1,1-1 1,-1 1-1,0-1 1,0 0-1,0 0 1,0 0-1,0 0 1,0 0 0,0 0-1,0-1 1,0 1-1,1-2 1,7-5 63,-1 0 0,0-1-1,-1 1 1,0-2 0,-1 1 0,9-14 0,-6 8-80,0 0 0,-1-1 0,-1 0 0,-1 0 0,0-1 0,-1 0 0,-1 0 0,0-1 0,-2 1 0,3-26 0,-9 83 0,1-29 0,1 0 0,0 0 0,0 1 0,2-1 0,-1 0 0,3 12 0,-2-21 0,0 1 0,0 0 0,0 0 0,0-1 0,0 1 0,1 0 0,-1-1 0,1 0 0,0 1 0,0-1 0,0 0 0,0 0 0,0 0 0,0 0 0,0 0 0,1 0 0,-1-1 0,1 1 0,-1-1 0,1 0 0,-1 1 0,1-1 0,0 0 0,0-1 0,0 1 0,0 0 0,-1-1 0,7 0 0,-4 1 0,0 0 0,0-1 0,1 0 0,-1 0 0,0 0 0,1-1 0,-1 0 0,0 0 0,0 0 0,0-1 0,0 0 0,0 0 0,0 0 0,0 0 0,-1-1 0,1 0 0,-1 0 0,1 0 0,-1 0 0,0-1 0,-1 1 0,1-1 0,0 0 0,-1 0 0,0-1 0,0 1 0,0-1 0,-1 1 0,0-1 0,1 0 0,-2 0 0,1 0 0,-1 0 0,1 0 0,-1-1 0,-1 1 0,1 0 0,-1 0 0,0-1 0,0 1 0,-1-7 0,1 11 0,-1 0 0,1 0 0,-1 0 0,1 0 0,-1 0 0,0 0 0,1 0 0,-1 0 0,0 0 0,1 1 0,-1-1 0,0 0 0,0 0 0,0 1 0,0-1 0,0 1 0,1-1 0,-1 1 0,0-1 0,0 1 0,0 0 0,-1-1 0,1 1 0,0 0 0,0 0 0,0 0 0,0-1 0,0 1 0,0 1 0,0-1 0,0 0 0,0 0 0,0 0 0,0 0 0,-2 1 0,0 0 0,0-1 0,0 1 0,0 0 0,1 0 0,-1 0 0,0 0 0,0 0 0,0 1 0,1-1 0,-1 1 0,-4 3 0,4-1 0,-1 0 0,1 0 0,-1 1 0,1-1 0,1 1 0,-1 0 0,1 0 0,-1 0 0,1 0 0,1 0 0,-1 0 0,1 1 0,0-1 0,0 1 0,0-1 0,1 1 0,0-1 0,1 7 0,-1-10 0,1-1 0,0 0 0,0 0 0,0 1 0,0-1 0,0 0 0,0 0 0,0 0 0,0 0 0,0 0 0,1 0 0,-1-1 0,0 1 0,0 0 0,1-1 0,-1 1 0,1-1 0,-1 1 0,0-1 0,1 1 0,-1-1 0,1 0 0,2 0 0,41 1 0,-32-1 0,69-3 0,51 2 0,-114 7 0,-14-5 0,-7-18 0,-9-29 0,7 36 0,2-1 0,-1 0 0,1 0 0,0-16 0,2 27-51,0-1 0,1 1 1,-1 0-1,1-1 0,-1 1 0,0 0 0,1-1 0,-1 1 1,1 0-1,-1 0 0,1-1 0,-1 1 0,1 0 1,-1 0-1,1 0 0,-1 0 0,1-1 0,-1 1 0,1 0 1,-1 0-1,1 0 0,-1 0 0,1 0 0,-1 0 1,1 1-1,0-1 0,-1 0 0,1 0 0,-1 0 0,1 0 1,-1 1-1,1-1 0,20 6-2902,-20-6 2666,23 7-2564,2 0-1,-1-2 0,0-1 0,38 1 1,-10-5-5008</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5:14.324"/>
    </inkml:context>
    <inkml:brush xml:id="br0">
      <inkml:brushProperty name="width" value="0.025" units="cm"/>
      <inkml:brushProperty name="height" value="0.025" units="cm"/>
      <inkml:brushProperty name="color" value="#E71224"/>
    </inkml:brush>
  </inkml:definitions>
  <inkml:trace contextRef="#ctx0" brushRef="#br0">1 1 10090,'56'13'3651,"-15"-5"-3418,0 2 0,-1 2 1,0 2-1,-1 2 0,0 1 0,-2 2 1,0 1-1,-1 2 0,-1 2 0,-1 1 1,-2 1-1,41 43 0,-30-25 91,-2 2-1,-2 2 1,-2 2 0,-2 1-1,-3 1 1,-2 2 0,41 102-1,-36-65-177,195 444 792,-138-352-516,-7 3-1,106 347 1,-128-295-15,-11 3 0,-10 2 0,-11 2-1,0 297 1,-30-469-381,-2 75 481,7 0 1,31 185-1,-35-327 16,2 24-2369,-9-28-1204,-9-17-755,-1-6-1347,-3-5-1718</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5:14.683"/>
    </inkml:context>
    <inkml:brush xml:id="br0">
      <inkml:brushProperty name="width" value="0.025" units="cm"/>
      <inkml:brushProperty name="height" value="0.025" units="cm"/>
      <inkml:brushProperty name="color" value="#E71224"/>
    </inkml:brush>
  </inkml:definitions>
  <inkml:trace contextRef="#ctx0" brushRef="#br0">28 384 13389,'0'0'2322,"-5"13"-1617,3-9-667,-1 2 88,0 0-1,0 1 1,0 0-1,1-1 1,0 1-1,1 0 1,-1 0-1,1 0 1,1 0 0,-1 0-1,1 0 1,0 0-1,1 0 1,0 0-1,0 0 1,2 7-1,6 8 315,1 0 0,1-1-1,1-1 1,1 0 0,17 21 0,-24-33-369,0-1 1,0 0 0,1 0-1,0 0 1,0-1 0,0 0-1,1-1 1,0 1 0,0-1-1,1-1 1,0 0 0,-1 0-1,1-1 1,0 0 0,14 3-1,-17-6 42,0 0 0,0-1 0,0 1 1,0-1-1,0 0 0,0-1 0,0 1 0,-1-1 0,1-1 0,0 1 0,-1-1 0,0 0 0,0 0 0,1 0 1,-2-1-1,1 1 0,0-1 0,-1-1 0,0 1 0,0-1 0,7-8 0,5-11 166,0-1 0,-2 0-1,15-35 1,-19 39-300,105-244-58,-50 109-3563,-39 93-1493,-8 8-4341</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5:17.263"/>
    </inkml:context>
    <inkml:brush xml:id="br0">
      <inkml:brushProperty name="width" value="0.025" units="cm"/>
      <inkml:brushProperty name="height" value="0.025" units="cm"/>
      <inkml:brushProperty name="color" value="#E71224"/>
    </inkml:brush>
  </inkml:definitions>
  <inkml:trace contextRef="#ctx0" brushRef="#br0">1 234 11243,'0'0'6550,"11"-3"-6315,50-11 459,2 2 0,73-3-1,141 3 89,10-1-335,203-68-307,-19 2 1791,-464 78-1868,12-1 56,0 1 0,0 0 0,22 3 0,-40-2-115,-1 0 1,1 0-1,0 0 1,0 0-1,0 0 1,0 0-1,0 1 0,0-1 1,-1 0-1,1 1 1,0-1-1,0 0 0,0 1 1,0-1-1,-1 1 1,1-1-1,0 1 1,-1-1-1,1 1 0,0 0 1,-1-1-1,1 1 1,-1 0-1,1 0 0,-1-1 1,1 1-1,-1 0 1,0 0-1,1 0 1,-1 0-1,0 0 0,0-1 1,1 1-1,-1 0 1,0 0-1,0 0 0,0 0 1,0 0-1,0 0 1,0 0-1,-1 1 1,1 0 19,-1 1 0,0-1 0,0 0 0,0 1 0,0-1 0,0 0 0,-1 0 0,1 1 1,-1-1-1,1-1 0,-1 1 0,0 0 0,-3 3 0,-40 19-816,11-17-2478,9-6-1829</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6:33.758"/>
    </inkml:context>
    <inkml:brush xml:id="br0">
      <inkml:brushProperty name="width" value="0.025" units="cm"/>
      <inkml:brushProperty name="height" value="0.025" units="cm"/>
      <inkml:brushProperty name="color" value="#E71224"/>
    </inkml:brush>
  </inkml:definitions>
  <inkml:trace contextRef="#ctx0" brushRef="#br0">6109 462 14926,'-183'24'354,"-526"93"444,595-90-845,1 5 0,1 5 1,2 4-1,-116 63 0,72-16-383,4 7-1,-206 171 0,-243 267 73,598-532 359,-689 691 377,75 68 279,368-391-418,16 11-1,18 10 0,-274 696 0,295-548-84,24 9 0,-139 798 0,252-1006-33,15 2-1,14 2 1,16 0 0,58 595-1,17-470-194,199 729-1,-254-1161 73,202 680 138,58-21 136,-218-591-247,4-3 1,5-2-1,4-3 1,88 98-1,-30-57-75,263 222-1,754 503-608,-962-734 635,419 275-75,-450-317 80,3-6 1,198 74-1,-166-92 35,2-9 1,365 57-1,392-17 177,-850-86-184,2486 64-756,-680-168 405,-181-84 641,-10-77 32,-639 32-403,-897 176-117,-3-8-1,-2-8 1,-4-6-1,174-107 0,-184 81 17,-4-7 0,-4-6 0,146-148 0,-116 80 39,260-344-1,-360 420-27,-4-3-1,101-209 1,-133 230 110,-4-2 0,-4-1 0,-4-2 0,22-142 0,-28 74 462,-8-2 0,-14-259 0,-17 196 432,-61-283-1,-103-213 823,-40 11-489,136 439-953,-146-475-161,-339-992-379,370 1203-80,-325-609 1,264 672-122,-20 11 0,-504-620-1,462 695 274,-17 15 0,-700-580 0,753 724 805,-9 14-1,-9 12 1,-9 15-1,-526-224 0,435 251-440,-5 18-1,-7 18 1,-4 19-1,-727-80 1,918 162-810,-330 15 1,441 13-463,0 5 0,1 5-1,1 6 1,-175 58 0,-21 46-4729</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3:28.261"/>
    </inkml:context>
    <inkml:brush xml:id="br0">
      <inkml:brushProperty name="width" value="0.025" units="cm"/>
      <inkml:brushProperty name="height" value="0.025" units="cm"/>
      <inkml:brushProperty name="color" value="#E71224"/>
    </inkml:brush>
  </inkml:definitions>
  <inkml:trace contextRef="#ctx0" brushRef="#br0">359 0 6118,'0'0'8061,"-7"11"-7842,-1 4-166,0-1 0,1 1 1,0 0-1,2 1 1,-1 0-1,2 0 0,-4 23 1,-86 661 2177,-3 727 1,29-170-2018,38-822-183,20-83 866,10-351-881,2 21 147,-2-22-146,0 1 0,0 0 0,0-1 0,1 1 0,-1 0 0,0-1 0,0 1 0,0 0 0,1-1 0,-1 1 0,0-1 0,1 1 0,-1 0 0,1-1 0,-1 1 0,0-1 0,1 1 0,-1-1 0,1 1 0,-1-1 0,1 0 0,0 1 0,-1-1 0,1 0 0,-1 1 0,1-1 0,0 0 0,-1 0 0,2 1 0,1-46-1726,-3 19-2284,0-5-3737</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3:48.479"/>
    </inkml:context>
    <inkml:brush xml:id="br0">
      <inkml:brushProperty name="width" value="0.025" units="cm"/>
      <inkml:brushProperty name="height" value="0.025" units="cm"/>
    </inkml:brush>
  </inkml:definitions>
  <inkml:trace contextRef="#ctx0" brushRef="#br0">0 43 4644,'0'0'4100,"12"-1"-3315,23-6 1302,65-19 1,-93 24-1783,0 0 0,0 0 0,1 1 0,-1 0 1,0 1-1,1-1 0,-1 1 0,1 1 1,-1-1-1,10 3 0,-1 1 77,0 2 0,0 0-1,21 11 1,8 3-217,1-3 0,1-1 0,0-3 0,1-1 1,68 6-1,250 6 1178,-354-24-1264,711-7 855,-116 5-547,-127 5-133,-334-8-11,187-32 0,-219 17-183,32-7 43,2 6 0,154-1-1,-28 27 373,-273-5-347,-43 5-3987,11-4-1314,-7 0-4511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4:23.626"/>
    </inkml:context>
    <inkml:brush xml:id="br0">
      <inkml:brushProperty name="width" value="0.025" units="cm"/>
      <inkml:brushProperty name="height" value="0.025" units="cm"/>
    </inkml:brush>
  </inkml:definitions>
  <inkml:trace contextRef="#ctx0" brushRef="#br0">1 122 7335,'0'0'5424,"9"2"-4586,72 6 2941,-78-7-3654,1 1-1,-1-1 0,0 1 0,0 0 1,0 0-1,0 0 0,0 0 0,0 0 0,0 1 1,3 4-1,21 15 250,-14-17-257,0 1 1,0-2-1,1 0 1,-1 0 0,1-1-1,15 1 1,89 1 161,-51-3-68,455-8 291,-203-5-283,-3-4-179,25 0 5,-150 18-35,-69 2 20,219-22 0,28-4 98,-76 9 149,-175 4-180,-63 6 95,0-3 0,102-21 0,77-35 660,-135 36-4923</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45.748"/>
    </inkml:context>
    <inkml:brush xml:id="br0">
      <inkml:brushProperty name="width" value="0.025" units="cm"/>
      <inkml:brushProperty name="height" value="0.025" units="cm"/>
    </inkml:brush>
  </inkml:definitions>
  <inkml:trace contextRef="#ctx0" brushRef="#br0">1 147 5285,'10'0'3107,"467"-16"1048,27 0-2689,576-26 990,-360 5-48,-156 31-1103,4-2-694,-567 8-611,39 0 52,0-3-1,75-14 1,-114 16 266,-11 2 25,-18 2-3606,25-3 1284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6:10.298"/>
    </inkml:context>
    <inkml:brush xml:id="br0">
      <inkml:brushProperty name="width" value="0.025" units="cm"/>
      <inkml:brushProperty name="height" value="0.025" units="cm"/>
    </inkml:brush>
  </inkml:definitions>
  <inkml:trace contextRef="#ctx0" brushRef="#br0">139 0 3459,'0'0'1682,"-9"3"1275,8-3-2952,-64 14 3323,59-14-2557,1 0-1,-1 0 1,1 0-1,-1 0 1,1-1-1,-1 0 1,-8-3-1,14 4-739,-1 0 0,1 0-1,0 0 1,-1 0 0,1 1-1,-1-1 1,1 0 0,-1 0 0,1 0-1,0 0 1,-1 0 0,1 1-1,-1-1 1,1 0 0,0 0-1,-1 1 1,1-1 0,0 0 0,-1 0-1,1 1 1,0-1 0,-1 1-1,1-1 1,0 0 0,0 1-1,0-1 1,-1 0 0,1 1 0,0-1-1,0 1 1,0-1 0,0 1-1,0-1 1,0 0 0,0 1-1,-1-1 1,1 1 0,1-1-1,-1 1 1,0-1 0,0 0 0,0 1-1,0-1 1,0 1 0,0-1-1,0 1 1,1-1 0,-1 0-1,0 1 1,9 26 740,-4-22-663,1 0-1,0 0 0,0 0 0,0-1 0,1 0 0,-1 0 0,1 0 0,0-1 0,0 0 1,0-1-1,1 1 0,-1-2 0,12 3 0,13 1 307,58 0 0,208-3 597,187 8 193,236 8 206,-994-32-1031,103 23-358,-274 47 0,277-28 24,-281 10 1,439-38-33,6 0-11,0 1 1,0-1 0,0 0 0,0 0-1,0 0 1,0-1 0,0 1-1,0-1 1,0 0 0,0 1 0,0-1-1,0 0 1,0-1 0,1 1 0,-1-1-1,-4-2 1,7 4-6,0 0 0,0-1 0,0 1 0,0 0 1,0 0-1,0 0 0,0 0 0,0-1 0,0 1 0,0 0 0,0 0 0,0 0 0,0 0 1,0-1-1,0 1 0,0 0 0,0 0 0,0 0 0,0-1 0,0 1 0,0 0 0,0 0 1,0 0-1,1 0 0,-1 0 0,0-1 0,0 1 0,0 0 0,0 0 0,0 0 0,0 0 1,1 0-1,-1 0 0,0 0 0,0 0 0,0-1 0,0 1 0,1 0 0,-1 0 0,0 0 1,0 0-1,0 0 0,0 0 0,1 0 0,-1 0 0,0 0 0,0 0 0,0 0 0,0 0 1,1 0-1,-1 0 0,0 0 0,0 0 0,0 0 0,1 1 0,-1-1 0,0 0 0,0 0 1,0 0-1,0 0 0,254-9-362,-127 8 367,-36-1-41,593-24-1800,-463 8 1321,237-51-1,-451 68 545,33-8-49,-39 9 35,0 0 0,0 0 0,0-1 0,0 1 0,0 0-1,0 0 1,0 0 0,0-1 0,0 1 0,0-1 0,0 1 0,0 0 0,-1-1 0,1 0 0,0 1 0,0-1-1,-1 1 1,1-1 0,0 0 0,-1 0 0,1 1 0,0-1 0,-1 0 0,1 0 0,-1 0 0,1 0-1,-1-1 1,-12-4 645,-36-2-441,0 2 1,0 2-1,-72 4 1,71 0-106,-498 29 307,235-7-2507,206-19-1157,16-3-1884</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9:15.261"/>
    </inkml:context>
    <inkml:brush xml:id="br0">
      <inkml:brushProperty name="width" value="0.025" units="cm"/>
      <inkml:brushProperty name="height" value="0.025" units="cm"/>
    </inkml:brush>
  </inkml:definitions>
  <inkml:trace contextRef="#ctx0" brushRef="#br0">735 76 5862,'0'0'282,"-9"-7"2179,1-1-2047,0 1-1,0 1 0,-1-1 1,0 1-1,0 1 0,0 0 0,-1 0 1,0 1-1,0 0 0,0 1 1,-15-3-1,10 4-275,0 1 0,1 1 0,-1 1 0,0 0 0,1 1 0,-1 0-1,1 1 1,0 1 0,-1 0 0,-19 10 0,8-1 68,1 1 0,1 1 0,1 1-1,-33 29 1,30-22-204,1 1-1,1 2 1,1 0-1,2 1 1,0 2-1,-31 57 1,40-61-4,0 1 0,2 0 0,1 0-1,1 1 1,1 0 0,1 0 0,2 1 0,1 0 0,0 29 0,3-53 0,0 0 1,0 0 0,1 0-1,0 0 1,-1 0 0,2-1-1,-1 1 1,0 0 0,1 0 0,-1-1-1,1 1 1,0-1 0,1 1-1,-1-1 1,0 0 0,1 0-1,0 0 1,-1 0 0,1 0 0,1-1-1,-1 1 1,0-1 0,0 0-1,1 0 1,-1 0 0,1-1-1,0 1 1,0-1 0,-1 0-1,8 2 1,9 1 116,0-2 0,0 1 0,0-2 0,37-3-1,-5-2-3,-1-3-1,0-2 1,0-2-1,80-29 1,189-95 25,-134 39 216,-160 80-80,-1 0-1,-1-1 0,0-2 0,41-42 0,-61 57-158,-1 0 0,1-1-1,-1 1 1,0-1 0,-1 0-1,1 0 1,-1 0 0,0 0 0,0 0-1,2-8 1,-4 11-72,0 0 1,1-1-1,-1 1 0,0 0 1,0 0-1,-1 0 0,1-1 1,0 1-1,-1 0 0,1 0 1,-1 0-1,0 0 0,0 0 1,1 0-1,-1 0 0,-1 0 1,1 0-1,0 0 0,0 0 1,-1 1-1,1-1 0,-1 0 1,1 1-1,-1-1 0,0 1 1,0 0-1,-3-2 0,-10-4-16,0 0 1,0 1-1,-1 1 0,0 0 0,0 1 0,0 1 1,-1 1-1,-26-1 0,-135 7-1184,174-4 1082,-172 20-5992,99-17-1843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5.264"/>
    </inkml:context>
    <inkml:brush xml:id="br0">
      <inkml:brushProperty name="width" value="0.025" units="cm"/>
      <inkml:brushProperty name="height" value="0.025" units="cm"/>
    </inkml:brush>
  </inkml:definitions>
  <inkml:trace contextRef="#ctx0" brushRef="#br0">189 155 11819,'0'0'8323,"-5"-8"-4779,3 4-3255,-1 1-1,1-1 0,-1 1 0,0 0 1,0 0-1,-1 0 0,1 0 0,0 0 1,-1 1-1,0-1 0,1 1 0,-6-2 1,7 3-211,-1 0-1,0 1 1,0-1 0,1 1 0,-1-1 0,0 1-1,0 0 1,1 0 0,-1 0 0,0 1 0,0-1 0,1 1-1,-1-1 1,0 1 0,1 0 0,-1 0 0,0 0 0,1 0-1,0 1 1,-1-1 0,1 1 0,0-1 0,-1 1 0,1 0-1,-2 3 1,-5 3 162,1 1-1,0 0 0,1 0 1,-11 18-1,16-23-184,-1 0 1,1 0-1,0 0 1,0 1-1,1-1 1,-1 1-1,1-1 1,0 1-1,0 0 1,0 0-1,1-1 0,0 1 1,0 0-1,1 7 1,-1-11-49,1 0 1,0 0 0,0 0-1,0 0 1,0 0 0,0 0-1,0-1 1,0 1 0,0 0-1,1 0 1,-1-1-1,0 1 1,0-1 0,0 1-1,1-1 1,-1 1 0,0-1-1,1 0 1,-1 0 0,0 0-1,1 1 1,-1-1-1,0-1 1,1 1 0,-1 0-1,0 0 1,1 0 0,-1-1-1,3 0 1,41-12 270,-32 5-230,0 0 0,-1-1 0,0-1 0,0 0-1,-1-1 1,0 0 0,-1 0 0,15-23 0,-13 16 9,0-1 0,-1-1 1,-1 0-1,0 0 0,8-31 0,-59 159-15,30-86-74,2 1-1,0 0 0,1 1 1,2-1-1,0 1 0,2 1 1,-3 33-1,7-56-191,0 1 0,0-1 0,0 0-1,0 1 1,1-1 0,-1 0 0,1 1 0,-1-1 0,1 0-1,0 0 1,0 0 0,0 0 0,0 1 0,0-1 0,3 3-1,-2-4-299,-1 0 0,1 0-1,-1 0 1,1 0 0,-1-1-1,1 1 1,-1 0 0,1-1-1,0 1 1,-1-1 0,1 1-1,0-1 1,-1 0-1,1 0 1,0 0 0,0 0-1,-1 0 1,1 0 0,0-1-1,-1 1 1,1 0 0,3-2-1,20-9-12436</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9:28.482"/>
    </inkml:context>
    <inkml:brush xml:id="br0">
      <inkml:brushProperty name="width" value="0.025" units="cm"/>
      <inkml:brushProperty name="height" value="0.025" units="cm"/>
    </inkml:brush>
  </inkml:definitions>
  <inkml:trace contextRef="#ctx0" brushRef="#br0">1364 174 6470,'0'0'2232,"-11"-6"-594,10 5-1581,-62-34 2813,-1 3 0,-2 3 0,-73-22 0,107 44-2575,1 2 0,-1 1 0,1 2 0,-1 1 0,0 1 0,-39 6 0,12 2-192,0 3 1,-77 26-1,63-14-70,-101 49 0,142-56-22,0 1 0,1 2 1,1 1-1,1 1 0,-33 32 1,58-49 5,0 0 0,0 0 1,1 0-1,0 0 0,0 1 1,0 0-1,0-1 0,1 1 1,-1 0-1,1 0 1,0 1-1,1-1 0,-1 0 1,1 0-1,0 9 0,1-10-8,0 0 1,0 0-1,1 0 0,0 0 0,-1 0 0,2 0 0,-1 0 0,0 0 1,1 0-1,0 0 0,0-1 0,0 1 0,0-1 0,0 1 1,1-1-1,0 0 0,-1 0 0,1 0 0,0 0 0,6 4 1,18 12 49,1-2 0,0 0 1,2-2-1,33 13 1,132 39 33,-176-61-88,113 33 75,178 30 0,-226-56-19,1-5 0,1-2 1,113-9-1,-171 1 76,0-2 0,0-1 0,0-1-1,0-2 1,-1 0 0,33-16 0,-48 18-60,1 0 1,-1-1-1,0 0 1,-1-1-1,0 0 1,0-1-1,0 0 0,-1 0 1,-1-1-1,0-1 1,0 0-1,-1 0 1,0 0-1,10-22 1,-15 27-71,0-1 0,-1 0 1,0 1-1,0-1 0,-1 0 0,1 0 1,-2 0-1,1 0 0,-1 0 1,0 0-1,0-1 0,-1 1 1,0 0-1,0 0 0,-1 0 0,-3-9 1,1 7 6,-1 0 1,1 1 0,-2 0 0,1 0-1,-1 0 1,0 1 0,-1 0-1,0 0 1,0 1 0,-14-11 0,-13-4 27,-1 2 0,-1 1 0,-1 1 0,-61-18 0,89 32-42,-179-50-2392,45 15-1232,69 13-1912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0:20.207"/>
    </inkml:context>
    <inkml:brush xml:id="br0">
      <inkml:brushProperty name="width" value="0.025" units="cm"/>
      <inkml:brushProperty name="height" value="0.025" units="cm"/>
    </inkml:brush>
  </inkml:definitions>
  <inkml:trace contextRef="#ctx0" brushRef="#br0">87 213 5061,'0'0'4335,"-11"-2"-2008,-1-1-1695,2 0 10,1 1 1,-1 1-1,0 0 0,-15 0 1,64 18-286,89 9 954,1-6 0,149 3-1,265-18-346,-162-6-329,-31 9-467,333 4-51,-2-35-28,-305-6 177,792-44 370,-231 53-485,587-18 1598,-1470 36-1724,68-2 70,173-27-1,-289 30-104,50-15-1068,-53 15 917,-1 0 0,0 0 0,0 0-1,0-1 1,0 1 0,0 0 0,-1-1 0,1 1 0,0-1-1,-1 0 1,1 0 0,-1 0 0,0 0 0,1 0-1,-1 0 1,0 0 0,0 0 0,0 0 0,0 0-1,-1-1 1,1-2 0,1-27-6854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0:31.009"/>
    </inkml:context>
    <inkml:brush xml:id="br0">
      <inkml:brushProperty name="width" value="0.025" units="cm"/>
      <inkml:brushProperty name="height" value="0.025" units="cm"/>
    </inkml:brush>
  </inkml:definitions>
  <inkml:trace contextRef="#ctx0" brushRef="#br0">1 95 6086,'0'0'6107,"11"-1"-5429,393-7 499,-34 3-1479,571 33 3900,-92 3-1899,0-48-766,11-62 190,-612 50-393,-31 15 1282,-216 14-1971,-1 1-1,1-1 1,-1 0 0,0 1-1,1-1 1,-1 1 0,0-1-1,0 0 1,1 1 0,-1-1-1,0 1 1,0-1-1,0 1 1,1-1 0,-1 1-1,0-1 1,0 1 0,0-1-1,0 1 1,0-1 0,0 1-1,0-1 1,0 1-1,0 0 1,0-1 0,0 1-1,-1-1 1,1 1 0,0-1-1,0 0 1,0 1 0,-1-1-1,1 2 1,-5 9-1420,-1-4-3402,0-6-509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1:03.954"/>
    </inkml:context>
    <inkml:brush xml:id="br0">
      <inkml:brushProperty name="width" value="0.025" units="cm"/>
      <inkml:brushProperty name="height" value="0.025" units="cm"/>
    </inkml:brush>
  </inkml:definitions>
  <inkml:trace contextRef="#ctx0" brushRef="#br0">0 195 2723,'0'0'437,"10"-11"-778,64-85-257,-70 94 1334,0 1 0,0 0 0,0 0 0,0 0 1,0 1-1,0-1 0,0 1 0,0 0 0,0 0 0,0 1 0,0-1 1,0 1-1,5 1 0,13 0-179,2-4-234,1-1-1,-1-1 0,-1-1 0,1-1 0,29-12 1,51-13-223,-61 24 144,-1 1 0,1 3-1,59 2 1,128 20 724,21 0-572,168-29 152,-234 1-179,347 27 0,-417-3-346,602 49 333,52-87 52,-604 15-309,116 0 286,461 45-1,-499-13-331,1-10 1,466-35-1,-574 7-30,0 5-1,1 6 1,241 27 0,-297-13-132,-7-1-1008,144 37-1,-183-36-2613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1:08.780"/>
    </inkml:context>
    <inkml:brush xml:id="br0">
      <inkml:brushProperty name="width" value="0.025" units="cm"/>
      <inkml:brushProperty name="height" value="0.025" units="cm"/>
    </inkml:brush>
  </inkml:definitions>
  <inkml:trace contextRef="#ctx0" brushRef="#br0">1 102 5830,'0'0'4884,"9"1"-4516,26 5 501,43 14 0,-40-9-369,67 10 1,154-2 1056,58 7 137,-215-13-1123,187-3-1,-231-13-356,0-3 0,-1-2 0,0-2-1,98-32 1,27-36 141,-3 1 75,-177 76-432,1 0 0,0 1 0,0-1 0,-1 1 0,1-1 0,0 1 0,0 0 0,-1 0 0,1 0 0,0 0 0,0 0-1,3 2 1,14 11-3105,-12-2-1142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1:22.146"/>
    </inkml:context>
    <inkml:brush xml:id="br0">
      <inkml:brushProperty name="width" value="0.025" units="cm"/>
      <inkml:brushProperty name="height" value="0.025" units="cm"/>
    </inkml:brush>
  </inkml:definitions>
  <inkml:trace contextRef="#ctx0" brushRef="#br0">971 60 6822,'-271'-10'3629,"217"10"-2095,34 2-1254,0 0 0,0 1 1,0 1-1,1 1 0,-1 1 0,1 1 1,1 0-1,-1 1 0,1 1 1,1 1-1,-17 12 0,-16 13-275,3 2 1,-59 58-1,80-70 177,1 1 0,1 0 1,1 2-1,2 1 0,-24 41 1,40-60-167,0-1 1,0 1 0,1 0 0,1 0-1,0 0 1,0 0 0,1 1-1,0-1 1,0 1 0,1-1 0,1 1-1,0 0 1,1-1 0,-1 1 0,2-1-1,0 1 1,0-1 0,1 1 0,0-1-1,1 0 1,0 0 0,7 11 0,-2-7-16,1-1 1,0 0 0,1 0-1,1-1 1,0-1 0,0 0 0,1-1-1,1 0 1,0-1 0,0 0-1,0-1 1,1-1 0,1 0-1,-1-1 1,1-1 0,32 7 0,16-1 77,1-3 1,129 1-1,-145-9-26,1351 10 171,-641-47 370,-89 2-318,-310 35-230,298-14 36,-566 4-66,0-4-1,-2-4 0,0-4 1,-1-4-1,-2-4 0,-1-3 1,134-73-1,-218 105 10,0 0 0,0 0 1,0 0-1,0 0 0,0 0 0,0-1 0,-1 1 0,1-1 0,0 1 0,-1-1 1,1 0-1,-1 0 0,0 1 0,1-1 0,-1 0 0,0 0 0,0 0 1,0-3-1,-1 3 41,0 0 0,0 1 0,0-1 0,-1 0 1,1 1-1,-1-1 0,1 0 0,-1 1 0,0-1 1,1 1-1,-1-1 0,0 1 0,0-1 0,0 1 0,0 0 1,-1-1-1,1 1 0,0 0 0,0 0 0,-1 0 1,1 0-1,-1 0 0,-2-1 0,-54-36 59,-3 3 0,-1 3-1,-1 2 1,-122-39 0,67 36-157,-230-34 1,-408 8 419,68 9-291,322-1-74,111 12 249,-291-6-1,440 45-172,0 4 0,1 5 0,0 4-1,1 5 1,-166 50 0,-34 52-934,242-93-65,-1-3-1365,21-16-2175,7-6-5575</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3:33.978"/>
    </inkml:context>
    <inkml:brush xml:id="br0">
      <inkml:brushProperty name="width" value="0.025" units="cm"/>
      <inkml:brushProperty name="height" value="0.025" units="cm"/>
    </inkml:brush>
  </inkml:definitions>
  <inkml:trace contextRef="#ctx0" brushRef="#br0">12 4204 5733,'0'0'7474,"-2"-10"-6764,-4-56 755,2-1-1,9-110 0,30-146-1747,-22 225 737,80-529-288,5-41 85,-46-414 69,-64 606-250,-1 2 762,10 339-965,9 134-3128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3:36.429"/>
    </inkml:context>
    <inkml:brush xml:id="br0">
      <inkml:brushProperty name="width" value="0.025" units="cm"/>
      <inkml:brushProperty name="height" value="0.025" units="cm"/>
    </inkml:brush>
  </inkml:definitions>
  <inkml:trace contextRef="#ctx0" brushRef="#br0">95 120 3812,'0'0'1105,"-9"-3"368,0-1-688,-6-3 1555,0 1 0,-31-8 0,110 6 596,1525-18-1493,-942 26-1311,29-26-47,39 0-10,-592 29-214,230 34 0,-308-32-3021,-33-5-769</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4:58.964"/>
    </inkml:context>
    <inkml:brush xml:id="br0">
      <inkml:brushProperty name="width" value="0.025" units="cm"/>
      <inkml:brushProperty name="height" value="0.025" units="cm"/>
    </inkml:brush>
  </inkml:definitions>
  <inkml:trace contextRef="#ctx0" brushRef="#br0">644 120 4292,'0'0'1954,"-1"-9"-358,-8-101 5397,-6 185-4767,-42 761-1834,40-454-132,-7 65 69,-63 895-247,-15-17 44,58-698-81,-149 2052 403,190-2638-412,-8 105 1345,-51 257-1,58-384-1360,1 1 0,2-1-1,0 29 1,-4 33 46,3-78-3733,1-13 113,1 7 1379,-1-7-5854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0.346"/>
    </inkml:context>
    <inkml:brush xml:id="br0">
      <inkml:brushProperty name="width" value="0.025" units="cm"/>
      <inkml:brushProperty name="height" value="0.025" units="cm"/>
    </inkml:brush>
  </inkml:definitions>
  <inkml:trace contextRef="#ctx0" brushRef="#br0">100 251 7335,'0'0'15252,"-2"14"-14911,-48 231 1477,4-34-91,44-197-1023,5-12-170,10-20 154,15-41 103,-7 4-780,-3 0 0,-1-2-1,-4 0 1,-1-1 0,-4 0-1,3-92 1,-13 286-486,1-134 478,1 0 1,0 0 0,0-1-1,1 1 1,-1 0-1,0 0 1,1 0-1,-1 0 1,1 0-1,-1 0 1,1-1-1,0 1 1,0 0 0,0-1-1,0 1 1,0 0-1,0-1 1,1 1-1,-1-1 1,0 0-1,1 1 1,-1-1-1,1 0 1,-1 0-1,1 0 1,0 0 0,-1 0-1,1 0 1,0-1-1,0 1 1,0 0-1,-1-1 1,1 0-1,0 1 1,0-1-1,0 0 1,0 0 0,0 0-1,0 0 1,0 0-1,0 0 1,1-1-1,6-1 73,-1 0 1,0 0-1,0 0 0,0-1 0,0-1 0,-1 1 1,1-1-1,11-8 0,30-28 63,-1-2-1,-2-3 1,40-50-1,-24 27-51,-61 68-91,20-21 49,-9 14-54,-11 7 7,-1 0-1,0 0 0,0 0 1,0 0-1,1 0 0,-1 0 1,0 0-1,0 0 0,0 0 0,1 0 1,-1 0-1,0 0 0,0 0 1,0 0-1,1 0 0,-1 0 1,0 0-1,0 0 0,0 0 1,0 1-1,1-1 0,-1 0 1,0 0-1,0 0 0,0 0 1,0 0-1,0 1 0,0-1 1,1 0-1,-1 0 0,0 0 0,0 0 1,0 1-1,0-1 0,0 0 1,0 0-1,0 0 0,0 1 1,0-1-1,0 0 0,0 0 1,0 0-1,0 1 0,0-1 1,0 0-1,-2 44 61,-1 0 0,-2 0 1,-3 0-1,-1-1 0,-17 48 1,11-43 216,3 2 1,2 0-1,-7 81 1,17-129-271,0 0-1,0 0 1,0 0-1,0 0 1,0 0 0,0 0-1,0 0 1,1 0 0,-1 0-1,1 0 1,-1 0-1,1 0 1,0 0 0,0 0-1,0 0 1,0-1-1,0 1 1,0 0 0,1-1-1,-1 1 1,3 1 0,-2-2 3,0 0 0,0 0 1,0-1-1,0 1 0,0-1 1,0 0-1,0 0 1,0 0-1,0 0 0,0 0 1,1 0-1,-1 0 0,0 0 1,0-1-1,0 1 1,0-1-1,0 0 0,0 0 1,0 0-1,3-2 1,2-1-31,1 0 0,-2-1 1,1 0-1,-1 0 1,1-1-1,-1 0 1,-1 0-1,1 0 1,4-8-1,40-67-958,-39 61 857,-18 69-587,2-33 708,-1 2 30,0-1 1,2 1-1,0 0 1,1 0-1,0 0 1,1 28-1,2-45-90,0 0-1,0 0 1,0 0-1,0 0 1,1 0-1,-1 0 0,0 0 1,0 0-1,1-1 1,-1 1-1,1 0 0,-1 0 1,1 0-1,-1 0 1,1 0-1,-1-1 0,1 1 1,0 0-1,-1-1 1,1 1-1,0 0 1,0-1-1,-1 1 0,1-1 1,0 1-1,0-1 1,0 1-1,0-1 0,0 0 1,0 1-1,0-1 1,0 0-1,0 0 0,-1 0 1,1 0-1,0 0 1,0 0-1,2 0 0,0 0-371,0-1-1,0 1 1,-1-1-1,1 0 0,0 0 1,-1 0-1,1 0 1,-1-1-1,1 1 0,-1 0 1,1-1-1,-1 0 1,2-2-1,18-23-8720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4:09.165"/>
    </inkml:context>
    <inkml:brush xml:id="br0">
      <inkml:brushProperty name="width" value="0.025" units="cm"/>
      <inkml:brushProperty name="height" value="0.025" units="cm"/>
    </inkml:brush>
  </inkml:definitions>
  <inkml:trace contextRef="#ctx0" brushRef="#br0">1121 136 4164,'0'0'7751,"-8"-8"-5509,1 1-2365,-75-66 1775,75 68-1446,0-1-1,-1 1 1,1 0 0,-1 1 0,0 0 0,0 0 0,-1 1-1,1 0 1,-1 0 0,0 1 0,-9-1 0,4 3-136,1 1 1,-1 1 0,0 1-1,1-1 1,0 2-1,0 0 1,0 1-1,0 0 1,0 1 0,-20 12-1,-13 12 78,-58 49-1,62-45-6,-28 20 437,1 2 1,3 4-1,3 3 1,-71 91-1,115-128-550,1 0-1,1 1 0,1 1 1,1 1-1,2 0 1,1 1-1,1 0 0,2 0 1,1 1-1,1 1 1,2-1-1,1 1 1,2 0-1,1 0 0,4 45 1,-1-59-36,2 1 1,0-1-1,1 0 1,1 0-1,0-1 1,2 0-1,0 0 0,1 0 1,0-1-1,1 0 1,1-1-1,1 0 1,0-1-1,1-1 1,0 0-1,1 0 1,0-1-1,1-1 0,1 0 1,0-1-1,0-1 1,1-1-1,0 0 1,0-1-1,1-1 1,0 0-1,0-2 1,31 5-1,-19-9 21,0-1-1,0-1 1,0-1-1,-1-2 1,1-1 0,-1-1-1,0-2 1,-1-1 0,0-1-1,0-1 1,28-18-1,10-9 196,-2-3 0,-2-3 0,67-63-1,-75 59 220,-2-2 0,-2-2 0,-3-2 0,74-112 0,-103 136-32,-1 0 0,-2-1 0,-2-1 0,19-67 0,-26 76-54,-2-1-1,-1 1 1,-1-1-1,0 1 1,-2-1-1,-1 1 1,-2-1-1,-4-24 1,4 38-246,0 0-1,-1 1 1,0-1-1,0 1 1,-1 0-1,-1 0 1,0 0-1,0 1 1,-1 0-1,0 0 1,0 0 0,-1 1-1,0 1 1,-1-1-1,0 1 1,0 0-1,0 1 1,-1 0-1,-18-8 1,14 8-183,1 1 0,-1 1 0,0-1 0,0 2 0,-1 0 0,1 1 0,-1 0 0,1 1 0,-1 1 0,0 1 0,1 0 0,-1 0 0,1 1 0,-28 9 0,35-9-310,-1 1 0,1 1 0,0-1 0,0 1 1,0 1-1,0-1 0,1 1 0,-11 10 0,13-10-619,0 0 1,0 0 0,0 0-1,1 0 1,-1 0 0,1 1-1,-2 6 1,-1 9-6373</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5.905"/>
    </inkml:context>
    <inkml:brush xml:id="br0">
      <inkml:brushProperty name="width" value="0.025" units="cm"/>
      <inkml:brushProperty name="height" value="0.025" units="cm"/>
    </inkml:brush>
  </inkml:definitions>
  <inkml:trace contextRef="#ctx0" brushRef="#br0">28 27 19955,'0'0'4618,"-5"9"-2414,0 0-1648,3-6-417,0 0-1,0 0 0,0 0 1,0 0-1,1 1 0,0-1 1,-1 0-1,1 1 0,1-1 1,-1 1-1,0-1 0,1 8 1,0-10-92,0 0 1,0 0 0,1 0 0,-1 0-1,0 1 1,1-1 0,-1 0 0,1 0-1,0 0 1,-1 0 0,1 0 0,0 0-1,0 0 1,-1-1 0,1 1 0,0 0-1,0 0 1,0-1 0,0 1 0,0 0-1,0-1 1,0 1 0,0-1 0,0 1-1,1-1 1,-1 0 0,0 1 0,0-1-1,0 0 1,0 0 0,1 0 0,-1 0-1,0 0 1,0 0 0,0 0 0,0 0-1,1 0 1,-1-1 0,0 1 0,2-1-1,1 0 106,1 0-1,-1 0 1,0 0-1,0 0 1,0-1-1,1 1 1,-1-1-1,-1 0 1,1 0-1,5-4 1,-4 1-153,0 0 0,-1-1 0,0 1 0,0-1 0,0 0 0,0 0 0,-1 0 0,0 0 0,0-1 0,-1 1 0,1-1 0,1-13 0,-4 20 0,0 0 0,0 0 0,0-1 0,-1 1 0,1 0 0,0-1 0,0 1 0,-1 0 0,1 0 0,0-1 0,0 1 0,-1 0 0,1 0 0,0-1 0,0 1 0,-1 0 0,1 0 0,0 0 0,-1 0 0,1 0 0,0-1 0,-1 1 0,1 0 0,-1 0 0,1 0 0,0 0 0,-1 0 0,1 0 0,0 0 0,-1 0 0,1 0 0,0 0 0,-1 1 0,1-1 0,0 0 0,-1 0 0,1 0 0,0 0 0,-1 0 0,1 1 0,0-1 0,0 0 0,-1 0 0,1 0 0,0 1 0,-1-1 0,1 0 0,0 1 0,0-1 0,0 0 0,-1 0 0,1 1 0,0-1 0,0 1 0,-18 15 0,1 4 0,1 1 0,-13 24 0,24-38 0,2 0 0,-1 0 0,1 0 0,0 0 0,1 1 0,-1-1 0,2 1 0,-1-1 0,1 1 0,0 0 0,0 12 0,1-19 0,0-1 0,1 1 0,-1 0 0,0 0 0,0 0 0,1 0 0,-1 0 0,0-1 0,1 1 0,-1 0 0,1 0 0,-1-1 0,1 1 0,-1 0 0,1-1 0,-1 1 0,1 0 0,0-1 0,-1 1 0,1-1 0,0 1 0,0-1 0,-1 1 0,1-1 0,0 0 0,0 1 0,1-1 0,30 1 0,-22-3 0,-1 0 0,1-1 0,-1 0 0,13-6 0,58-38-176,-51 28 112,49-24 0,-78 43 66,1 0 1,-1 0 0,0-1-1,1 1 1,-1 0 0,0 0-1,1 0 1,-1 0 0,1-1-1,-1 1 1,0 0 0,1 0-1,-1 0 1,1 0-1,-1 0 1,1 0 0,-1 0-1,0 0 1,1 0 0,-1 0-1,1 0 1,-1 1 0,0-1-1,1 0 1,-1 0 0,1 0-1,-1 0 1,0 1 0,1-1-1,-1 0 1,0 0 0,1 1-1,-1-1 1,0 0 0,0 0-1,1 1 1,-1-1-1,0 0 1,0 1 0,1-1-1,-1 1 1,0 24 87,-18 36 8,15-53-93,3-7-5,0-1 0,-1 1 0,1-1 0,0 1 0,0-1 0,-1 1 0,1-1 0,0 1 0,0-1 0,0 1 0,0-1 0,-1 1 0,1-1 0,0 1 0,0-1 0,0 1 0,0 0 0,0-1 0,1 1 0,-1-1 0,0 1 0,0-1 0,0 1 0,0-1 0,1 1 0,-1-1 0,0 1 0,0-1 0,1 1 0,-1-1 0,0 1 0,1-1 0,-1 0 0,0 1 0,1-1 0,-1 0 0,1 1 0,-1-1 0,1 0 0,-1 1 0,1-1 0,-1 0 0,1 0 0,-1 0 0,1 1 0,-1-1 0,1 0 0,-1 0 0,1 0 0,-1 0 0,1 0 0,-1 0 0,1 0 0,0 0 0,-1 0 0,1 0 0,-1 0 0,1 0 0,-1-1 0,1 1 0,-1 0 0,2-1 0,35-14 0,-33 13 0,89-49 0,-52 27 0,76-32 0,-117 56 0,1-1 0,0 1 0,-1 0 0,1 0 0,0-1 0,-1 1 0,1 0 0,0 0 0,0-1 0,-1 1 0,1 0 0,0 0 0,-1 0 0,1 0 0,0 0 0,0 0 0,-1 0 0,1 1 0,0-1 0,0 0 0,-1 0 0,1 0 0,0 1 0,-1-1 0,1 0 0,0 1 0,-1-1 0,1 1 0,-1-1 0,2 1 0,-2 1 0,1-1 0,-1 0 0,0 1 0,1-1 0,-1 1 0,0-1 0,0 1 0,0-1 0,0 1 0,0-1 0,0 1 0,0-1 0,0 1 0,-1 1 0,-24 64 0,18-50 0,6-7-1202,10-15-1781,9-17-4598,-1-5-469,3-7-2947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1.158"/>
    </inkml:context>
    <inkml:brush xml:id="br0">
      <inkml:brushProperty name="width" value="0.025" units="cm"/>
      <inkml:brushProperty name="height" value="0.025" units="cm"/>
    </inkml:brush>
  </inkml:definitions>
  <inkml:trace contextRef="#ctx0" brushRef="#br0">167 1 6790,'0'0'15717,"0"10"-15338,-10 81 1048,-4-2 0,-42 148 0,-9 45 447,78-348-966,-5 39-1057,-2 0 0,-2 0 0,0-1 1,-2 0-1,0 1 0,-4-38 0,2 65 140,0 0 0,0-1 0,0 1 0,0 0-1,0-1 1,0 1 0,0 0 0,0-1 0,0 1-1,0 0 1,0-1 0,0 1 0,-1 0 0,1-1 0,0 1-1,0 0 1,0-1 0,0 1 0,-1 0 0,1 0-1,0-1 1,0 1 0,0 0 0,-1 0 0,1 0 0,0-1-1,-1 1 1,1 0 0,0 0 0,0 0 0,-1 0-1,1-1 1,0 1 0,-1 0 0,1 0 0,0 0-1,-1 0 1,1 0 0,0 0 0,-1 0 0,1 0 0,0 0-1,-1 0 1,1 0 0,0 0 0,-1 0 0,1 0-1,0 0 1,-1 1 0,1-1 0,0 0 0,0 0 0,-1 0-1,1 0 1,0 1 0,-1-1 0,1 0 0,0 0-1,0 0 1,0 1 0,-1-1 0,1 1 0,-14 15-528,9-5 505,0 0 1,1 1-1,0-1 1,1 1-1,0 0 1,0 0-1,2 0 1,-1 0-1,1 17 1,1-28 42,1-1 0,-1 1 0,0 0 0,0-1 0,0 1 0,1 0 0,-1-1 0,0 1 0,1-1 0,-1 1 0,0-1 0,1 1 0,-1-1 0,1 1 0,-1-1 0,1 1 0,-1-1 0,1 1 0,-1-1 0,1 0 0,-1 1 0,1-1 0,0 0 0,-1 1 0,1-1 0,0 0 0,-1 0 0,1 0 0,-1 0 0,1 1 0,0-1 0,-1 0 0,1 0 0,0 0 0,-1-1 0,1 1 0,0 0 0,-1 0 0,1 0 0,0 0 0,-1-1 0,1 1 0,0 0 0,-1 0 0,1-1 0,-1 1 0,1 0 0,-1-1 0,2 0 0,30-19 837,-7-6-986,-1-2-1,29-43 1,4-21-8970,-39 61 3049</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1.904"/>
    </inkml:context>
    <inkml:brush xml:id="br0">
      <inkml:brushProperty name="width" value="0.025" units="cm"/>
      <inkml:brushProperty name="height" value="0.025" units="cm"/>
    </inkml:brush>
  </inkml:definitions>
  <inkml:trace contextRef="#ctx0" brushRef="#br0">134 2 14221,'0'0'7661,"-1"11"-6930,-12 84 1513,-43 150-1,-2 13-1722,52-219-498,7-33-18,6-23 84,4-31-568,-2 0 0,-2 0 0,2-76 0,-10 135 447,2 0 0,-1 0 1,2-1-1,-1 1 0,1 0 0,1-1 1,5 15-1,-7-23 60,0 1 1,0-1-1,0 0 1,1 0-1,-1 0 1,1 0-1,-1 0 1,1-1-1,0 1 1,0 0-1,0-1 1,0 1-1,0-1 1,0 0-1,5 3 1,-4-4 38,0 1 1,0 0 0,0-1 0,1 0 0,-1 0-1,0 0 1,0 0 0,0 0 0,1-1 0,-1 1-1,0-1 1,0 0 0,0 0 0,0 0 0,5-2-1,3-3 60,0-1 1,0 0-1,-1 0 0,0-1 0,0 0 0,-1-1 0,0 0 0,0 0 1,13-20-1,-8 8-87,-1 0 1,-1-1-1,0 0 0,8-26 1,-11 23 32,-8 23-149,-2 4-52,-13 38-536,-1 1 647,4-13 38,2 1-1,0 0 1,2 0-1,2 0 1,-4 51-1,8-79-11,1 0 1,0 0-1,0 1 0,0-1 0,0 0 1,0 1-1,0-1 0,0 0 0,0 1 1,0-1-1,1 0 0,-1 0 1,1 1-1,-1-1 0,1 0 0,-1 0 1,1 0-1,-1 0 0,1 0 0,0 0 1,0 0-1,0 0 0,0 0 1,0 0-1,-1 0 0,2 0 0,-1 0 1,0-1-1,0 1 0,0 0 0,0-1 1,0 1-1,1-1 0,-1 1 1,0-1-1,0 0 0,1 1 0,-1-1 1,0 0-1,0 0 0,1 0 0,-1 0 1,0 0-1,1 0 0,-1-1 1,0 1-1,0 0 0,1 0 0,0-1 1,5-2 85,-1 1 1,1-1-1,-1 0 1,0 0 0,0 0-1,-1-1 1,1 0-1,7-7 1,8-11 24,-1-1 0,0-1-1,-2-1 1,-1-1 0,-1-1 0,25-54 0,-22 35-67,-3 0 0,-1-1 0,14-78 1,-26 82-22,-3 43-34,0 0 0,0 0 1,0-1-1,0 1 0,1 0 1,-1 0-1,-1-1 0,1 1 0,0 0 1,0 0-1,0 0 0,0-1 0,0 1 1,0 0-1,0 0 0,0-1 1,0 1-1,0 0 0,0 0 0,-1 0 1,1-1-1,0 1 0,0 0 1,0 0-1,0 0 0,-1-1 0,1 1 1,0 0-1,0 0 0,0 0 1,-1 0-1,1 0 0,0 0 0,0 0 1,-1-1-1,1 1 0,0 0 1,0 0-1,-1 0 0,1 0 0,0 0 1,-15 18-226,-9 25 264,2 1 0,3 1 1,1 1-1,2 0 1,-19 97-1,34-136-12,-2 8 19,0 0 0,2 1 1,-1 26-1,2-39-40,0-1 0,0 1-1,1-1 1,-1 0-1,0 1 1,1-1 0,0 1-1,-1-1 1,1 0 0,0 0-1,0 1 1,0-1 0,0 0-1,1 0 1,-1 0-1,1 0 1,-1 0 0,1 0-1,0-1 1,-1 1 0,1-1-1,0 1 1,0-1-1,0 1 1,0-1 0,0 0-1,1 0 1,-1 0 0,0 0-1,5 1 1,2-1 22,1 0 0,0-1 0,-1 0 1,1 0-1,0-1 0,-1 0 0,17-4 0,-22 4-243,0 0 0,0-1 0,-1 0 0,1 1 0,0-1 0,-1 0-1,0-1 1,1 1 0,3-4 0,-6 5-195,1-1 0,-1 0 1,1 0-1,-1 0 0,0 0 0,1 0 0,-1 0 0,0 0 0,0-1 1,-1 1-1,1 0 0,0 0 0,-1-1 0,1 1 0,-1 0 1,0-5-1,0-15-5471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2.246"/>
    </inkml:context>
    <inkml:brush xml:id="br0">
      <inkml:brushProperty name="width" value="0.025" units="cm"/>
      <inkml:brushProperty name="height" value="0.025" units="cm"/>
    </inkml:brush>
  </inkml:definitions>
  <inkml:trace contextRef="#ctx0" brushRef="#br0">1 0 17649,'0'0'993</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3.801"/>
    </inkml:context>
    <inkml:brush xml:id="br0">
      <inkml:brushProperty name="width" value="0.025" units="cm"/>
      <inkml:brushProperty name="height" value="0.025" units="cm"/>
    </inkml:brush>
  </inkml:definitions>
  <inkml:trace contextRef="#ctx0" brushRef="#br0">15 328 4484,'0'0'7437,"1"-10"-3140,0 2-3237,2-28 868,-2 7 4869,-12 145-6845,7-83 102,0 0-1,2 48 0,3-80-44,-1 1-1,0-1 0,0 0 1,0 0-1,1 1 0,-1-1 1,0 0-1,1 0 0,-1 0 1,1 0-1,0 0 0,-1 1 1,1-1-1,0 0 1,-1 0-1,1-1 0,0 1 1,0 0-1,0 0 0,0 0 1,0 0-1,0-1 0,0 1 1,0-1-1,0 1 0,1-1 1,-1 1-1,0-1 0,0 1 1,0-1-1,1 0 0,-1 0 1,0 0-1,0 0 0,1 1 1,-1-2-1,0 1 0,0 0 1,0 0-1,1 0 0,-1-1 1,0 1-1,0 0 0,3-2 1,2 0 88,0 0 0,0 0 0,0-1 1,0 1-1,0-2 0,-1 1 0,9-6 0,-2-2-2,0-1 0,-1 0 0,0 0-1,-1-1 1,0 0 0,-1-1 0,-1 0 0,0-1-1,-1 0 1,-1 0 0,9-29 0,-26 102-552,5-39 464,2 1 1,0 0-1,2-1 0,0 1 0,1 0 1,4 39-1,-3-58 1,0 0 0,0 0 0,0 0 0,0 0 0,1 0 0,-1 0 0,0 0 1,1-1-1,-1 1 0,0 0 0,1 0 0,-1 0 0,1-1 0,0 1 0,-1 0 0,1 0 0,0-1 0,-1 1 0,1-1 1,0 1-1,0-1 0,-1 1 0,1-1 0,0 1 0,0-1 0,0 0 0,0 1 0,-1-1 0,1 0 0,0 0 0,0 0 1,0 1-1,0-1 0,0 0 0,0 0 0,0 0 0,0-1 0,0 1 0,0 0 0,-1 0 0,1 0 0,0-1 1,0 1-1,0 0 0,0-1 0,1 0 0,2-1 100,0 0 0,0 0-1,0-1 1,-1 1 0,1-1 0,-1 0 0,1 0 0,3-5-1,4-8 31,-1-2-1,0 1 0,-1-1 0,-1 0 0,-1-1 1,-1 0-1,0 0 0,-1 0 0,2-25 0,-9 62-169,1-12 19,1 0 0,-1 0 0,1 0-1,0 1 1,1-1 0,1 12 0,-1-17 16,0 1 1,-1-1-1,1 1 0,0-1 0,0 1 1,0-1-1,0 0 0,0 1 0,0-1 1,1 0-1,-1 0 0,0 0 0,1 0 1,-1 0-1,0 0 0,1 0 0,-1 0 1,1-1-1,0 1 0,-1 0 0,1-1 1,0 1-1,-1-1 0,1 0 0,0 0 1,-1 0-1,1 1 0,0-2 0,3 1 1,0 0 15,1-1 0,-1 0-1,0 0 1,1 0 0,-1 0 0,0-1 0,0 0 0,0 0 0,0 0 0,0-1 0,0 0 0,-1 0 0,1 0 0,-1 0 0,0-1 0,0 1-1,0-1 1,0 0 0,-1 0 0,1-1 0,-1 1 0,0-1 0,-1 0 0,1 0 0,-1 1 0,0-2 0,0 1 0,0 0 0,-1 0 0,0-1-1,0 1 1,0-8 0,-1 12-26,0 1-1,0-1 1,-1 1 0,1-1-1,0 1 1,0-1-1,-1 1 1,1-1-1,0 1 1,-1 0 0,1-1-1,-1 1 1,1-1-1,0 1 1,-1 0-1,1 0 1,-1-1 0,1 1-1,-1 0 1,1 0-1,-1-1 1,1 1-1,-1 0 1,1 0 0,-1 0-1,1 0 1,-1 0-1,1 0 1,-1 0-1,0 0 1,1 0-1,-1 0 1,1 0 0,-1 0-1,1 0 1,-1 0-1,1 1 1,-1-1-1,1 0 1,-1 0 0,1 1-1,-1-1 1,1 0-1,0 1 1,-1-1-1,1 0 1,-1 1 0,-25 15-288,19-10 277,1 0 0,-1 0 0,2 1 0,-1 0 0,1 1 0,0-1 0,1 1 0,-1 0 0,2 0 0,-1 0 0,1 1 0,0-1 0,1 1 0,0 0 0,-2 15 0,5-23 14,-1 0 0,1 0 1,-1 0-1,0 0 1,1 0-1,0 0 0,-1-1 1,1 1-1,0 0 0,-1 0 1,1 0-1,0-1 0,0 1 1,-1 0-1,1-1 0,0 1 1,0-1-1,0 1 1,0-1-1,0 1 0,0-1 1,0 1-1,0-1 0,0 0 1,0 0-1,0 0 0,0 0 1,0 1-1,0-1 1,1-1-1,-1 1 0,1 0 1,40-3 5,-19-1-59,-1-2-1,28-9 1,-38 9-46,1 2 1,0 0 0,0 0 0,0 1-1,0 0 1,1 2 0,-1-1 0,1 2 0,-1 0-1,20 2 1,-31-2 73,0 1-1,-1 0 0,1 0 1,0-1-1,-1 1 1,1 0-1,-1 0 1,1 1-1,-1-1 1,0 0-1,1 0 1,-1 1-1,0-1 0,0 1 1,0-1-1,0 1 1,0-1-1,0 1 1,0-1-1,-1 1 1,1 0-1,-1 0 1,1 2-1,7 14 328,-5-55 1138,-6-236-10260,3 268 8548,0 0 1,0 0 0,1 0-1,0 0 1,0 0 0,0 0 0,0 1-1,1-1 1,0 0 0,0 0-1,0 1 1,1-1 0,3-4-1,1 1-678,0 0-1,1 1 0,0-1 1,13-8-1,17-16 27,-21 19 6253,-17 27-370,-4 10-5695,-1 10 1214,-5 31 277,3 0-1,2 0 1,3 1 0,7 65 0,-4-129-750,-1 1 0,1-1 0,0 1 1,0-1-1,0 1 0,0-1 1,0 0-1,1 0 0,-1 0 0,1 1 1,-1-1-1,4 3 0,7-3 31,-6-20-219,-5 6 52,-1-1 1,-1 0-1,0 0 0,-1 0 0,0 1 1,-1-1-1,0 0 0,-1 1 1,0 0-1,-1 0 0,0 0 1,-13-19-1,18 31 136,0 0 0,0 0 0,0 0-1,0 0 1,0-1 0,0 1 0,-1 0 0,1 0 0,0 0 0,0 0 0,0 0 0,0-1-1,0 1 1,0 0 0,0 0 0,0 0 0,-1 0 0,1 0 0,0 0 0,0-1 0,0 1 0,0 0-1,-1 0 1,1 0 0,0 0 0,0 0 0,0 0 0,0 0 0,-1 0 0,1 0 0,0 0-1,0 0 1,0 0 0,0 0 0,-1 0 0,1 0 0,0 0 0,0 0 0,0 0 0,0 0-1,-1 0 1,1 0 0,0 0 0,0 0 0,0 0 0,0 1 0,0-1 0,-1 0 0,1 0 0,0 0-1,0 0 1,0 0 0,0 0 0,0 1 0,0-1 0,-1 0 0,1 0 0,-3 17 152,3-15-133,0 1 0,0-1 0,0 0 0,1 1 0,-1-1 0,0 1 0,1-1 0,0 0 0,0 0 0,-1 1 0,1-1 0,0 0-1,1 0 1,-1 0 0,0 0 0,3 3 0,1-2 56,-1-1-1,1 0 1,0 0-1,0 0 1,0 0-1,0-1 0,0 0 1,0 0-1,1 0 1,-1 0-1,0-1 1,1 0-1,8-1 0,-3 0 286,-1 0-1,1-1 1,0 0-1,-1-1 1,17-6-1,-7 0 122,0-1 0,0-1-1,17-13 1,-32 21-375,0-1 0,-1 1 1,1-1-1,-1 0 1,0 0-1,0 0 1,0-1-1,-1 0 1,0 1-1,0-1 1,0 0-1,0 0 0,-1-1 1,0 1-1,0 0 1,3-12-1,-5 17-98,0 0 0,0-1 0,0 1 1,-1-1-1,1 1 0,0-1 0,0 1 0,0 0 0,0-1 0,0 1 0,0-1 0,-1 1 0,1 0 0,0-1 0,0 1 0,-1 0 0,1-1 0,0 1 0,0 0 0,-1-1 0,1 1 1,0 0-1,-1 0 0,1-1 0,0 1 0,-1 0 0,1 0 0,-1 0 0,1-1 0,0 1 0,-1 0 0,1 0 0,-1 0 0,1 0 0,-1 0 0,1 0 0,0 0 0,-1 0 0,1 0 1,-1 0-1,1 0 0,-1 0 0,1 0 0,0 0 0,-1 1 0,1-1 0,-1 0 0,1 0 0,0 0 0,-1 1 0,1-1 0,-1 0 0,-23 12-195,12-3 179,0 0 0,1 1 0,1 0 1,-1 0-1,-12 19 0,17-22 9,1 0 0,1 1 1,-1-1-1,1 1 0,1 0 1,-1 0-1,1 0 0,1 0 0,0 1 1,-3 13-1,5-19-5,0 0 1,0-1-1,1 1 1,-1 0-1,0-1 1,1 1-1,-1 0 1,1-1-1,0 1 1,0 0-1,0-1 1,0 0-1,1 1 1,-1-1-1,1 0 1,-1 1-1,1-1 1,0 0-1,2 2 1,1 0 31,0 0 1,0-1 0,1 1 0,-1-1 0,1 0 0,-1-1-1,1 0 1,7 3 0,8 0-442,0-1 0,0-1 0,0-1 0,22 0 0,18-4-5444,1-9-5846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4.658"/>
    </inkml:context>
    <inkml:brush xml:id="br0">
      <inkml:brushProperty name="width" value="0.025" units="cm"/>
      <inkml:brushProperty name="height" value="0.025" units="cm"/>
    </inkml:brush>
  </inkml:definitions>
  <inkml:trace contextRef="#ctx0" brushRef="#br0">1 1 7207,'0'0'8840,"0"56"-8520,2-16 737,6 10-192,2 2-384,2-2-353,2-5-64,2-5-448,-6-10-1474,-2-7-1249,-8-10-1634</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5.018"/>
    </inkml:context>
    <inkml:brush xml:id="br0">
      <inkml:brushProperty name="width" value="0.025" units="cm"/>
      <inkml:brushProperty name="height" value="0.025" units="cm"/>
    </inkml:brush>
  </inkml:definitions>
  <inkml:trace contextRef="#ctx0" brushRef="#br0">19 194 9705,'-4'-10'1698,"2"4"-1395,-10-39 1529,12 43-1740,0-1 1,0 1 0,0 0 0,0-1 0,1 1 0,-1 0 0,1-1 0,-1 1 0,1 0 0,0 0 0,-1 0 0,1 0 0,1-1 0,-1 1 0,0 1 0,0-1 0,1 0 0,-1 0 0,1 0 0,-1 1 0,5-4 0,8-4 299,0 1 0,1 0 0,0 1 0,0 1 0,0 0 0,1 1 0,31-5 0,4 1 98,62-1 0,-83 8-378,103-1 115,-119 3-234,-1 1 0,1 1 0,-1 0 0,0 1 0,0 0 0,0 1 0,18 8 0,-27-10 18,0 1 1,1-1-1,-1 1 0,0-1 1,0 1-1,-1 1 1,1-1-1,-1 0 1,0 1-1,1 0 1,-1 0-1,-1 0 1,1 0-1,-1 0 1,0 1-1,4 7 1,-5-5 154,1 0 0,-1 0 0,0-1 1,-1 1-1,0 0 0,0 0 0,0 0 1,-1 0-1,0 0 0,-3 11 0,-3 2 529,0 0 0,-1-1-1,-1 0 1,-1 0 0,-1-1-1,-22 29 1,6-13 998,-59 58 0,72-78-1334,-2-1 0,0-1 0,0-1 0,-1 0 0,0-1 0,-27 11 0,37-18-575,-1-1 0,1 0 0,-1-1 0,1 0 0,-1 0 0,1 0 0,-1-1 0,1 0 0,-1-1 0,-14-2 0,19 2 88,0 1 0,1-1 0,-1 0-1,0 0 1,0 0 0,1 0-1,-1 0 1,1 0 0,-1-1-1,1 1 1,-1-1 0,1 0 0,0 0-1,0 0 1,0 0 0,0 0-1,0 0 1,1 0 0,-1-1 0,0 1-1,1 0 1,0-1 0,0 0-1,0 1 1,0-1 0,0 0 0,0 1-1,0-1 1,1 0 0,-1-5-1,2 7-154,-1 0 0,0 0-1,0 0 1,1 0-1,-1 1 1,0-1 0,1 0-1,-1 0 1,1 1 0,-1-1-1,1 0 1,0 1-1,-1-1 1,1 0 0,0 1-1,-1-1 1,1 1 0,0-1-1,0 1 1,-1-1 0,1 1-1,0 0 1,0-1-1,0 1 1,-1 0 0,1 0-1,0 0 1,0 0 0,0-1-1,1 1 1,35-2-4234,-25 2 2497,23-3-2891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5.403"/>
    </inkml:context>
    <inkml:brush xml:id="br0">
      <inkml:brushProperty name="width" value="0.025" units="cm"/>
      <inkml:brushProperty name="height" value="0.025" units="cm"/>
    </inkml:brush>
  </inkml:definitions>
  <inkml:trace contextRef="#ctx0" brushRef="#br0">55 285 13549,'0'0'11627,"-1"59"-11083,-5-19-255,3-3-1,0 0-160,3-10-128,0-7-224,6-9-961,3-9-545,0-2-1249,-5-14-896,-2-16-6503</inkml:trace>
  <inkml:trace contextRef="#ctx0" brushRef="#br0" timeOffset="1">0 1 13229,'0'0'8648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6.895"/>
    </inkml:context>
    <inkml:brush xml:id="br0">
      <inkml:brushProperty name="width" value="0.025" units="cm"/>
      <inkml:brushProperty name="height" value="0.025" units="cm"/>
    </inkml:brush>
  </inkml:definitions>
  <inkml:trace contextRef="#ctx0" brushRef="#br0">210 1 8296,'0'0'18919,"-10"9"-18086,-18 20-182,1 0 0,1 2 1,-29 48-1,54-78-700,0 1 0,0-1 0,0 0 0,0 1-1,1-1 1,-1 1 0,0-1 0,1 0 0,-1 1 0,1 0 0,0-1 0,0 1-1,-1-1 1,1 1 0,0-1 0,0 1 0,1 0 0,-1-1 0,0 1 0,0-1-1,1 1 1,-1-1 0,1 1 0,-1-1 0,1 1 0,0-1 0,-1 1 0,1-1-1,0 0 1,0 1 0,0-1 0,0 0 0,0 0 0,0 0 0,1 0 0,0 1-1,6 3-132,0-1-1,0-1 1,0 1-1,0-1 0,15 3 1,18 8 314,-39-13-116,1 0 0,0 1 0,0-1 0,-1 1 0,1 0 0,-1-1 0,0 1 0,1 1 0,-1-1 1,0 0-1,0 0 0,0 1 0,0-1 0,-1 1 0,1 0 0,-1-1 0,0 1 0,1 0 0,0 3 0,-2-4 68,0 0 0,-1 0-1,1 1 1,0-1 0,-1 0 0,1 0-1,-1 0 1,1 0 0,-1 0-1,0 0 1,0 0 0,0-1 0,0 1-1,0 0 1,0 0 0,-1-1-1,1 1 1,0-1 0,-1 1 0,0-1-1,1 1 1,-1-1 0,0 0-1,1 0 1,-1 0 0,0 0 0,0 0-1,-2 0 1,-8 5-1,0-1 0,0 0 1,0-1-1,-1 0 0,1-1 0,-1 0 0,0-1 0,0-1 1,0 0-1,0-1 0,-21-2 0,33 2-136,1 0 0,-1 0 0,1 0 0,-1 0 1,1 0-1,0 0 0,-1-1 0,1 1 0,-1 0 0,1 0 0,0 0 0,-1 0 0,1-1 0,0 1 0,-1 0 0,1-1 0,0 1 0,-1 0 0,1 0 0,0-1 0,0 1 1,-1 0-1,1-1 0,0 1 0,0-1 0,0 1 0,-1 0 0,1-1 0,0 1 0,0-1 0,0 1 0,0 0 0,0-2 0,7-14-2529,18-12-2559,6 2 464,4-5-1051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7.331"/>
    </inkml:context>
    <inkml:brush xml:id="br0">
      <inkml:brushProperty name="width" value="0.025" units="cm"/>
      <inkml:brushProperty name="height" value="0.025" units="cm"/>
    </inkml:brush>
  </inkml:definitions>
  <inkml:trace contextRef="#ctx0" brushRef="#br0">29 0 13933,'0'0'6865,"0"10"-5311,0 57 2028,-13 97 0,-2 37-2600,18-14 502,7-294-895,15-108-294,-19 178-551,2 1 1,2 0-1,26-62 0,-32 90 141,0 0 0,1 1 0,0 0 0,1 0 0,-1 0 0,1 0 0,7-5 0,-12 11 99,0-1 0,0 1 0,0 0 0,0 0 0,0 0 0,0 0 0,0 1 0,1-1 0,-1 0-1,0 0 1,0 1 0,1-1 0,-1 1 0,0-1 0,1 1 0,-1-1 0,1 1 0,-1 0 0,0 0 0,1 0 0,-1 0-1,1 0 1,-1 0 0,1 0 0,-1 0 0,0 0 0,1 1 0,-1-1 0,1 0 0,-1 1 0,0 0 0,0-1 0,1 1 0,-1 0-1,0-1 1,0 1 0,0 0 0,1 0 0,-1 0 0,0 0 0,0 0 0,-1 0 0,1 0 0,0 1 0,0-1 0,0 0 0,-1 0-1,1 1 1,-1-1 0,1 2 0,2 7 99,0 0-1,-1 0 1,0 0-1,0 0 1,-1 0-1,-1 0 1,0 0-1,0 0 1,-1 0-1,0 0 1,-1 0-1,0 0 1,-1 0-1,0 0 1,-4 9-1,5-12-26,-1-1 0,0 0 0,0 1 0,0-1 0,-1-1 0,1 1 0,-1 0 0,-1-1 0,1 0 0,-1 0 0,0 0 0,0-1 0,-1 1 0,1-1 0,-1-1 0,0 1 0,0-1 0,0 0 0,0 0 0,0 0 0,-1-1 0,0 0 0,-6 1 0,11-3-189,1 0 1,-1 0-1,1 0 1,-1 0-1,1 0 0,-1 0 1,1 0-1,-1-1 1,1 1-1,-1 0 0,1-1 1,-1 1-1,1-1 1,0 0-1,-1 1 1,1-1-1,0 0 0,0 0 1,-1 0-1,1 0 1,0 0-1,0 0 0,0 0 1,0 0-1,0 0 1,0-1-1,1 1 0,-1 0 1,0 0-1,1-1 1,-1 1-1,1-1 0,-1 1 1,1-1-1,0 1 1,-1 0-1,1-1 0,0 1 1,0-3-1,0-1-653,0 0-1,0-1 1,1 1 0,-1 0-1,1 0 1,0 0-1,1 0 1,-1 0-1,1 0 1,4-8-1,14-14-6910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7.858"/>
    </inkml:context>
    <inkml:brush xml:id="br0">
      <inkml:brushProperty name="width" value="0.025" units="cm"/>
      <inkml:brushProperty name="height" value="0.025" units="cm"/>
    </inkml:brush>
  </inkml:definitions>
  <inkml:trace contextRef="#ctx0" brushRef="#br0">0 166 16816,'0'0'12700,"9"-2"-11878,-2 0-762,1 0 0,-1-1-1,0 0 1,0 0 0,0-1-1,-1 0 1,1 0 0,-1 0 0,0-1-1,0 0 1,0-1 0,-1 1 0,0-1-1,0 0 1,0 0 0,-1 0 0,0-1-1,0 0 1,0 0 0,4-14 0,-7 21-57,-1-1 1,1 0 0,-1 0-1,1 0 1,-1 0 0,0 0-1,1 0 1,-1 0 0,0 0 0,0 0-1,0 0 1,0 0 0,0 0-1,0 0 1,0 0 0,0 0 0,0 0-1,0 0 1,-1 0 0,1 0-1,0 0 1,-1 0 0,1 0-1,0 0 1,-1 1 0,1-1 0,-1 0-1,0 0 1,1 0 0,-1 1-1,0-1 1,1 0 0,-1 0-1,0 1 1,0-1 0,0 1 0,-1-1-1,1 1-17,-1 0 1,1 0-1,-1 0 0,0 1 0,1-1 0,-1 0 0,1 1 0,-1 0 0,1-1 1,-1 1-1,1 0 0,0 0 0,-1-1 0,1 1 0,0 0 0,0 0 0,0 1 1,-1-1-1,1 0 0,0 0 0,0 1 0,1-1 0,-2 2 0,-6 9 0,1 0 0,0 0 0,1 1-1,1 0 1,0 0 0,1 1 0,0-1-1,1 1 1,0 0 0,1 0 0,0 26 0,2-39 14,0 1 0,1-1 1,-1 1-1,0-1 1,0 0-1,1 1 1,-1-1-1,1 0 1,-1 0-1,1 1 0,-1-1 1,1 0-1,0 0 1,0 0-1,-1 0 1,1 1-1,0-1 1,0 0-1,0-1 1,0 1-1,0 0 0,1 0 1,-1 0-1,0-1 1,0 1-1,2 0 1,1 0 9,0 1 0,0-2 0,1 1 0,-1 0 0,0-1 1,0 0-1,1 0 0,6-1 0,7-1-29,-1-2 0,0 0-1,20-8 1,6-5-623,-29 10 546,1 1 0,1 0 1,-1 1-1,1 1 0,-1 0 0,24-2 0,-38 6 758,-36-2 1500,25-4-2162,0 1 0,0-1 0,1-1 0,0 0 0,0 0 0,1-1 0,0 0 0,0 0 0,1-1 0,0 0 0,1 0 0,-10-17 0,16 26-3,0-1 0,0 1-1,0-1 1,0 1 0,0-1 0,-1 1-1,1-1 1,0 1 0,0-1 0,0 1 0,0-1-1,0 1 1,1-1 0,-1 1 0,0-1-1,0 1 1,0-1 0,0 1 0,0-1 0,1 1-1,-1-1 1,0 1 0,1-1 0,-1 1-1,0-1 1,0 1 0,1 0 0,-1-1-1,1 1 1,-1 0 0,0-1 0,1 1 0,-1 0-1,1 0 1,-1-1 0,1 1 0,-1 0-1,1 0 1,-1 0 0,1 0 0,-1-1 0,1 1-1,-1 0 1,2 0 0,33-5-617,-19 3-62,65-18-7576,-39 5-326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6.232"/>
    </inkml:context>
    <inkml:brush xml:id="br0">
      <inkml:brushProperty name="width" value="0.025" units="cm"/>
      <inkml:brushProperty name="height" value="0.025" units="cm"/>
    </inkml:brush>
  </inkml:definitions>
  <inkml:trace contextRef="#ctx0" brushRef="#br0">17 1 13068,'0'0'19699,"28"66"-19699,-32-29 0,-1 4 0,-2-1-801,-2-4-3171,1-4-4227</inkml:trace>
  <inkml:trace contextRef="#ctx0" brushRef="#br0" timeOffset="1">0 518 22902,'0'0'9865,"11"50"-10730,-11-46-5381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8.854"/>
    </inkml:context>
    <inkml:brush xml:id="br0">
      <inkml:brushProperty name="width" value="0.025" units="cm"/>
      <inkml:brushProperty name="height" value="0.025" units="cm"/>
    </inkml:brush>
  </inkml:definitions>
  <inkml:trace contextRef="#ctx0" brushRef="#br0">41 63 4228,'19'-20'9142,"27"-22"2066,-57 45-7343,-9 3-4084,11 2 221,1-1 0,1 1-1,-1 0 1,1 1 0,-10 16 0,15-22-5,0 1 1,0-1 0,0 1-1,0 0 1,0 0-1,1 0 1,-1 0 0,1 0-1,0 0 1,1 1 0,-1-1-1,1 0 1,0 0-1,0 1 1,0-1 0,0 0-1,2 8 1,-1-11 5,0 0-1,0 0 1,0-1-1,0 1 1,0 0-1,0 0 1,0-1-1,0 1 1,0 0-1,0-1 1,0 1-1,1-1 1,-1 0-1,0 1 1,0-1-1,1 0 1,-1 0-1,0 0 1,0 0-1,1 0 1,1 0-1,34-1 111,-28 1-89,43-9 68,-44 7-101,1 0 0,0 0 0,0 1-1,0 0 1,0 0 0,0 1 0,0 0 0,-1 1-1,16 2 1,-23-2 23,0-1 0,0 1 0,0 0 0,0-1-1,0 1 1,0 0 0,-1 0 0,1 0 0,0-1 0,0 1 0,-1 0-1,1 0 1,-1 0 0,1 0 0,0 0 0,-1 0 0,0 0-1,1 0 1,-1 1 0,0-1 0,1 0 0,-1 0 0,0 0 0,0 0-1,0 0 1,0 0 0,0 1 0,0-1 0,-1 0 0,1 0 0,0 0-1,0 0 1,-1 0 0,1 0 0,-1 2 0,-1 1 234,1 0 1,-1 0 0,0 1-1,0-1 1,0-1 0,-1 1-1,-5 6 1,-3 1-77,-1 0 0,-1-1 1,0-1-1,0 0 0,-1 0 1,0-2-1,0 0 0,-1 0 0,0-1 1,-21 5-1,36-11-213,0 0-1,0 0 1,0 0 0,-1 0-1,1 0 1,0 0 0,0 0 0,-1 0-1,1 0 1,0 0 0,0 0-1,0 0 1,-1 0 0,1 0-1,0 0 1,0 0 0,-1 0 0,1 0-1,0 0 1,0 0 0,0 0-1,-1 0 1,1 0 0,0-1-1,0 1 1,0 0 0,-1 0 0,1 0-1,0 0 1,0 0 0,0-1-1,0 1 1,-1 0 0,1 0-1,0 0 1,0-1 0,0 1 0,0 0-1,0 0 1,0 0 0,0-1-1,0 1 1,0 0 0,0 0-1,-1-1 1,1 1 0,0 0 0,0 0-1,0 0 1,1-1 0,-1 1-1,0 0 1,0 0 0,0-1-1,0 1 1,0 0 0,0 0 0,0 0-1,0-1 1,8-15-6030,-6 14 4413,10-20-8122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9.682"/>
    </inkml:context>
    <inkml:brush xml:id="br0">
      <inkml:brushProperty name="width" value="0.025" units="cm"/>
      <inkml:brushProperty name="height" value="0.025" units="cm"/>
    </inkml:brush>
  </inkml:definitions>
  <inkml:trace contextRef="#ctx0" brushRef="#br0">1 0 19891,'0'0'2594,"0"69"-1216,2-31-418,3 4-223,4 1-96,2-1-417,-1-5-192,5-6 0,-3-9 0,-1-7-705,0-11-255,-5-4-386,-4-15-511,-2-15-1346,0-11-3203</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0.056"/>
    </inkml:context>
    <inkml:brush xml:id="br0">
      <inkml:brushProperty name="width" value="0.025" units="cm"/>
      <inkml:brushProperty name="height" value="0.025" units="cm"/>
    </inkml:brush>
  </inkml:definitions>
  <inkml:trace contextRef="#ctx0" brushRef="#br0">33 1 8136,'0'0'14830,"-33"56"-14862,40-29 32,11 0-160,8-4-2083,5-4-960,2-7-3171</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0.384"/>
    </inkml:context>
    <inkml:brush xml:id="br0">
      <inkml:brushProperty name="width" value="0.025" units="cm"/>
      <inkml:brushProperty name="height" value="0.025" units="cm"/>
    </inkml:brush>
  </inkml:definitions>
  <inkml:trace contextRef="#ctx0" brushRef="#br0">78 27 18417,'0'0'11158,"-10"7"-10737,5-4-384,1-1-1,0 1 1,-1 0-1,1-1 0,0 2 1,0-1-1,1 0 0,-1 1 1,1 0-1,0-1 0,0 2 1,0-1-1,0 0 0,1 0 1,-1 1-1,1-1 0,0 1 1,1 0-1,-1 0 0,-1 9 1,3-13-40,0 0 1,0 0-1,-1 0 1,1 0-1,0 0 1,0 0-1,1 0 1,-1 0-1,0 1 1,0-1-1,0 0 0,1 0 1,-1 0-1,0 0 1,1 0-1,-1 0 1,1 0-1,0 0 1,-1-1-1,1 1 1,0 0-1,-1 0 1,1 0-1,0 0 1,0-1-1,0 1 1,-1 0-1,1-1 1,2 1-1,-1 0 7,0-1 0,0 0-1,0 0 1,1 0 0,-1-1-1,0 1 1,0 0 0,0-1 0,0 1-1,0-1 1,0 0 0,0 0 0,0 0-1,0 0 1,3-1 0,13-10 87,-1 0 0,1-2-1,17-18 1,-17 16-148,1 0 0,26-17 0,-45 33 54,1-1 0,-1 0 0,1 1 0,0-1 1,-1 1-1,1-1 0,0 1 0,0-1 0,-1 1 0,1-1 0,0 1 1,0 0-1,0-1 0,0 1 0,0 0 0,-1 0 0,1 0 0,0 0 1,0 0-1,0-1 0,0 2 0,0-1 0,0 0 0,0 0 0,-1 0 0,1 0 1,0 0-1,0 1 0,0-1 0,0 0 0,-1 1 0,1-1 0,0 1 1,0-1-1,-1 1 0,1-1 0,0 1 0,-1 0 0,1-1 0,0 1 0,-1 0 1,1-1-1,-1 1 0,1 0 0,-1 0 0,0-1 0,1 1 0,-1 0 1,0 0-1,1 0 0,-1 0 0,0 0 0,0-1 0,0 2 0,1 9 163,0-1 0,-1 1 0,0-1-1,-2 12 1,0 1 203,6-20-177,5-10 79,8-12 108,-17 19-370,8-11 1,27-31 11,-33 41-19,-1 0-1,0-1 1,1 1 0,-1 0 0,1 0 0,-1-1 0,1 1 0,0 0 0,-1 1 0,1-1-1,0 0 1,0 0 0,-1 1 0,1-1 0,0 1 0,0 0 0,0-1 0,0 1-1,0 0 1,0 0 0,0 0 0,-1 0 0,3 1 0,-2 1-359,0 0 0,0 0 0,0 0 0,-1 0 0,1 1 0,-1-1 0,0 0 0,1 1 0,0 4 0,9 12-3630,-10-18 3457,0 0 1,0 0 0,0 0-1,0 0 1,0 0 0,0 0-1,1 0 1,-1 0-1,0 0 1,1-1 0,-1 1-1,0-1 1,1 1 0,-1-1-1,1 1 1,-1-1 0,1 0-1,-1 0 1,1 0-1,1 0 1,9 0-5599</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0.727"/>
    </inkml:context>
    <inkml:brush xml:id="br0">
      <inkml:brushProperty name="width" value="0.025" units="cm"/>
      <inkml:brushProperty name="height" value="0.025" units="cm"/>
    </inkml:brush>
  </inkml:definitions>
  <inkml:trace contextRef="#ctx0" brushRef="#br0">58 1 15727,'0'0'11013,"-8"4"-10981,4-2-22,1-1 1,0 1-1,0 0 0,0 0 0,0 0 1,1 0-1,-1 0 0,1 1 1,-1-1-1,1 1 0,0 0 1,0 0-1,0 0 0,0 0 0,0 0 1,1 0-1,-1 0 0,1 0 1,0 1-1,0-1 0,0 1 0,1-1 1,-1 0-1,1 1 0,0-1 1,0 1-1,0 6 0,1-9-18,-1 0-1,0 0 0,1 0 0,-1 0 1,1 0-1,-1 0 0,1 0 0,0 0 1,-1 0-1,1 0 0,0 0 1,0-1-1,-1 1 0,1 0 0,0 0 1,0-1-1,0 1 0,0-1 0,0 1 1,0-1-1,0 1 0,0-1 0,0 1 1,0-1-1,0 0 0,1 0 1,-1 0-1,0 1 0,0-1 0,0 0 1,2-1-1,45 2-805,-35-2 338,14 0-678,-19-1 1029,-1 2-1,0-1 1,0 1-1,0 0 1,0 1 0,1 0-1,11 2 1,-18-2 219,0 0-1,0-1 1,-1 1 0,1 0-1,0 0 1,0-1-1,-1 1 1,1 0 0,-1 0-1,1 0 1,-1 0 0,1 0-1,-1 0 1,0 0-1,1 0 1,-1 0 0,0 0-1,0 0 1,1 0 0,-1 0-1,0 0 1,0 0-1,0 0 1,-1 0 0,1 0-1,0 0 1,0 0-1,0 0 1,-1 0 0,1 0-1,0 0 1,-1 0 0,1 0-1,-1 0 1,0 0-1,0 0 1,-22 34 3035,-22 6-480,41-38-2641,1 0 0,0-1 1,-1 0-1,0 0 1,0 0-1,1 0 0,-1 0 1,0-1-1,0 1 0,-1-1 1,-7 1-1,12-2-295,-1-1 0,1 1 0,0-1-1,-1 1 1,1-1 0,-1 1 0,1-1-1,0 0 1,-1 1 0,1-1 0,0 1-1,0-1 1,-1 0 0,1 1 0,0-1-1,0 0 1,0 1 0,0-1 0,0 0 0,0 1-1,0-1 1,0 0 0,0 1 0,0-1-1,0 0 1,1 1 0,-1-2 0,0-2-1862,0-17-8773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1.724"/>
    </inkml:context>
    <inkml:brush xml:id="br0">
      <inkml:brushProperty name="width" value="0.025" units="cm"/>
      <inkml:brushProperty name="height" value="0.025" units="cm"/>
    </inkml:brush>
  </inkml:definitions>
  <inkml:trace contextRef="#ctx0" brushRef="#br0">105 2 6182,'2'-2'12241,"-9"10"-5681,-24 32-7189,18-13 720,2 1 0,1 1 0,1 0 1,2 0-1,0 1 0,2 0 0,2 0 1,0 0-1,2 0 0,4 42 0,-3-67-105,0 0-1,1 0 1,0 1-1,0-1 0,0 0 1,0-1-1,1 1 1,0 0-1,0 0 1,0-1-1,1 1 0,-1-1 1,1 1-1,0-1 1,0 0-1,1 0 1,-1-1-1,1 1 0,0-1 1,0 0-1,0 0 1,0 0-1,9 4 0,-8-4-301,1-1 0,0 0 0,0-1-1,0 1 1,0-1 0,0-1-1,0 1 1,9-1 0,-7 0-713,0-1 1,0 0 0,0-1 0,0 0 0,0 0 0,13-6-1,23-16-7688</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2.099"/>
    </inkml:context>
    <inkml:brush xml:id="br0">
      <inkml:brushProperty name="width" value="0.025" units="cm"/>
      <inkml:brushProperty name="height" value="0.025" units="cm"/>
    </inkml:brush>
  </inkml:definitions>
  <inkml:trace contextRef="#ctx0" brushRef="#br0">162 1 8872,'0'0'7709,"-9"0"-4602,4-1-2983,-1 2 1,1-1-1,-1 1 1,1-1-1,-1 2 0,1-1 1,0 0-1,-1 1 1,1 0-1,0 1 0,0-1 1,0 1-1,1 0 1,-1 0-1,1 0 0,-1 0 1,1 1-1,0 0 1,0 0-1,1 0 1,-1 0-1,-3 7 0,2-4 7,0 0 0,0 1-1,1-1 1,0 1-1,0 0 1,1 1 0,-4 13-1,7-20-122,-1 0-1,1 0 0,-1 0 1,1 0-1,0 0 0,0 0 1,0-1-1,0 1 0,0 0 1,1 0-1,-1 0 0,0 0 1,1 0-1,0 0 0,-1-1 1,1 1-1,0 0 0,0 0 0,0-1 1,0 1-1,0-1 0,0 1 1,0-1-1,1 1 0,-1-1 1,1 0-1,-1 1 0,1-1 1,-1 0-1,1 0 0,0 0 1,-1 0-1,1-1 0,0 1 1,0 0-1,-1-1 0,1 1 1,0-1-1,0 0 0,2 1 1,14 1-7,0-1 0,30-2 0,-37-1-31,0 1 0,0 1 0,-1 0-1,1 0 1,0 1 0,-1 1 0,1 0 0,0 0 0,-1 1 0,0 0 0,12 6 0,-20-8 57,0 1 1,0-1-1,-1 0 1,1 1-1,-1 0 1,1-1-1,-1 1 1,0 0-1,0 0 1,1 0-1,-1 0 1,-1 0-1,1 0 1,0 0-1,0 0 1,-1 0-1,1 0 1,-1 0-1,0 0 1,0 1-1,1-1 1,-1 0-1,-1 0 1,1 0-1,0 1 1,0-1-1,-1 0 1,0 0-1,1 0 1,-1 0-1,0 0 1,-2 4-1,-1 2 396,0 0-1,-1 0 1,0 0-1,0 0 1,-1-1-1,-9 10 1,0-3 298,-1-1 1,0 0 0,-18 11-1,28-20-599,-2 1-1,1-1 1,0-1-1,-1 0 1,0 0-1,0 0 1,0-1-1,0 0 1,0 0-1,-10 0 1,17-3-193,1 1 0,-1-1 0,1 1 0,-1-1 1,1 1-1,0-1 0,-1 0 0,1 1 1,0-1-1,-1 0 0,1 0 0,0 1 0,0-1 1,0 0-1,-1 1 0,1-1 0,0 0 0,0 0 1,0 1-1,0-1 0,0 0 0,1 0 0,-1 1 1,0-1-1,0 0 0,0 0 0,1 1 1,-1-1-1,1 0 0,6-26-2567,35-57-6715,-15 30 1292</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3.784"/>
    </inkml:context>
    <inkml:brush xml:id="br0">
      <inkml:brushProperty name="width" value="0.025" units="cm"/>
      <inkml:brushProperty name="height" value="0.025" units="cm"/>
    </inkml:brush>
  </inkml:definitions>
  <inkml:trace contextRef="#ctx0" brushRef="#br0">43 0 16656,'-2'9'1868,"-1"9"-971,-30 196 7282,30-178-7565,2 1-1,3 37 1,-2-71-599,0 1 1,1-1-1,-1 0 0,1 1 0,0-1 0,0 0 1,0 0-1,0 1 0,0-1 0,1 0 0,-1 0 1,1 0-1,0-1 0,0 1 0,0 0 0,0-1 1,1 1-1,-1-1 0,1 0 0,-1 0 0,1 0 0,0 0 1,6 3-1,-6-4 2,0 0 1,0-1-1,0 1 1,1-1-1,-1 1 1,0-1-1,0 0 0,0 0 1,1-1-1,-1 1 1,0-1-1,0 0 1,0 1-1,0-1 1,0-1-1,0 1 0,0 0 1,0-1-1,0 1 1,0-1-1,-1 0 1,1 0-1,-1 0 1,4-4-1,20-25 135,-23 25-152,1 1 0,0-1-1,0 1 1,0 1 0,1-1 0,-1 0 0,1 1-1,0 0 1,0 0 0,1 1 0,-1-1 0,11-4-1,-15 8-10,0 0 0,-1 0 0,1 0 0,0 0 0,0 0-1,-1 0 1,1 0 0,0 1 0,-1-1 0,1 0-1,0 0 1,0 0 0,-1 1 0,1-1 0,-1 0 0,1 1-1,0-1 1,-1 1 0,1-1 0,-1 1 0,1-1-1,-1 1 1,1-1 0,-1 1 0,1-1 0,-1 1 0,0 0-1,1 0 1,7 28-180,-10 30 1561,3-71-1145,-1-1 1,-1 1 0,0-1 0,-1 1-1,-3-13 1,1-1-75,-4-10-89,7 33-305,2 7-345,0-2 583,-1-1 1,1 1-1,0-1 0,-1 1 0,1-1 0,0 0 0,0 1 0,0-1 1,0 0-1,0 1 0,0-1 0,0 0 0,1 0 0,-1 0 1,0 0-1,1 0 0,-1 0 0,1 0 0,-1-1 0,1 1 0,-1 0 1,1-1-1,-1 1 0,1-1 0,0 0 0,-1 1 0,1-1 0,0 0 1,-1 0-1,1 0 0,0 0 0,-1-1 0,1 1 0,0 0 1,-1-1-1,1 1 0,-1-1 0,1 1 0,-1-1 0,3-1 0,2 0 25,1-1 0,-1 0 0,0 0-1,1 0 1,-2-1 0,1 0-1,0-1 1,5-4 0,6-13-476,-1-2 1,22-39-1,-50 119 551,7-34 338,1 0 0,0 0-1,1 28 1,3-49-429,0 0 0,0 0-1,0 0 1,1 0 0,-1 0-1,0 0 1,1 0 0,-1 0 0,1 0-1,-1-1 1,1 1 0,-1 0 0,1 0-1,-1 0 1,1-1 0,0 1 0,0 0-1,-1-1 1,1 1 0,0 0 0,0-1-1,0 1 1,0-1 0,0 1 0,0-1-1,0 0 1,0 1 0,0-1 0,0 0-1,0 0 1,0 0 0,0 0 0,0 0-1,0 0 1,0 0 0,0 0 0,0 0-1,0 0 1,0 0 0,0-1 0,0 1-1,1-1 1,4 0 20,-1 0-1,1-1 1,-1 0-1,0 0 1,0 0-1,9-5 1,4-7-128,-1 0 0,-1-1 1,-1-1-1,0 0 0,-1-1 1,0-1-1,-2 0 0,0-1 1,-1 0-1,-1-1 0,8-21 1,-35 82 170,-14 49-1,29-85-28,0 4 26,0-1 0,0 1 0,0 0 0,1 1 0,1-1 0,-1 0 0,1 0 0,1 0 0,1 10 0,-1-18-61,-1 0 0,1 0 0,0 0 1,0-1-1,-1 1 0,1 0 0,0 0 0,0 0 0,0 0 0,0-1 0,0 1 0,0 0 0,0-1 0,0 1 0,0-1 0,0 1 1,0-1-1,0 0 0,0 1 0,1-1 0,-1 0 0,0 0 0,0 0 0,0 0 0,0 0 0,1 0 0,-1 0 0,0 0 1,0 0-1,0 0 0,1-1 0,-1 1 0,0-1 0,0 1 0,2-2 0,1 1 13,1-1 0,-1 0 1,1 0-1,-1-1 0,0 0 0,0 1 0,5-6 0,3-5-150,-1-1 0,0-1 0,-1 0 0,-1 0 0,0-1 0,-2 0 0,1 0 0,6-25 0,-19 62 212,1 0 1,0 0-1,2 1 0,1-1 0,1 27 1,0-47-67,0 1 0,0-1 0,0 0 1,0 1-1,1-1 0,-1 1 0,1-1 1,-1 1-1,1-1 0,-1 0 0,1 1 1,0-1-1,-1 0 0,1 0 0,0 1 1,0-1-1,0 0 0,0 0 0,0 0 1,0 0-1,1 0 0,-1 0 0,0-1 1,0 1-1,1 0 0,-1-1 0,0 1 1,1-1-1,-1 1 0,0-1 0,1 1 1,-1-1-1,1 0 0,-1 0 0,1 0 1,-1 0-1,1 0 0,1 0 0,1 0 8,0-1 0,-1 0-1,1 1 1,0-1 0,0-1-1,-1 1 1,1-1 0,0 1-1,-1-1 1,0 0 0,1 0-1,-1 0 1,4-4-1,6-8-92,0-1 1,-2 0-1,0-1 0,11-20 0,-16 26-25,-1 0 0,0 0 1,-1 0-1,0 0 0,-1-1 1,0 1-1,-1-1 0,2-20 1,-18 63-281,6-15 419,4-9 31,0 1 0,1-1-1,1 1 1,-1 0-1,1 0 1,1 0 0,0 0-1,0 0 1,1 0 0,0 0-1,2 14 1,-2-22-70,1 0 0,0 0 0,0 0 1,-1-1-1,1 1 0,0 0 0,0-1 1,0 1-1,0 0 0,0-1 0,0 0 1,0 1-1,0-1 0,0 1 0,0-1 0,0 0 1,0 0-1,0 0 0,0 0 0,0 0 1,0 0-1,0 0 0,1 0 0,-1 0 1,0 0-1,0 0 0,0-1 0,0 1 0,0 0 1,0-1-1,0 1 0,0-1 0,0 1 1,0-1-1,0 0 0,36-20-328,8-20-490,-33 29 816,1 0 0,24-17-1,-37 28 7,1 1-1,-1 0 0,1 0 0,-1-1 0,1 1 0,-1 0 0,1 0 0,-1 0 0,1-1 0,-1 1 0,1 0 0,-1 0 0,1 0 0,-1 0 0,1 0 0,-1 0 0,1 0 0,-1 0 0,1 0 0,-1 0 0,1 1 0,-1-1 0,1 0 0,-1 0 0,1 0 1,-1 1-1,1-1 0,-1 0 0,0 0 0,1 1 0,-1-1 0,1 0 0,-1 1 0,0-1 0,1 1 0,-1 0 0,13 23 359,-12-22-330,-1 1 0,1-1 0,1 1 0,-1-1 0,0 1 0,0-1 0,1 0 0,-1 0 0,1 0 0,0 0 0,0 0 0,4 4 0,-3-5-15,1 0-1,0 0 1,0-1-1,0 1 1,0-1-1,0 0 1,0 0-1,0 0 1,0 0-1,0-1 1,0 0-1,0 1 0,-1-1 1,1-1-1,0 1 1,0-1-1,-1 1 1,1-1-1,5-4 1,8-6-739,0 0 0,24-23 0,-24 19-837,-2 2 61,-12 11 1143,0-1 0,0 1 1,0-1-1,1 1 1,-1 0-1,1 1 1,0-1-1,0 0 0,0 1 1,0 0-1,1 0 1,-1 0-1,6-1 0,-3 9 463,13 6-1954,-6-12 354,-9 0 953,1 0 0,-1 1 0,1-1 0,-1 1 0,0 0 0,1 0 0,6 3 0,-10-2 547,0-1-1,0 0 1,0 1-1,0 0 1,0-1-1,0 1 1,-1 0-1,1 0 1,-1 0-1,1 0 1,-1 0 0,0 1-1,1-1 1,-1 0-1,0 1 1,-1-1-1,1 0 1,0 1-1,0 3 1,9 57 2634,-2-1 0,-2 2-1,-5 71 1,-1-131-2405,0 0 1,0 0-1,-1 0 0,0 0 0,1-1 0,-1 1 0,-1 0 0,1 0 1,-1-1-1,1 1 0,-1-1 0,0 0 0,0 1 0,-1-1 0,1 0 1,-1 0-1,1 0 0,-7 4 0,8-6-196,-1 0 1,0 0-1,1 0 1,-1 0-1,0 0 1,0-1-1,1 1 1,-1-1-1,0 0 1,0 1-1,0-1 1,0 0-1,0 0 1,0 0-1,0 0 1,0 0-1,1-1 1,-1 1-1,0-1 1,0 1-1,0-1 1,0 1-1,1-1 1,-1 0-1,0 0 1,1 0-1,-1 0 1,1 0-1,-1 0 1,1-1-1,-1 1 1,1 0-1,0-1 1,0 1-1,0-1 1,-1 0-1,1 1 1,1-1-1,-2-2 0,-3-3-43,1-1 0,0 0 0,0 0 0,1 0 0,0-1 0,1 1 0,0-1 0,0 0 0,1 1-1,0-1 1,0 0 0,1 0 0,0 0 0,0 0 0,1 1 0,1-1 0,2-10 0,0 4-462,1 0 0,1 0 0,0 1 0,1 0 0,0 0 0,1 1 1,1 0-1,19-23 0,5 0-3536,11-13-5083,-18 18-758</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4.126"/>
    </inkml:context>
    <inkml:brush xml:id="br0">
      <inkml:brushProperty name="width" value="0.025" units="cm"/>
      <inkml:brushProperty name="height" value="0.025" units="cm"/>
    </inkml:brush>
  </inkml:definitions>
  <inkml:trace contextRef="#ctx0" brushRef="#br0">98 1 15439,'-3'0'665,"0"0"0,0 1 0,0-1 1,0 1-1,0 0 0,1 0 1,-1 0-1,0 0 0,0 1 0,0-1 1,-4 4-1,2-1-137,0 0 0,1 0 1,-1 0-1,1 1 0,-7 9 0,8-10-471,0 0 1,0 0-1,1 1 0,0-1 0,0 1 0,0-1 0,0 1 0,1 0 0,-1-1 0,1 1 0,0 0 1,1 0-1,-1 0 0,1 0 0,0 0 0,1 8 0,1-11-222,-1 0 0,0 0 0,0-1 1,1 1-1,-1 0 0,1-1 0,0 1 0,0-1 0,-1 1 0,1-1 0,0 0 1,0 0-1,0 0 0,0 0 0,0 0 0,0-1 0,0 1 0,1 0 1,-1-1-1,0 0 0,0 1 0,0-1 0,1 0 0,-1 0 0,4-1 0,63-4-3031,-66 5 2954,12-2-535,31-4-797,-17 8 3589,-28-2-1863,-1 1 1,1-1-1,0 1 0,-1-1 0,1 1 1,-1-1-1,1 1 0,-1-1 0,1 1 0,-1-1 1,1 1-1,-1 0 0,0-1 0,1 1 1,-1 0-1,0-1 0,0 1 0,1 0 1,-1 0-1,0-1 0,0 1 0,0 0 0,0 0 1,0-1-1,0 1 0,0 0 0,0 0 1,0-1-1,0 1 0,-1 0 0,1-1 1,0 1-1,0 0 0,-1-1 0,1 1 0,0 0 1,-1-1-1,1 1 0,-1 0 0,1-1 1,-1 1-1,-18 29 2572,15-25-2331,-8 9-7,-1-1 1,0 0-1,0-1 1,-2 0-1,-26 16 1,30-26-2316,8-11-3701,3-8-1614</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4.844"/>
    </inkml:context>
    <inkml:brush xml:id="br0">
      <inkml:brushProperty name="width" value="0.025" units="cm"/>
      <inkml:brushProperty name="height" value="0.025" units="cm"/>
    </inkml:brush>
  </inkml:definitions>
  <inkml:trace contextRef="#ctx0" brushRef="#br0">1 0 2659,'0'0'18663,"11"3"-18162,3 2-255,-1 1-1,0 0 1,0 1 0,0 0-1,-1 1 1,0 1-1,-1 0 1,1 0-1,-2 1 1,1 1 0,10 14-1,-10-10 0,0 1 0,-1 0 0,-1 0 0,-1 1-1,0 1 1,-1-1 0,-1 1 0,0 0 0,-2 1 0,0-1 0,2 34 0,-5-35-254,0 0 0,-2 0 1,0 0-1,-1-1 1,0 1-1,-1 0 1,-1-1-1,-1 0 1,0 0-1,-1 0 0,-1-1 1,0 0-1,-14 21 1,16-30-688,0 1 0,0-1 1,0 0-1,-1-1 0,-7 6 1,-20 7-5973,-5-10-7869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55.831"/>
    </inkml:context>
    <inkml:brush xml:id="br0">
      <inkml:brushProperty name="width" value="0.025" units="cm"/>
      <inkml:brushProperty name="height" value="0.025" units="cm"/>
    </inkml:brush>
  </inkml:definitions>
  <inkml:trace contextRef="#ctx0" brushRef="#br0">87 1 6951,'0'0'19218,"9"72"-17072,-17-36-801,-2 9-640,1 4-513,-1 2-96,5-2-64,0 1-32,0-6-352,0-7-577,-1-5-833,-2-9-1409,-1-7-1345,-7-6-1858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5.452"/>
    </inkml:context>
    <inkml:brush xml:id="br0">
      <inkml:brushProperty name="width" value="0.025" units="cm"/>
      <inkml:brushProperty name="height" value="0.025" units="cm"/>
    </inkml:brush>
  </inkml:definitions>
  <inkml:trace contextRef="#ctx0" brushRef="#br0">1 25 6790,'0'0'16010,"10"5"-14419,7 1-1102,0-1 1,1 0-1,-1-2 0,1 0 1,0-1-1,0 0 1,0-2-1,31-3 0,157-20-1183,-185 18-3004,-12-4-2982,-6-7-6623</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6.359"/>
    </inkml:context>
    <inkml:brush xml:id="br0">
      <inkml:brushProperty name="width" value="0.025" units="cm"/>
      <inkml:brushProperty name="height" value="0.025" units="cm"/>
    </inkml:brush>
  </inkml:definitions>
  <inkml:trace contextRef="#ctx0" brushRef="#br0">7 160 5317,'0'0'12022,"1"-8"-8696,2-25-566,-2 46 1133,7 22-2471,2 19-961,-1 222 1753,-9-254-1401,0-107-698,-4 0 1,-18-102 0,19 171-220,-7-33 188,11 41-328,7 24-490,-5-8 722,1-1 1,0 0 0,0 0 0,0 0 0,1 0 0,0-1 0,0 0 0,1 0 0,0 0 0,0-1 0,0 1 0,0-2 0,13 8 0,-16-10 25,1 0-1,0-1 1,0 1 0,-1-1-1,1 0 1,0 0 0,0 0-1,0-1 1,1 1 0,-1-1 0,0 0-1,0 0 1,0 0 0,0-1-1,0 0 1,0 0 0,0 0-1,0 0 1,0 0 0,0-1 0,-1 1-1,1-1 1,0 0 0,-1 0-1,1-1 1,-1 1 0,0-1-1,0 0 1,3-3 0,5-7 78,0-2-1,-1 0 1,-1 0 0,-1-1 0,0 0 0,0 0 0,-2-1-1,0 1 1,4-23 0,-16 125-103,-1 0 24,5 101 1,3-180-180,0-1 0,0 1 1,0-1-1,0 0 0,1 0 0,0 1 0,1-1 1,-1-1-1,1 1 0,0 0 0,1-1 0,7 10 1,-9-12 0,0-1 1,1 1 0,-1-1 0,1 0 0,0 0-1,-1-1 1,1 1 0,0 0 0,0-1 0,0 0-1,0 0 1,0 1 0,0-2 0,1 1 0,-1 0-1,0-1 1,0 1 0,1-1 0,-1 0 0,0 0-1,0-1 1,1 1 0,-1 0 0,0-1 0,0 0-1,0 0 1,5-2 0,12-11-5783,-1-8-2269</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6.731"/>
    </inkml:context>
    <inkml:brush xml:id="br0">
      <inkml:brushProperty name="width" value="0.025" units="cm"/>
      <inkml:brushProperty name="height" value="0.025" units="cm"/>
    </inkml:brush>
  </inkml:definitions>
  <inkml:trace contextRef="#ctx0" brushRef="#br0">98 0 16592,'0'0'11749,"-10"4"-10350,5-2-1309,-1 1 0,1 0 0,-1 0 0,1 1 0,0 0 0,0-1-1,1 2 1,-1-1 0,1 0 0,0 1 0,0 0 0,0 0 0,1 0 0,0 0 0,0 1 0,0-1-1,1 1 1,0 0 0,0 0 0,0 0 0,0 0 0,1 0 0,0 0 0,0 9 0,1-11-74,0-1 1,-1 0 0,2 0-1,-1 0 1,0 0-1,0 0 1,1 0 0,0 0-1,0 0 1,0 0 0,0 0-1,0 0 1,0 0 0,4 5-1,-4-7-6,0 0 0,1 0 0,-1 0 0,0-1 0,1 1-1,-1 0 1,1-1 0,-1 1 0,1 0 0,0-1 0,-1 0 0,1 1-1,0-1 1,-1 0 0,1 0 0,-1 0 0,1 0 0,0 0 0,-1 0-1,1-1 1,0 1 0,-1 0 0,1-1 0,-1 0 0,1 1-1,-1-1 1,1 0 0,-1 1 0,1-1 0,1-2 0,4-2 4,-1 0 0,1-1 0,-1 0 0,0 0 0,-1-1 0,0 0 0,0 0 0,0 0 0,-1 0 0,0-1 0,5-12 0,17-53 42,-29 126-45,1-39-23,1 1 1,0-1-1,1 1 0,1-1 1,4 25-1,-5-37-101,1-1 0,-1 0 0,0 1 0,1-1 0,-1 0 0,1 0 0,0 1 0,-1-1 0,1 0 0,0 0 0,0 0 0,0 0 0,0 0 0,-1 0 0,2 0 0,-1 0 0,0 0 0,0 0 0,0 0 0,0-1 0,0 1 0,1 0 0,-1-1 0,0 1 0,1-1 0,-1 0 0,0 1 0,1-1 0,-1 0 0,1 0 0,-1 0 0,0 0 0,1 0 0,-1 0 0,0 0 0,1 0 0,-1-1 0,1 1 0,-1 0 0,0-1 0,0 1 0,1-1 0,-1 0 0,0 1 0,0-1 0,1 0 0,-1 0 0,1 0 0,4-4-1293,1 1 0,-1-1 1,0 1-1,0-2 0,-1 1 0,0-1 0,6-6 0,9-21-8112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7.355"/>
    </inkml:context>
    <inkml:brush xml:id="br0">
      <inkml:brushProperty name="width" value="0.025" units="cm"/>
      <inkml:brushProperty name="height" value="0.025" units="cm"/>
    </inkml:brush>
  </inkml:definitions>
  <inkml:trace contextRef="#ctx0" brushRef="#br0">48 271 15022,'0'0'3086,"-5"12"-396,-5 15-1630,2 1-1,1 1 0,1-1 0,1 1 1,2 0-1,0 29 0,7-11-686,1 0 0,3 0 0,2-1 0,2 0-1,23 57 1,-36-110-67,0 1-1,0-1 1,1 0-1,-1 1 0,2-1 1,0-11-1,1-10-163,-4-125-113,-1 36-156,14-136 0,-8 229 70,1 0-1,1 0 1,11-28-1,-13 43 34,0 1 0,1 0 0,0 0-1,0 0 1,0 0 0,1 1 0,1-1 0,-1 1 0,1 1-1,0-1 1,1 1 0,7-6 0,-13 11 6,0 0 0,1-1 1,-1 1-1,1 0 0,-1 1 1,1-1-1,-1 0 0,1 0 1,0 1-1,-1-1 0,1 1 0,0-1 1,-1 1-1,1 0 0,0 0 1,0-1-1,-1 1 0,1 1 1,0-1-1,0 0 0,-1 0 0,1 1 1,3 0-1,-4 0 4,0 0 1,1 1-1,-1-1 1,0 1-1,1-1 1,-1 1-1,0-1 1,0 1-1,0 0 0,-1-1 1,1 1-1,0 0 1,0 0-1,-1 0 1,0 0-1,1 0 1,-1 3-1,1 8 26,0 1 0,-1 0 0,-1 0 0,-4 24 0,-17 28 650,17-54-511,0 0-1,1 0 1,0 1-1,-2 18 1,6-31-159,0 1-1,1-1 1,-1 1 0,0-1-1,1 1 1,-1-1 0,0 1-1,1-1 1,-1 1 0,1-1-1,-1 1 1,1-1 0,-1 0-1,1 1 1,0-1 0,-1 0 0,1 0-1,-1 1 1,1-1 0,0 0-1,-1 0 1,1 0 0,-1 0-1,1 0 1,0 0 0,-1 0-1,1 0 1,-1 0 0,1 0-1,0 0 1,-1 0 0,1 0-1,1-1 1,19-2-563,-3-2-64,-8 2 548,0 0-1,0 1 1,1 0 0,-1 1 0,0 0 0,1 0-1,-1 1 1,19 2 0,-27-1 104,0-1-1,-1 1 1,1 0 0,0 0 0,-1 0-1,1 0 1,-1 0 0,0 0 0,1 1 0,-1-1-1,0 0 1,0 1 0,0-1 0,0 0-1,0 1 1,0 0 0,0-1 0,0 1-1,0 0 1,-1-1 0,1 1 0,-1 0-1,0-1 1,1 1 0,-1 0 0,0 0 0,0 0-1,0-1 1,0 1 0,0 0 0,0 0-1,-1 0 1,1-1 0,-1 1 0,0 3-1,-1 3 242,0 1 0,-1-1 0,0 1 0,0-1 0,-9 15 0,-41 53-104,48-70-157,0 0 0,0 0-1,-1-1 1,1 1 0,-1-1 0,0-1 0,-1 1 0,1-1 0,-13 6 0,18-9-26,0-1 0,0 0 0,1 1 0,-1-1 1,0 0-1,0 0 0,1 0 0,-1 0 0,0 0 0,0 1 0,0-1 0,1 0 0,-1-1 1,0 1-1,0 0 0,0 0 0,1 0 0,-1 0 0,0-1 0,0 1 0,1 0 0,-1-1 0,0 1 1,1 0-1,-1-1 0,0 1 0,1-1 0,-1 1 0,1-1 0,-1 0 0,1 1 0,-1-1 1,1 1-1,-1-2 0,0-1-230,0 0 0,0 0 1,0 0-1,1 0 0,-1 0 1,1 0-1,0 0 0,0 0 1,0-5-1,1-3-1185,1 1 1,0-1-1,1 1 1,5-18-1,8-3-6542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7.901"/>
    </inkml:context>
    <inkml:brush xml:id="br0">
      <inkml:brushProperty name="width" value="0.025" units="cm"/>
      <inkml:brushProperty name="height" value="0.025" units="cm"/>
    </inkml:brush>
  </inkml:definitions>
  <inkml:trace contextRef="#ctx0" brushRef="#br0">36 129 15150,'0'0'9983,"-2"8"-7639,-8 24-625,10-31-1668,0-1 0,0 1 0,0-1 0,0 1 0,0-1 0,0 0 0,0 1 0,0-1 0,0 1 0,1-1 0,-1 1 0,0-1 0,0 0 0,1 1 0,-1-1 0,0 0 0,0 1 1,1-1-1,-1 0 0,0 1 0,1-1 0,-1 0 0,1 1 0,-1-1 0,0 0 0,1 0 0,-1 0 0,1 0 0,-1 1 0,0-1 0,1 0 0,-1 0 0,1 0 0,-1 0 0,1 0 0,-1 0 0,1 0 0,-1 0 1,1 0-1,-1 0 0,0 0 0,1 0 0,-1 0 0,1-1 0,-1 1 0,1 0 0,-1 0 0,0 0 0,1-1 0,0 1 0,21-7 816,-14 0-862,-1 1 1,0-1-1,0 0 1,-1 0 0,0 0-1,0-1 1,-1 0 0,0-1-1,0 1 1,-1-1 0,0 0-1,0 0 1,-1 0-1,-1 0 1,1 0 0,-2-1-1,2-15 1,-4 24-6,0 0 0,0 1 0,0-1 0,0 0 0,0 1 0,0-1 0,-1 1 0,1-1 0,0 1 0,0 0 0,-1-1 0,1 1 0,0 0 0,-1 0 0,1 0 0,0 0 0,-1 0 0,-1 0 0,-30 2 0,29-1 0,1 1 0,-1 0 0,1 0 0,0 0 0,0 0 0,0 1 0,0-1 0,0 1 0,0 0 0,0 0 0,1 0 0,0 0 0,-1 0 0,-1 4 0,-25 52 0,26-50 0,0 0 0,0 1 0,1-1 0,0 1 0,1 0 0,0-1 0,1 1 0,1 16 0,-1-23 0,0 0 0,1-1 0,-1 1 0,1 0 0,0 0 0,0 0 0,0-1 0,0 1 0,0-1 0,1 1 0,-1-1 0,1 1 0,0-1 0,-1 0 0,1 0 0,0 0 0,0 0 0,1 0 0,-1 0 0,0 0 0,1-1 0,-1 1 0,1-1 0,-1 0 0,1 1 0,-1-1 0,1 0 0,0-1 0,0 1 0,0 0 0,-1-1 0,6 0 0,1 1-24,0-2 1,0 0-1,1 0 1,-1 0-1,0-1 1,0 0-1,0-1 0,-1 0 1,1-1-1,-1 0 1,12-6-1,-8 2-328,0 1 1,-1-2-1,0 1 0,-1-2 1,0 1-1,0-1 0,8-12 1,5-14-6675</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34.152"/>
    </inkml:context>
    <inkml:brush xml:id="br0">
      <inkml:brushProperty name="width" value="0.025" units="cm"/>
      <inkml:brushProperty name="height" value="0.025" units="cm"/>
    </inkml:brush>
  </inkml:definitions>
  <inkml:trace contextRef="#ctx0" brushRef="#br0">66 44 4869,'0'0'3907,"-9"0"-2022,-47 2 1126,70-5 386,7-3-3282,500-31 2176,6 38-1819,-428 0-357,729 51 76,-477-22 2,-243-28 2674,-120-4-3635,0 0 0,0-1 0,0-1 0,1 0 0,-1 0 0,-17-11 0,-13-10-5030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35.163"/>
    </inkml:context>
    <inkml:brush xml:id="br0">
      <inkml:brushProperty name="width" value="0.025" units="cm"/>
      <inkml:brushProperty name="height" value="0.025" units="cm"/>
    </inkml:brush>
  </inkml:definitions>
  <inkml:trace contextRef="#ctx0" brushRef="#br0">338 13 13645,'0'0'3320,"-13"-3"-2514,4 0-751,-1 1 0,1 0 0,-1 1 0,0 0 0,0 1-1,1 0 1,-1 0 0,0 1 0,0 0 0,1 1-1,-1 0 1,0 0 0,1 1 0,-12 5 0,8-2 120,-11 5 199,0 1-1,-23 14 1,43-23-321,-1 0-1,0 0 1,1 0-1,0 1 1,0 0-1,0-1 1,0 2-1,1-1 1,0 0-1,-1 1 0,1-1 1,1 1-1,-1 0 1,1 0-1,0 0 1,-2 8-1,4-12-47,-1 0-1,1 1 0,1-1 1,-1 0-1,0 1 1,0-1-1,0 1 0,1-1 1,-1 0-1,1 1 0,-1-1 1,1 0-1,-1 0 0,1 1 1,0-1-1,0 0 1,0 0-1,-1 0 0,1 0 1,0 0-1,0 0 0,0 0 1,1 0-1,-1 0 1,0-1-1,0 1 0,0 0 1,1-1-1,-1 1 0,0-1 1,0 1-1,1-1 0,2 1 1,54 7 265,-46-7-235,26 1 47,-28-3-77,1 1 1,-1 1-1,0-1 0,1 2 0,-1-1 0,0 2 0,0-1 1,0 1-1,0 1 0,0 0 0,13 7 0,-22-9 12,1-1-1,0 1 0,-1-1 0,0 1 1,1-1-1,-1 1 0,0 0 1,0 0-1,0 0 0,0 0 1,0 0-1,0 0 0,-1 0 0,1 0 1,-1 0-1,1 0 0,-1 0 1,0 0-1,0 0 0,0 0 1,0 1-1,0-1 0,0 0 0,0 0 1,-1 0-1,1 0 0,-1 0 1,0 0-1,1 0 0,-1 0 1,0 0-1,0 0 0,-1 0 0,1-1 1,-2 4-1,-3 3 300,-1 0 0,1-1-1,-1 1 1,0-1 0,-1-1 0,-9 7 0,3-3 134,0-1 0,0-1 0,-1-1 0,0 0 1,-1-1-1,1 0 0,-1-1 0,0-1 0,0-1 1,-1 0-1,-26 1 0,41-4-487,24-1-2179,26-4-2811,0-3-1,0-2 1,52-17-1,-63 11 277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35.619"/>
    </inkml:context>
    <inkml:brush xml:id="br0">
      <inkml:brushProperty name="width" value="0.025" units="cm"/>
      <inkml:brushProperty name="height" value="0.025" units="cm"/>
    </inkml:brush>
  </inkml:definitions>
  <inkml:trace contextRef="#ctx0" brushRef="#br0">0 74 1954,'60'-71'17382,"-60"71"-17303,0 0 0,0 0 0,1-1 1,-1 1-1,0 0 0,0 0 1,0 0-1,0 0 0,1-1 1,-1 1-1,0 0 0,0 0 0,0 0 1,1 0-1,-1 0 0,0 0 1,0 0-1,1 0 0,-1 0 0,0 0 1,0 0-1,1 0 0,-1 0 1,0 0-1,0 0 0,0 0 0,1 0 1,-1 0-1,0 0 0,0 0 1,1 0-1,-1 0 0,0 0 0,0 0 1,0 1-1,1-1 0,-1 0 1,0 0-1,0 0 0,0 0 0,0 1 1,1-1-1,-1 0 0,0 0 1,5 16 1041,-2 23-1010,-3-36 203,5 117 281,1 37-317,-4-68 3755,-1-116-3702,2 0 1,0 0 0,2 0 0,15-47-1,46-102-700,-59 160 382,-6 13-31,0 0 0,0 0 0,0 1 0,1-1 0,-1 0 0,1 1 0,0-1 0,0 1 0,0-1 0,0 1 0,0 0 0,0 0 0,1 0 0,-1 0 0,1 0 0,0 1 0,-1-1 0,1 1 0,0-1 0,0 1 0,0 0 0,0 0 0,0 0 0,0 1 0,0-1 0,0 1 0,0 0 0,0 0 0,0 0 0,0 0 0,0 0 0,0 1 0,0-1 0,0 1 0,0 0 0,0 0 0,0 0 0,0 0 0,0 0 0,-1 1 0,1-1 0,4 4 0,4 1-16,36 25 36,-44-29-5,-1-1 0,0 1 0,0 0-1,-1-1 1,1 1 0,0 0-1,0 0 1,-1 0 0,1 0 0,-1 1-1,0-1 1,0 0 0,0 1 0,0-1-1,0 0 1,0 1 0,0 3 0,-1-5 10,-1 0 1,0 0-1,1 0 1,-1 0 0,0 0-1,1 0 1,-1-1-1,0 1 1,0 0 0,0 0-1,0-1 1,0 1 0,0-1-1,0 1 1,0 0-1,0-1 1,0 0 0,0 1-1,0-1 1,0 0-1,-1 0 1,1 1 0,0-1-1,0 0 1,-2 0-1,-36 3 292,36-3-272,-88 0 360,51 0-3961,51-5-9367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36.535"/>
    </inkml:context>
    <inkml:brush xml:id="br0">
      <inkml:brushProperty name="width" value="0.025" units="cm"/>
      <inkml:brushProperty name="height" value="0.025" units="cm"/>
    </inkml:brush>
  </inkml:definitions>
  <inkml:trace contextRef="#ctx0" brushRef="#br0">233 83 4388,'0'0'10170,"2"-10"-7875,6-27-432,-8 35-1762,0 1 0,0 0-1,0 0 1,0-1 0,0 1-1,-1 0 1,1 0 0,0-1-1,0 1 1,-1 0 0,1 0-1,-1 0 1,0-1 0,1 1-1,-1 0 1,0 0 0,1 0-1,-1 0 1,0 0 0,0 1-1,0-1 1,0 0 0,0 0-1,0 0 1,0 1 0,0-1-1,0 0 1,0 1 0,0-1-1,-1 1 1,1 0 0,0-1-1,0 1 1,-3 0 0,-43-4 521,42 4-502,-3 1-100,1 0 0,0 0 0,-1 1 0,1 0 1,0 0-1,0 1 0,0 0 0,1 0 0,-1 1 1,1 0-1,-1 0 0,1 0 0,0 1 0,1-1 0,-8 9 1,8-8-12,1-1 0,-1 1 1,1 1-1,0-1 0,1 0 1,-1 1-1,1 0 0,0 0 1,0 0-1,1 0 0,0 0 1,0 1-1,0-1 0,1 0 1,0 1-1,0 0 1,1 10-1,0-15-3,1 0 0,0-1 0,0 1 1,0 0-1,0-1 0,0 1 0,0-1 1,0 1-1,0-1 0,0 0 0,1 1 0,-1-1 1,1 0-1,-1 0 0,1 0 0,-1 0 0,1 0 1,0 0-1,-1-1 0,1 1 0,0 0 0,0-1 1,-1 1-1,1-1 0,0 0 0,0 0 0,0 1 1,0-1-1,-1-1 0,4 1 0,6 0 65,0 0 0,0-1-1,22-3 1,-20 0-42,1 0 0,0-1 0,-1 0 0,0-1-1,0 0 1,-1-1 0,0-1 0,0 0 0,-1-1 0,0 0 0,0 0 0,-1-1 0,0-1-1,-1 1 1,0-2 0,13-21 0,-21 31-23,0 1-1,0-1 0,-1 1 1,1-1-1,-1 1 1,1-1-1,-1 1 1,0-1-1,1 1 1,-1-1-1,0 0 0,0 1 1,0-1-1,0 0 1,-1-2-1,1 4-10,0 0 0,-1-1 0,1 1 1,0-1-1,-1 1 0,1 0 0,-1-1 0,1 1 0,0 0 0,-1 0 0,1-1 0,-1 1 0,1 0 1,-1 0-1,1 0 0,-1-1 0,1 1 0,-1 0 0,1 0 0,-1 0 0,1 0 0,-1 0 0,1 0 1,-1 0-1,1 0 0,-1 0 0,1 0 0,-1 1 0,1-1 0,-1 0 0,-3 1-16,0 1 1,0-1-1,0 1 0,0 0 0,1 0 0,-1 0 1,1 1-1,0-1 0,-1 1 0,-2 3 1,1 0 66,0-1 1,0 1 0,0 0-1,0 1 1,1-1 0,0 1-1,1 0 1,-1 0 0,2 0 0,-1 1-1,1-1 1,0 0 0,0 1-1,0 0 1,1 10 0,1-17-30,0 0-1,0 0 1,0-1 0,0 1-1,0 0 1,1 0 0,-1 0-1,0 0 1,0 0 0,1 0-1,-1 0 1,1 0 0,-1-1 0,1 1-1,-1 0 1,1 0 0,0-1-1,-1 1 1,1 0 0,0-1-1,0 1 1,-1-1 0,1 1-1,0-1 1,0 1 0,1 0-1,31 4 286,-21-6-214,-1-1-1,0 1 1,0-2 0,11-3-1,-4-1-87,-2-1-1,1 0 0,-1-2 1,26-19-1,32-19-4031,-74 48 3989,0-1 0,0 1 0,0 0 0,1 0 0,-1 0 1,0 0-1,0 0 0,0 0 0,0 0 0,0 0 1,1 0-1,-1 0 0,0 0 0,0 0 0,0 0 1,0 0-1,0 0 0,1 0 0,-1 0 0,0 0 0,0 0 1,0 1-1,0-1 0,0 0 0,1 0 0,-1 0 1,0 0-1,0 0 0,0 0 0,0 0 0,0 0 1,0 0-1,0 1 0,0-1 0,1 0 0,-1 0 0,0 0 1,0 0-1,0 0 0,0 0 0,0 1 0,0-1 1,0 0-1,0 0 0,0 0 0,0 0 0,0 0 1,0 1-1,0-1 0,0 0 0,0 0 0,0 0 0,0 0 1,0 0-1,0 1 0,0-1 0,0 0 0,-3 17-436,-5 13 676,7-28-208,0-1 0,1 0 0,-1 1 0,1-1 1,-1 0-1,1 1 0,-1-1 0,1 1 0,0-1 0,0 1 0,0-1 0,0 1 0,0-1 0,0 1 0,0-1 0,0 0 0,1 1 0,-1-1 0,1 1 1,-1-1-1,1 0 0,-1 1 0,1-1 0,0 0 0,0 1 0,-1-1 0,3 2 0,15 0-2404,8-10-3619,-3-6-3340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36.863"/>
    </inkml:context>
    <inkml:brush xml:id="br0">
      <inkml:brushProperty name="width" value="0.025" units="cm"/>
      <inkml:brushProperty name="height" value="0.025" units="cm"/>
    </inkml:brush>
  </inkml:definitions>
  <inkml:trace contextRef="#ctx0" brushRef="#br0">70 16 7655,'0'0'11494,"-9"9"-10096,3-4-1132,1-2-35,1 1 0,-1-1 0,1 1 0,0 1 0,0-1 0,1 0 0,-1 1 0,1 0 0,0 0 0,0 0 0,1 0 0,-1 0 0,1 0 0,0 1 0,-1 6 0,3-11-215,0 0 0,0-1 0,1 1 0,-1-1 0,0 1 0,1-1 0,-1 1 0,0-1 0,1 0 0,-1 1 0,1-1 0,-1 1 0,1-1 0,-1 0 0,1 0 0,-1 1 0,1-1 0,-1 0 0,1 0 0,-1 1 0,1-1 0,-1 0 0,1 0 0,-1 0 0,1 0 0,0 0 0,-1 0 0,1 0 0,-1 0 0,2 0 0,22 0 143,-19 0-99,8-1-69,0-1-1,0 0 1,-1-1 0,1 0 0,-1-1-1,19-9 1,73-41-1568,-37 18 1270,-71 54 959,-14 12-72,14-26-534,1 0 0,0 0 1,0 1-1,1-1 0,-1 1 0,1 0 1,0 0-1,0 0 0,1 0 0,0 0 1,-1 0-1,2 0 0,-2 7 0,3-12-117,-1 1-1,0-1 1,0 1-1,1-1 1,-1 1-1,0-1 0,1 1 1,-1-1-1,1 1 1,-1-1-1,0 1 1,1-1-1,-1 1 0,1-1 1,-1 0-1,1 1 1,0-1-1,-1 0 0,1 1 1,-1-1-1,1 0 1,-1 0-1,1 0 1,0 0-1,-1 0 0,1 1 1,0-1-1,-1 0 1,1 0-1,-1 0 1,1-1-1,1 1 0,24-4-5824,2-11-5299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56.190"/>
    </inkml:context>
    <inkml:brush xml:id="br0">
      <inkml:brushProperty name="width" value="0.025" units="cm"/>
      <inkml:brushProperty name="height" value="0.025" units="cm"/>
    </inkml:brush>
  </inkml:definitions>
  <inkml:trace contextRef="#ctx0" brushRef="#br0">1 154 6887,'0'0'17776,"61"-23"-16462,-15 14-354,11-1-351,8-2-321,3-1-192,-3 1 1,-2 3-97,-15 0-1057,-10-1-1570,-16-1-1761,-11-7-1057,-11 0-8681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38.528"/>
    </inkml:context>
    <inkml:brush xml:id="br0">
      <inkml:brushProperty name="width" value="0.025" units="cm"/>
      <inkml:brushProperty name="height" value="0.025" units="cm"/>
    </inkml:brush>
  </inkml:definitions>
  <inkml:trace contextRef="#ctx0" brushRef="#br0">120 365 7079,'0'0'13687,"-11"-3"-13318,10 2-365,-2 0 18,1 0 1,-1 0-1,0 0 1,0 0-1,0 1 1,0-1-1,0 1 1,0 0-1,0-1 1,0 1-1,0 1 1,0-1-1,0 0 1,0 1-1,0 0 0,0-1 1,0 1-1,0 0 1,0 1-1,1-1 1,-1 0-1,0 1 1,1-1-1,-1 1 1,1 0-1,0 0 1,0 0-1,-1 0 1,1 1-1,0-1 1,1 0-1,-1 1 1,-2 4-1,2-4 45,0-1-1,0 1 0,1 0 0,-1 0 0,1 0 1,0 0-1,0 0 0,0 0 0,0 0 1,1 0-1,-1 0 0,1 1 0,-1-1 0,1 0 1,0 0-1,1 6 0,0-8-28,0 1 1,0-1-1,1 1 0,-1-1 1,0 0-1,1 0 0,-1 1 1,0-1-1,1 0 0,-1 0 1,1 0-1,0-1 0,-1 1 0,1 0 1,0-1-1,0 1 0,-1-1 1,1 1-1,0-1 0,0 0 1,0 1-1,-1-1 0,1 0 1,0-1-1,0 1 0,0 0 1,-1 0-1,4-1 0,6-1 66,0-1 0,0 0 0,-1 0 0,1-1 0,-1 0 0,0-1 0,0 0 0,0 0 0,17-14 0,-14 10-67,-1-1 0,0-1-1,0 0 1,-1 0 0,-1-1 0,14-19-1,-16 15-2,-11 18-148,-16 25 24,16-21 93,0 0 0,0 0 1,1 0-1,0 0 0,1 0 1,-1 1-1,1-1 1,0 1-1,1 12 0,0-17 19,0 0 0,0 0 0,0 0-1,1 0 1,-1-1 0,1 1 0,0 0-1,-1 0 1,1 0 0,0 0 0,0 0-1,0-1 1,0 1 0,1 0 0,-1-1 0,0 1-1,1-1 1,-1 0 0,1 1 0,-1-1-1,1 0 1,0 0 0,-1 0 0,1 0-1,0 0 1,0 0 0,0 0 0,0-1-1,0 1 1,0-1 0,0 0 0,0 1-1,0-1 1,4 0 0,0 0 69,0 0 1,0-1-1,-1 0 0,1 0 1,0 0-1,0 0 1,0-1-1,-1 0 0,1-1 1,-1 1-1,1-1 1,-1 0-1,0 0 0,0-1 1,0 1-1,-1-1 0,1 0 1,-1 0-1,0-1 1,6-8-1,-4 5-67,-1 0-1,0 0 1,0 0-1,-1-1 1,0 0 0,-1 0-1,0 0 1,0 0 0,-1-1-1,0 1 1,0 0-1,-1-15 1,-1 39-339,0-11 287,-1 0 0,1 1 0,0-1 0,1 0 0,-1 0 0,1 0 0,0 0 1,1 4-1,-1-6 31,0-1 1,0 1-1,0-1 0,1 1 1,-1 0-1,0-1 1,1 0-1,-1 1 1,1-1-1,-1 0 0,1 0 1,0 0-1,0 0 1,-1 0-1,1 0 0,0-1 1,0 1-1,0 0 1,0-1-1,0 0 1,2 1-1,7 0 26,0 1 0,0-2 1,-1 0-1,1 0 0,0-1 0,0 0 1,-1-1-1,1 0 0,14-5 0,-21 6-18,0-1 0,0 1 1,0 0-1,0-1 0,-1 0 0,1 0 0,-1 0 0,1-1 0,-1 1 0,0-1 0,0 1 1,0-1-1,0 0 0,0 0 0,-1-1 0,1 1 0,-1 0 0,0-1 0,0 0 0,0 1 0,-1-1 1,1 0-1,-1 0 0,0 0 0,0 0 0,0 0 0,0-6 0,-1 10-13,0-1-1,0 1 1,0-1-1,0 0 1,0 1-1,0-1 1,0 1-1,-1-1 1,1 1-1,0-1 1,0 1-1,0-1 1,-1 1-1,1-1 1,0 1-1,0 0 1,-1-1-1,1 1 1,0-1-1,-1 1 1,1 0-1,-1-1 1,1 1 0,-1 0-1,1-1 1,0 1-1,-1 0 1,1-1-1,-1 1 1,1 0-1,-1 0 1,-1 0-1,-21 2-155,17 0 129,1 0 0,0 0 0,0 1 0,0-1 0,0 1 0,-7 5 0,6-1 13,-1 0 0,1 1-1,1 0 1,-9 15 0,12-20 13,0 1 0,0 0 0,0 0 0,1 0 0,0 0 0,0 0 0,0 0 0,0 1 0,1-1 0,-1 0 0,1 0 0,0 1 0,1 4 0,0-8 6,-1 1-1,1-1 0,0 0 0,0 1 1,0-1-1,0 0 0,0 0 0,0 0 1,0 0-1,0 0 0,0 0 0,1 0 1,-1 0-1,0 0 0,1-1 0,-1 1 1,1-1-1,-1 1 0,1-1 0,-1 1 1,1-1-1,-1 0 0,1 1 0,-1-1 1,1 0-1,1 0 0,50-2 109,-45 2-90,9-3-43,0 0 1,0-1-1,-1 0 1,1-1-1,-1-1 1,0-1-1,23-13 1,-29 14-797,-1 0 0,1-1 0,15-14 0,-40 34-493,12-11 1300,1 0 0,-1 0 0,1-1 0,0 2 0,0-1 0,0 0-1,0 0 1,0 1 0,0-1 0,1 1 0,-1-1 0,1 1 0,0 0 0,0-1-1,0 1 1,-2 5 0,4-7-1,-1-1-1,0 1 1,0-1 0,1 1-1,-1 0 1,0-1-1,1 1 1,-1-1-1,0 1 1,1-1 0,-1 1-1,1-1 1,-1 1-1,1-1 1,-1 0-1,1 1 1,-1-1 0,1 1-1,0-1 1,-1 0-1,1 0 1,-1 1 0,1-1-1,0 0 1,-1 0-1,1 0 1,0 0-1,-1 0 1,1 0 0,0 0-1,-1 0 1,1 0-1,0 0 1,-1 0-1,1 0 1,0 0 0,-1-1-1,1 1 1,-1 0-1,2-1 1,30-7-530,-20 1 387,-1 0 1,0-1-1,0 0 1,-1-1 0,0 0-1,-1-1 1,0 0 0,0 0-1,-1-1 1,-1 0 0,1 0-1,6-17 1,1-3 156,-1-1 1,-2 0-1,14-54 1,-21 57 103,-5 19 283,-7 17 728,-5 18-1020,1 0 1,2 0-1,0 1 0,2 0 1,1 1-1,1-1 0,1 1 1,1 0-1,2 1 0,0-1 1,2 0-1,5 32 0,5-15 34,-11-41-122,1-1 1,0 1 0,0 0 0,0-1-1,0 1 1,0-1 0,1 1 0,-1-1-1,1 0 1,-1 1 0,1-1 0,0 0 0,4 3-1,-6-5 8,0 0 0,1 0 0,-1 0-1,0 0 1,1 0 0,-1 1 0,1-1 0,-1 0-1,0-1 1,1 1 0,-1 0 0,0 0-1,1 0 1,-1 0 0,1 0 0,-1 0 0,0 0-1,1 0 1,-1-1 0,0 1 0,1 0-1,-1 0 1,0-1 0,1 1 0,-1 0 0,0 0-1,0-1 1,1 1 0,-1 0 0,0-1 0,0 1-1,0 0 1,1-1 0,-1 1 0,0-1-1,7-21 249,-2-20-71,-5 26-97,0 12-104,0 0 0,0 1 0,0-1 0,0 0 0,1 1 0,-1-1 0,1 1 0,0-1 0,0 0 0,3-4 0,-3 7-5,1-1 1,0 1 0,-1 0-1,1 0 1,0 0 0,-1 0 0,1 1-1,0-1 1,0 0 0,0 1-1,0-1 1,0 1 0,0 0 0,0 0-1,0-1 1,-1 1 0,1 0-1,0 1 1,0-1 0,0 0 0,0 1-1,0-1 1,3 1 0,15 3 137,1-2 1,-1-1 0,1 0 0,0-2-1,26-3 1,-39 3-59,-1 0 0,-1-1 0,1 0 0,0 0 0,0 0 0,-1-1 0,1 0 0,-1 0 0,0 0 0,0-1 0,0 0-1,0-1 1,-1 1 0,1-1 0,-1 0 0,0 0 0,-1 0 0,0-1 0,5-6 0,-9 11-55,1 0 1,0 0-1,-1 0 0,1 0 0,-1 0 1,1 0-1,-1 0 0,1 0 1,-1 0-1,0 0 0,1 0 0,-1 0 1,0 0-1,0 0 0,0 0 1,0 0-1,0 0 0,0-1 0,0 1 1,0 0-1,-1 0 0,1 0 1,0 0-1,-1 0 0,1 0 0,0 0 1,-1 0-1,1 0 0,-1 0 1,0 0-1,0-1 0,-1 1-3,0 0 1,-1-1-1,1 1 0,0 0 1,-1 1-1,1-1 0,-1 0 1,1 1-1,0-1 0,-1 1 1,1 0-1,-1 0 0,-2 0 1,-5 0-2,0 1 0,0 0 1,0 0-1,0 1 1,0 1-1,-11 4 0,11-2 40,0 2-1,1 0 0,-1 0 1,1 0-1,1 1 0,-12 13 1,18-18-8,0 0 1,0 0 0,0 0-1,0 0 1,0 0-1,1 0 1,-1 1 0,1-1-1,0 0 1,0 1-1,-1 4 1,2-6-22,0-1-1,1 1 1,-1-1 0,0 1 0,0 0-1,1-1 1,-1 1 0,1-1 0,-1 1-1,1-1 1,0 1 0,-1-1-1,1 1 1,0-1 0,0 0 0,0 1-1,0-1 1,0 0 0,0 0 0,1 0-1,-1 0 1,0 0 0,1 0-1,-1 0 1,3 1 0,5 2 66,0 1 1,1-2 0,-1 0-1,1 0 1,0 0-1,0-1 1,14 1-1,74 0-1424,-78-3 62,-20 0 1135,0 0 1,1 0-1,-1 0 0,0 0 0,1-1 1,-1 1-1,0 0 0,0 0 1,1 0-1,-1 0 0,0 0 0,0 0 1,1-1-1,-1 1 0,0 0 1,0 0-1,1 0 0,-1-1 0,0 1 1,0 0-1,0 0 0,0-1 0,1 1 1,-1 0-1,0 0 0,0-1 1,0 1-1,0 0 0,0-1 0,0 1 1,0 0-1,0 0 0,0-1 0,0 1 1,0 0-1,0-1 0,0 1 1,0 0-1,0-1 0,0 1 0,0 0 1,0 0-1,0-1 0,0 1 1,0 0-1,-1-1 0,1-2-1343,-3-14-7688</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38.920"/>
    </inkml:context>
    <inkml:brush xml:id="br0">
      <inkml:brushProperty name="width" value="0.025" units="cm"/>
      <inkml:brushProperty name="height" value="0.025" units="cm"/>
    </inkml:brush>
  </inkml:definitions>
  <inkml:trace contextRef="#ctx0" brushRef="#br0">54 26 14798,'-27'-13'1602,"9"4"1569,10 5-1186,21 4-4067,2 0-3042</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6:21.601"/>
    </inkml:context>
    <inkml:brush xml:id="br0">
      <inkml:brushProperty name="width" value="0.025" units="cm"/>
      <inkml:brushProperty name="height" value="0.025" units="cm"/>
    </inkml:brush>
  </inkml:definitions>
  <inkml:trace contextRef="#ctx0" brushRef="#br0">0 16 15695,'0'0'9310,"2"9"-8627,14 101 1762,-16-108-2434,1-1-1,-1 0 1,0 0-1,1 1 1,-1-1-1,1 0 1,-1 1-1,1-1 1,-1 0-1,1 0 1,0 0-1,-1 0 1,1 0-1,0 0 1,0 0-1,0 0 1,0 0-1,0 0 1,0 0-1,0-1 1,0 1-1,1 0 1,-1-1-1,0 1 1,0-1-1,1 1 1,-1-1-1,0 0 1,0 1-1,1-1 1,-1 0-1,0 0 1,1 0-1,-1 0 1,0 0-1,1 0 1,-1 0-1,0-1 1,1 1-1,-1 0 1,0-1-1,0 1 1,1-1-1,-1 1 1,0-1-1,0 0 1,2-1-1,9-4 45,-1 0 0,0-1 1,17-14-1,-25 18-32,39-32 52,-24 18-260,2 1-1,33-21 1,-52 36 172,0 0-1,1 0 1,-1 1 0,1-1-1,0 0 1,-1 1 0,1-1-1,-1 1 1,1-1-1,0 1 1,-1 0 0,1-1-1,0 1 1,-1 0-1,1 0 1,2 1 0,-4-1 17,1 0 1,0 1-1,-1-1 1,1 1-1,-1-1 1,1 1-1,0-1 1,-1 1-1,1-1 1,-1 1-1,0-1 1,1 1-1,-1 0 1,1-1-1,-1 1 1,0 0-1,0-1 1,1 1-1,-1 0 1,0 0-1,0-1 1,0 1-1,0 0 1,0 0-1,0 0 1,0 9 168,-1 0 0,0 0 0,-1-1 0,-4 16 0,0 6 519,9-32-1267,-1 0 1,1-1-1,0 1 0,-1-1 1,1 0-1,-1 1 1,1-1-1,-1 0 0,0-1 1,3-2-1,11-14-8217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6:20.682"/>
    </inkml:context>
    <inkml:brush xml:id="br0">
      <inkml:brushProperty name="width" value="0.025" units="cm"/>
      <inkml:brushProperty name="height" value="0.025" units="cm"/>
    </inkml:brush>
  </inkml:definitions>
  <inkml:trace contextRef="#ctx0" brushRef="#br0">0 83 5317,'0'0'13271,"25"0"-11189,-12 1-1727,0 1-1,0 0 1,-1 1-1,17 4 1,42 9-78,-28-15 434,0-2-1,46-7 1,45-1 339,-121 9-1017,95 1 612,0-5 1,172-27 0,-183 9-364,-38 7-57,60-6-1,-101 19-164,0 0 0,0 2 0,1 0 0,-1 1 0,0 1 0,0 1 0,31 8 1,-15 2-9,1-3 1,1-1-1,0-1 0,0-2 1,54 2-1,-24-11 127,79-13-1,-80 6 76,82 0 0,-144 10-257,0 0 0,0 0 0,0 1 0,0-1 0,-1 1-1,1 0 1,0 0 0,0 0 0,-1 0 0,1 0 0,0 1 0,-1-1 0,0 1-1,1-1 1,-1 1 0,0 0 0,0 0 0,0 0 0,0 0 0,0 1-1,0-1 1,0 0 0,-1 1 0,1-1 0,1 6 0,14 17-508,-3-10-1159,-13-14 1389,-1-1-1,0 1 0,1-1 1,-1 0-1,1 1 0,-1-1 1,1 1-1,-1-1 1,1 0-1,0 0 0,-1 1 1,1-1-1,-1 0 0,1 0 1,-1 0-1,1 1 0,0-1 1,-1 0-1,1 0 0,-1 0 1,1 0-1,0 0 0,-1 0 1,1 0-1,0-1 1,-1 1-1,1 0 0,-1 0 1,1 0-1,-1-1 0,2 1 1,2-10-9996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6:22.509"/>
    </inkml:context>
    <inkml:brush xml:id="br0">
      <inkml:brushProperty name="width" value="0.025" units="cm"/>
      <inkml:brushProperty name="height" value="0.025" units="cm"/>
    </inkml:brush>
  </inkml:definitions>
  <inkml:trace contextRef="#ctx0" brushRef="#br0">4 12 12812,'0'0'7079,"0"9"-5675,-1 16-567,0-9-307,0 0 0,1-1-1,0 1 1,4 20 0,-3-36-518,-1 0 1,0 0-1,1 1 1,-1-1 0,1 0-1,-1 1 1,0-1-1,1 0 1,-1 0-1,1 0 1,-1 0 0,1 0-1,-1 1 1,1-1-1,-1 0 1,0 0-1,1 0 1,-1 0 0,1 0-1,-1 0 1,1 0-1,-1 0 1,1-1-1,-1 1 1,1 0-1,-1 0 1,0 0 0,1 0-1,-1-1 1,1 1-1,-1 0 1,0 0-1,1-1 1,-1 1 0,1 0-1,-1-1 1,16-10 349,26-29 468,22-18-635,-58 54-200,0 0 0,0 0 1,0 0-1,0 1 0,1 0 0,-1 0 1,1 1-1,0 0 0,11-3 0,-17 5 20,0 0 0,0 0 0,-1 0 0,1 0 0,0 0 0,0 0 0,0 0 0,0 0 0,-1 0 0,1 1 0,0-1 0,0 0 0,0 0 0,-1 1 0,1-1 1,0 0-1,0 1 0,-1-1 0,1 1 0,0-1 0,-1 1 0,1-1 0,0 1 0,-1 0 0,1-1 0,-1 1 0,1 0 0,-1-1 0,1 1 0,-1 0 0,1 1 0,0 2 104,0-1-1,-1 1 1,1-1 0,-1 1 0,0-1-1,0 1 1,0-1 0,-1 6-1,-16 65 1348,17-72-1486,-3 20 201,3-21-237,0-1 1,0 0-1,0 0 1,0 1 0,0-1-1,1 0 1,-1 0-1,0 1 1,0-1 0,0 0-1,0 0 1,1 0-1,-1 1 1,0-1-1,0 0 1,1 0 0,-1 0-1,0 0 1,0 1-1,1-1 1,-1 0 0,0 0-1,0 0 1,1 0-1,-1 0 1,0 0-1,0 0 1,1 0 0,-1 0-1,0 0 1,0 0-1,1 0 1,-1 0 0,0 0-1,1 0 1,-1 0-1,0 0 1,34-20-9828,-28 15 7219,14-9-8857</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6:22.852"/>
    </inkml:context>
    <inkml:brush xml:id="br0">
      <inkml:brushProperty name="width" value="0.025" units="cm"/>
      <inkml:brushProperty name="height" value="0.025" units="cm"/>
    </inkml:brush>
  </inkml:definitions>
  <inkml:trace contextRef="#ctx0" brushRef="#br0">1 32 15150,'0'0'10891,"64"11"-10763,-36-19-64,4-1-1025,0 2-1730,-6-2-1825,-3 0-4228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6:23.180"/>
    </inkml:context>
    <inkml:brush xml:id="br0">
      <inkml:brushProperty name="width" value="0.025" units="cm"/>
      <inkml:brushProperty name="height" value="0.025" units="cm"/>
    </inkml:brush>
  </inkml:definitions>
  <inkml:trace contextRef="#ctx0" brushRef="#br0">0 181 13261,'0'0'12806,"11"-10"-12309,128-161-892,-139 171 390,0 1 1,0-1 0,0 0-1,0 0 1,0 0 0,0 0-1,0 0 1,0 0 0,0 1-1,0-1 1,0 0-1,0 0 1,1 0 0,-1 0-1,0 0 1,0 0 0,0 1-1,0-1 1,0 0 0,0 0-1,0 0 1,0 0 0,0 0-1,1 0 1,-1 0 0,0 0-1,0 0 1,0 0-1,0 0 1,0 1 0,0-1-1,1 0 1,-1 0 0,0 0-1,0 0 1,0 0 0,0 0-1,0 0 1,0 0 0,1 0-1,-1 0 1,0 0-1,0 0 1,0 0 0,0-1-1,0 1 1,1 0 0,-1 0-1,0 0 1,0 0 0,0 0-1,0 0 1,0 0 0,0 0-1,0 0 1,1 0 0,-1 0-1,0-1 1,0 1-1,0 0 1,0 0 0,0 0-1,0 0 1,0 0 0,0 0-1,0-1 1,0 1 0,0 0-1,0 0 1,2 18-34,-4 25 237,-1-21-44,1-15-142,0 1-1,1 0 1,0 1 0,0-1-1,1 0 1,0 0-1,1 0 1,0 0-1,0 0 1,4 15-1,9-14-2370,-2-8-2677,8-1-6363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1:27.117"/>
    </inkml:context>
    <inkml:brush xml:id="br0">
      <inkml:brushProperty name="width" value="0.025" units="cm"/>
      <inkml:brushProperty name="height" value="0.025" units="cm"/>
    </inkml:brush>
  </inkml:definitions>
  <inkml:trace contextRef="#ctx0" brushRef="#br0">385 223 9225,'0'0'3742,"0"9"-3806,5 52 317,2 0 1,3-1-1,34 110 1,-1-5-147,-8 26 390,18 315 0,-37 199 1587,-15-588-1607,-6 747 183,-52-1-663,-42-116 119,-53 559 1097,126-935-1137,-108 1249-45,102-1350-137,-32 326 466,34 3 181,44-266-434,-4-184 3,-13 216-1,3-362-106,-13 133 345,6 1 0,11 144-1,2-234-354,1-1-1,2 0 1,2 0-1,3-1 1,1-1-1,2 0 0,2-1 1,2-1-1,2-1 1,1-1-1,42 52 1,-49-75-11,0-1 1,0 0-1,2-1 1,0-1 0,0-1-1,1-1 1,27 13-1,160 55-172,-110-45 157,360 117-186,-330-118 109,220 28 1,92-26 122,679-30 1,472-148 0,-686 47-18,197-2 10,789-72-28,-843 53-39,469-38 101,-769 128 152,-210 11-133,-383 9-56,215-13 31,-250 8-45,129-30 1,729-224-49,-847 221-349,190-91-1,-248 98 386,-3-3-1,-1-3 1,-2-3-1,61-55 1,36-54 178,262-322-1,-127 137-174,-167 197 8,-115 125 9,0 1-1,2 0 0,0 1 1,1 1-1,0 1 0,27-14 0,-37 23 14,0 0-1,1 1 0,-1 1 0,1 0 0,0 0 0,0 1 1,0 0-1,0 0 0,1 2 0,-1-1 0,0 1 0,1 0 0,-1 1 1,0 0-1,0 1 0,0 0 0,11 4 0,47 19 112,-41-13-96,2-2 0,-1-1 1,1-1-1,0-1 0,35 2 0,-30-6-15,0-2 0,0-2-1,0-1 1,-1-2-1,1-1 1,-1-1 0,0-2-1,0-1 1,61-28 0,-52 17 8,-1-2 0,0-2 0,-2-1 1,-1-3-1,-1-1 0,-1-1 0,43-49 1,-61 59-3,-1-2-1,0 0 1,-2 0 0,-1-1 0,-1-1 0,0-1 0,-2 0 0,-1 0 0,-1-1 0,-2 0-1,0 0 1,-2-1 0,0 0 0,0-29 0,-6 21-7,-2-1-1,-1 1 1,-1 0 0,-2 1-1,-1 0 1,-2 0-1,-2 0 1,-1 2 0,-1-1-1,-23-38 1,-27-32-338,-124-154-1,161 222 221,-126-151 160,-8 7-1,-269-232 0,-422-248 221,-898-463-79,706 572 221,290 158-286,15-28 81,-620-460 289,606 382-487,-626-349 48,288 286 43,798 431-15,-562-166 0,-387 45 431,-17 98 228,792 101-486,136 11-215,-201-21 8,-1 44-57,416 26-166,1 5 0,1 5 0,0 5 0,-184 63 0,-5 36-5183,244-93 1094</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1:50.890"/>
    </inkml:context>
    <inkml:brush xml:id="br0">
      <inkml:brushProperty name="width" value="0.025" units="cm"/>
      <inkml:brushProperty name="height" value="0.025" units="cm"/>
    </inkml:brush>
  </inkml:definitions>
  <inkml:trace contextRef="#ctx0" brushRef="#br0">7 107 6790,'-7'10'3837,"10"-6"-1477,22-7-731,36-17-1372,-42 14 66,0 1 0,1 0 0,0 2 0,0 0 0,0 1 0,1 1 0,-1 1 0,31 4 0,16-2 288,148-10 507,282-49 1,-420 49-711,1 3 1,106 6 0,157 28-113,-214-15-164,447 58 931,-449-60-1009,386 22 313,-30-50-316,-272 7-37,186 9-4,-29 2 6,-213-14-20,31 1 136,778 15-9,-603-19-99,-176 5-16,-156 8-6,17 2 21,0-3 0,0-2 0,-1-1 0,70-20 1,-101 20 112,-10 5-107,1-1-1,-1 1 1,1 0 0,0-1-1,0 1 1,0 0 0,0 1-1,-1-1 1,1 0 0,0 1-1,6 0 1,-8 0-152,-1 0 0,1 1-1,-1-1 1,1 1 0,-1-1-1,0 1 1,1-1 0,-1 1 0,0 0-1,0-1 1,1 1 0,-1-1 0,0 1-1,0 0 1,0-1 0,0 1 0,1-1-1,-1 1 1,0 0 0,0-1-1,0 1 1,-1 0 0,1-1 0,0 1-1,0-1 1,0 1 0,0 0 0,0-1-1,-1 1 1,1-1 0,0 1-1,-1 0 1,-10 20-5140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1:56.437"/>
    </inkml:context>
    <inkml:brush xml:id="br0">
      <inkml:brushProperty name="width" value="0.025" units="cm"/>
      <inkml:brushProperty name="height" value="0.025" units="cm"/>
    </inkml:brush>
  </inkml:definitions>
  <inkml:trace contextRef="#ctx0" brushRef="#br0">1 341 12844,'68'-1'636,"-25"-1"-277,0 3 0,0 1 0,49 9-1,-51-2-53,1-1-1,-1-3 0,1-1 1,0-3-1,0-1 0,0-2 0,0-2 1,72-15-1,58-21 982,231-23-1,180 18-311,234 31-2,-525 14-775,138 17 1255,-246-2-1280,0-8 1,306-27 0,118-14-121,26-2 440,-268-32-403,-29 3 46,-232 58-105,171 8 0,-94 4 23,-182-5-29,0 0 1,1 0-1,-1 0 0,0 0 1,1 0-1,-1 0 1,0 0-1,1 0 1,-1 0-1,0 1 1,0-1-1,1 0 1,-1 0-1,0 0 1,0 0-1,1 1 1,-1-1-1,0 0 1,0 0-1,1 1 1,-1-1-1,0 0 1,0 0-1,0 1 1,0-1-1,0 0 1,1 1-1,-1-1 1,0 0-1,0 1 1,0-1-1,0 0 1,0 1-1,0-1 1,0 0-1,0 1 1,0-1-1,0 0 1,0 0-1,0 1 1,0-1-1,-1 0 1,1 1-1,0-1 1,0 0-1,0 1 1,0-1-1,0 0 1,-1 0-1,1 1 0,0-1 1,0 0-1,-1 1 1,-13 23-144,7-12-300,1 17-1510,-2 5-1795,-9-10-1412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56.546"/>
    </inkml:context>
    <inkml:brush xml:id="br0">
      <inkml:brushProperty name="width" value="0.025" units="cm"/>
      <inkml:brushProperty name="height" value="0.025" units="cm"/>
    </inkml:brush>
  </inkml:definitions>
  <inkml:trace contextRef="#ctx0" brushRef="#br0">0 0 17585,'0'0'1697,"49"0"-832,-13 7 352,10 1 0,8-2-704,3 2-417,-4 1-128,-2-4-1826,-5 0-3683,-7-1-8905</inkml:trace>
  <inkml:trace contextRef="#ctx0" brushRef="#br0" timeOffset="1">523 290 16752,'-3'10'3096,"-1"-1"-2383,0 0 35,1-1-1,0 1 0,0 0 0,1 0 0,0 0 0,1 0 0,-1 0 0,2 1 0,0-1 0,0 10 0,1-17-691,0-1 0,-1 0 0,1 0 0,0 0 0,0 0-1,0 0 1,0 0 0,0 0 0,0 0 0,0 0 0,0-1 0,0 1 0,0 0-1,1-1 1,-1 1 0,0 0 0,0-1 0,1 0 0,-1 1 0,0-1 0,1 0-1,-1 0 1,0 1 0,1-1 0,-1 0 0,0 0 0,1-1 0,-1 1 0,3-1-1,41-9 789,-29 1-719,1-1 1,-1 0-1,0-2 1,-1 0-1,26-27 1,-24 22-118,1 1 0,1 1 0,20-13 0,-39 27-6,0 1 0,1 0 0,-1-1 1,1 1-1,-1 0 0,0 0 0,1 0 1,-1-1-1,1 1 0,-1 0 0,1 0 1,-1 0-1,1 0 0,-1 0 1,0 0-1,1 0 0,-1 0 0,1 0 1,-1 0-1,1 0 0,-1 0 0,1 0 1,-1 0-1,1 0 0,-1 1 0,1-1 1,-1 0-1,0 0 0,1 0 0,-1 1 1,1-1-1,-1 0 0,0 1 0,1-1 1,-1 0-1,0 1 0,1 0 0,6 23 196,-9 39 177,1-53-350,0 6-76,0 31-978,1-46 930,0 0 0,0 0 0,0 0 0,0 0 0,0 0 0,0 0 0,1 0 0,-1 0 0,1 0 0,-1 0 0,0 0 0,1 0 1,0 0-1,-1 0 0,1 0 0,-1 0 0,1-1 0,0 1 0,0 0 0,0 0 0,-1-1 0,1 1 0,0-1 0,0 1 0,0 0 0,0-1 0,0 0 1,0 1-1,0-1 0,0 0 0,0 1 0,0-1 0,0 0 0,2 0 0,9 0-7754</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2:31.600"/>
    </inkml:context>
    <inkml:brush xml:id="br0">
      <inkml:brushProperty name="width" value="0.025" units="cm"/>
      <inkml:brushProperty name="height" value="0.025" units="cm"/>
    </inkml:brush>
  </inkml:definitions>
  <inkml:trace contextRef="#ctx0" brushRef="#br0">0 109 10218,'183'-7'5022,"-99"2"-4005,140 9 1,758 36 104,2-72 414,-182 2-601,1102-1 2706,-1340 7-828,-539 21-5160,-1-6-3442,-4-2-1898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2:51.103"/>
    </inkml:context>
    <inkml:brush xml:id="br0">
      <inkml:brushProperty name="width" value="0.025" units="cm"/>
      <inkml:brushProperty name="height" value="0.025" units="cm"/>
    </inkml:brush>
  </inkml:definitions>
  <inkml:trace contextRef="#ctx0" brushRef="#br0">1 0 10378,'0'0'1356,"9"4"-1191,8 3 19,1-1-1,0-1 0,0 0 1,36 3-1,91 2 983,-58-5-596,646 37 1132,2-48-339,1393-38 2197,-1400 53-3650,-715-10-3866,2-1-2573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07.230"/>
    </inkml:context>
    <inkml:brush xml:id="br0">
      <inkml:brushProperty name="width" value="0.025" units="cm"/>
      <inkml:brushProperty name="height" value="0.025" units="cm"/>
    </inkml:brush>
  </inkml:definitions>
  <inkml:trace contextRef="#ctx0" brushRef="#br0">1 58 12588,'0'0'1900,"12"-1"-1681,44-2 315,-1 2 0,100 12 0,11 11 213,221 1 1,170-33-615,401-10 1397,2 46-1298,-41 19 74,0-74-223,-763 14-25,908-54 3632,-765 69-1325,-308-1-2581,-1-1 0,0 0 0,1 0 1,-19-7-1,-10-2-3686,-6 1-2584</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39.737"/>
    </inkml:context>
    <inkml:brush xml:id="br0">
      <inkml:brushProperty name="width" value="0.025" units="cm"/>
      <inkml:brushProperty name="height" value="0.025" units="cm"/>
    </inkml:brush>
  </inkml:definitions>
  <inkml:trace contextRef="#ctx0" brushRef="#br0">1 171 5285,'0'0'10453,"10"-3"-9407,36-4-224,1 1 0,-1 3 0,60 3 0,57-3-475,-133 0-304,983-58 2327,522 51 3011,-1401 12-4722,149 10 1159,-308-13-814,19 1-1102,0-1 1,0 1-1,0-1 1,0 0 0,0-1-1,-8-2 1,11 3-209,1-1-1,-1 0 1,0 1-1,1-1 1,0 0-1,0 0 1,-1 0-1,1-1 1,0 1 0,1 0-1,-1-1 1,0 1-1,1-1 1,-1 0-1,1 1 1,0-1 0,-1-3-1,-9-30-6163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24.753"/>
    </inkml:context>
    <inkml:brush xml:id="br0">
      <inkml:brushProperty name="width" value="0.025" units="cm"/>
      <inkml:brushProperty name="height" value="0.025" units="cm"/>
    </inkml:brush>
  </inkml:definitions>
  <inkml:trace contextRef="#ctx0" brushRef="#br0">1 2108 7111,'0'0'9502,"5"5"-8642,-3-2-760,0-1 0,0 1 0,1-1 0,-1 0 0,1 0 0,0 0 1,0 0-1,0 0 0,0 0 0,0-1 0,0 0 0,0 0 1,0 0-1,0 0 0,1 0 0,-1 0 0,0-1 0,1 1 1,-1-1-1,5 0 0,12-1 40,0-1 1,0 0 0,0-1-1,0-1 1,-1-1-1,0-1 1,0-1-1,0 0 1,0-1 0,-1-1-1,20-14 1,-15 9 61,-1-2 0,0 0 0,-1-1 0,-1-1 0,0-1 0,27-35 0,34-33-16,-56 62-121,0-1-1,39-57 0,-8-3 468,62-105 498,-97 153-914,-2-1-1,-1-1 0,13-47 1,-18 35 126,-1-1 0,6-83 0,-13-43 623,2-34-684,-3 185-117,1-1 0,1 1-1,2 0 1,1 0 0,1 1 0,1 0-1,1 1 1,2 0 0,0 1 0,2 1-1,1 0 1,0 1 0,2 1 0,1 1-1,0 1 1,25-19 0,-32 28-29,0 0 1,0 2 0,1 0-1,1 0 1,-1 1-1,1 1 1,0 0-1,26-6 1,19-6 256,-45 13-292,0 1-1,1 0 1,0 1-1,0 1 1,0 1-1,0 0 1,21 1-1,-33 2 11,-1 1-1,1-1 1,-1 1-1,0 0 1,1 0-1,-1 1 0,0-1 1,-1 1-1,1-1 1,0 1-1,-1 0 1,5 5-1,24 22 119,14-3 444,-34-19-108,0-1-1,1-1 0,-1 0 0,23 8 0,-31-13-420,-1 0 1,0 0-1,0 0 0,0 1 0,1-1 0,-2 1 0,1-1 0,0 1 0,0 0 0,0 0 0,-1 0 1,1 0-1,1 4 0,-1-3-6,0-1 0,-1 1 0,1-1-1,0 0 1,0 1 0,0-1 0,1 0 0,-1 0 0,0-1 0,1 1 0,-1 0 0,5 1 0,2 2-37,0-1 0,-1 2 0,0-1 0,0 1 0,0 0 0,-1 0 0,0 1 0,0 0 0,0 1 0,-1-1 0,6 11 0,-3-6 0,0 0 0,1-1 0,0-1 0,16 14 0,38 22 0,-15-12 0,61 56 0,154 141 0,-172-166 0,1-3 0,117 55 0,5 4 0,-126-69 0,2-4 0,186 68 0,207 70 0,-134-50 0,-312-122 0,546 189 0,-322-122 0,400 103 0,-324-125 0,669 27 0,-639-49 0,-160-11 0,-71-21-326,-160-14-7659,20 7 6719,-29-24-13404</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54.013"/>
    </inkml:context>
    <inkml:brush xml:id="br0">
      <inkml:brushProperty name="width" value="0.025" units="cm"/>
      <inkml:brushProperty name="height" value="0.025" units="cm"/>
    </inkml:brush>
  </inkml:definitions>
  <inkml:trace contextRef="#ctx0" brushRef="#br0">170 17 4805,'0'0'896,"-12"2"2318,-32 3 1316,-61 1-1,105-6-4478,-1 0-1,1 0 1,0 0-1,-1-1 1,1 1-1,0 0 1,0 0-1,-1 1 1,1-1-1,0 0 0,0 0 1,-1 0-1,1 0 1,0 0-1,0 0 1,-1 0-1,1 0 1,0 0-1,0 1 1,-1-1-1,1 0 1,0 0-1,0 0 1,0 0-1,-1 1 0,1-1 1,0 0-1,0 0 1,0 1-1,0-1 1,-1 0-1,1 0 1,0 1-1,0-1 1,0 0-1,0 0 1,0 1-1,0-1 0,0 0 1,0 0-1,0 1 1,0-1-1,0 0 1,0 0-1,0 1 1,0-1-1,0 0 1,0 1-1,11 18 287,23 12-616,-13-24 353,0 0 0,1-2 1,0-1-1,0-1 0,1 0 1,40-2-1,24 3 78,65 16 317,151 9 482,227-35 1546,-111-1-1625,-143 5-720,375 7 475,-288 26 206,57 2-417,899-74 551,-1093 18-634,354-82 1,-295 50 1978,-310 59-1465,-56 11-3445,22-4-6302,32-10-1274</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17.359"/>
    </inkml:context>
    <inkml:brush xml:id="br0">
      <inkml:brushProperty name="width" value="0.025" units="cm"/>
      <inkml:brushProperty name="height" value="0.025" units="cm"/>
    </inkml:brush>
  </inkml:definitions>
  <inkml:trace contextRef="#ctx0" brushRef="#br0">184 0 11307,'0'0'16196,"-11"6"-15987,4-3-196,0 1 1,1 0-1,0 0 1,-1 0-1,1 1 1,1 0-1,-1 0 1,1 1 0,0 0-1,0 0 1,0 0-1,-4 8 1,-5 12 268,0 0-1,2 1 1,1 0 0,2 1 0,0 0 0,2 0 0,1 1 0,1 0 0,-1 38-1,6-64-266,0 1-1,0-1 1,0 1-1,0-1 1,1 0-1,0 1 1,0-1-1,-1 0 1,2 0-1,-1 1 1,0-1-1,1 0 1,-1 0-1,1 0 1,0-1-1,0 1 1,0 0-1,0-1 1,1 1-1,-1-1 1,5 3-1,-3-2-293,1-1 0,0 0 0,0 0 0,-1 0 0,1-1 0,0 0 0,0 0 0,1 0 0,-1 0 0,0-1 0,0 0 0,0 0 0,9-1 0,17-5-5956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17.905"/>
    </inkml:context>
    <inkml:brush xml:id="br0">
      <inkml:brushProperty name="width" value="0.025" units="cm"/>
      <inkml:brushProperty name="height" value="0.025" units="cm"/>
    </inkml:brush>
  </inkml:definitions>
  <inkml:trace contextRef="#ctx0" brushRef="#br0">216 0 18097,'0'0'9705,"-32"49"-9256,11-16-321,0 2-64,-5 2-32,3-2-32,-1-4 64,4-3-64,4-7-256,4-6-865,2-7-1570,4-8-1505,1 0-3139</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18.247"/>
    </inkml:context>
    <inkml:brush xml:id="br0">
      <inkml:brushProperty name="width" value="0.025" units="cm"/>
      <inkml:brushProperty name="height" value="0.025" units="cm"/>
    </inkml:brush>
  </inkml:definitions>
  <inkml:trace contextRef="#ctx0" brushRef="#br0">1 0 21076,'0'0'7111,"28"53"-6182,-7-38-161,4 3-383,1 0-257,2 0-160,0-4-929,-2 0-2274,-4-6-2755,-1-3-7206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18.797"/>
    </inkml:context>
    <inkml:brush xml:id="br0">
      <inkml:brushProperty name="width" value="0.025" units="cm"/>
      <inkml:brushProperty name="height" value="0.025" units="cm"/>
    </inkml:brush>
  </inkml:definitions>
  <inkml:trace contextRef="#ctx0" brushRef="#br0">39 168 11755,'0'0'15396,"-8"-10"-14254,-20-31-437,27 39-678,1 0 1,-1 0-1,1 0 0,0 0 1,-1 0-1,1 0 0,0 0 1,0 0-1,0 0 0,1-1 1,-1 1-1,1 0 0,-1 0 1,1 1-1,-1-1 0,1 0 1,0 0-1,0 0 0,0 0 1,0 1-1,0-1 0,0 0 1,1 1-1,-1-1 0,1 1 1,-1-1-1,1 1 0,-1 0 1,4-2-1,-4 1-9,1 1-1,0-1 1,0 1 0,0-1-1,0 1 1,0 0 0,0 0-1,0 0 1,0 0 0,0 1-1,1-1 1,-1 0 0,0 1-1,1 0 1,-1-1 0,0 1-1,1 0 1,-1 0 0,0 0-1,1 0 1,-1 1 0,0-1-1,4 2 1,-2 1 9,0 1 0,-1-1 0,0 1 0,1 0-1,-1 0 1,0 0 0,-1 0 0,4 8 0,-4-8 19,0 0 0,1 0-1,-1 0 1,0 0 0,1-1 0,0 1 0,0-1-1,0 1 1,0-1 0,1 0 0,-1 0-1,1-1 1,0 1 0,6 3 0,-4-4-2,1-1 1,-1 0-1,0 0 1,0 0-1,0-1 1,0 0-1,1 0 1,-1 0-1,0-1 1,0 0-1,0 0 1,0-1-1,0 1 1,0-1-1,0-1 1,0 1-1,-1-1 1,1 0-1,9-7 1,-8 5 5,0 0 1,-1-1-1,1 1 1,-1-1-1,0 0 1,0-1-1,-1 0 0,0 0 1,0 0-1,-1 0 1,0-1-1,0 1 1,5-17-1,-9 24-76,1-1 0,-1 1 0,0 0-1,0 0 1,0-1 0,1 1 0,-1 0 0,0 0 0,0-1 0,0 1-1,0 0 1,1 0 0,-1-1 0,0 1 0,0 0 0,0-1 0,0 1 0,0 0-1,0 0 1,0-1 0,0 1 0,0 0 0,0-1 0,0 1 0,0 0-1,0-1 1,0 1 0,0 0 0,0-1 0,0 1 0,0 0 0,-1 0-1,1-1 1,0 1 0,0 0 0,0 0 0,0-1 0,-1 1 0,1 0-1,0 0 1,0-1 0,-1 1 0,1 0 0,0 0 0,0 0 0,-1 0 0,1-1-1,0 1 1,0 0 0,-1 0 0,1 0 0,-1 0 0,-10 9-5540,6-2-4395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57.651"/>
    </inkml:context>
    <inkml:brush xml:id="br0">
      <inkml:brushProperty name="width" value="0.025" units="cm"/>
      <inkml:brushProperty name="height" value="0.025" units="cm"/>
    </inkml:brush>
  </inkml:definitions>
  <inkml:trace contextRef="#ctx0" brushRef="#br0">147 265 13677,'0'0'4490,"5"-10"-401,1 0-2823,-4 7-874,0 0-1,0-1 0,0 1 0,-1-1 1,1 0-1,-1 1 0,0-1 0,0 0 0,0 0 1,0 0-1,-1 0 0,0-5 0,0 8-301,0 0-1,0 0 0,-1 0 1,1 0-1,-1 0 0,1 0 1,-1 0-1,0 1 0,1-1 1,-1 0-1,0 0 0,1 0 1,-1 1-1,0-1 0,0 0 1,0 1-1,1-1 0,-1 1 1,0-1-1,0 1 0,0-1 1,0 1-1,0 0 0,0-1 1,0 1-1,0 0 0,0 0 1,0 0-1,0 0 0,-1 0 1,1 0-1,0 0 0,0 0 1,0 0-1,0 1 0,0-1 1,-1 1-1,-3-1-81,0 1-1,0 0 0,0 0 1,0 0-1,0 1 1,1 0-1,-7 2 0,3 3-8,0 0-1,0 1 0,0-1 1,1 2-1,0-1 0,1 1 1,0 0-1,0 0 0,1 0 0,0 1 1,1 0-1,0 0 0,1 0 1,0 1-1,0-1 0,1 1 1,0-1-1,0 16 0,2-26 1,0 1 0,0 0-1,0 0 1,1 0 0,-1 0 0,0-1-1,0 1 1,1 0 0,-1 0 0,0 0-1,1-1 1,-1 1 0,0 0-1,1 0 1,0-1 0,-1 1 0,1 0-1,-1-1 1,1 1 0,0-1-1,-1 1 1,1-1 0,0 1 0,-1-1-1,1 1 1,0-1 0,0 0 0,0 1-1,-1-1 1,1 0 0,0 0-1,0 0 1,0 0 0,0 1 0,-1-1-1,1 0 1,0 0 0,0-1-1,0 1 1,0 0 0,0 0 0,-1 0-1,1 0 1,0-1 0,0 1 0,0 0-1,0-1 1,42-19 254,-12-5-198,-1-1-1,-1-1 1,-1-1-1,-2-2 1,-1-1-1,-1 0 1,-2-2-1,-1-1 1,24-53-1,-36 65-54,-51 89 0,-22 71 0,56-119 0,1 2 0,1-1 0,1 1 0,0 0 0,-1 22 0,6-41 0,0-1 0,0 0 0,0 1 0,0-1 0,0 0 0,0 0 0,0 1 0,0-1 0,0 0 0,0 0 0,1 1 0,-1-1 0,1 0 0,-1 0 0,1 0 0,-1 0 0,1 1 0,0-1 0,-1 0 0,1 0 0,0 0 0,0 0 0,0 0 0,0-1 0,0 1 0,0 0 0,0 0 0,0-1 0,0 1 0,0 0 0,0-1 0,0 1 0,1-1 0,-1 0 0,0 1 0,0-1 0,1 0 0,-1 0 0,0 0 0,0 1 0,1-1 0,-1-1 0,0 1 0,0 0 0,1 0 0,-1 0 0,0-1 0,3 0 0,3-1 0,0 0 0,-1 0 0,1-1 0,0 1 0,-1-2 0,0 1 0,10-7 0,-4 1 0,-1 0 0,0-1 0,0 0 0,-1-1 0,-1 0 0,0 0 0,0-1 0,-1 0 0,-1-1 0,0 0 0,0 0 0,4-14 0,-62 138 0,48-105 0,1 1 0,0 0 0,0 0 0,1 1 0,0-1 0,0 0 0,0 0 0,2 12 0,-1-18 0,0 0 0,0 0 0,0 0 0,0 0 0,1 0 0,-1 0 0,0 0 0,1-1 0,-1 1 0,1 0 0,-1 0 0,1 0 0,0-1 0,-1 1 0,1 0 0,0 0 0,-1-1 0,1 1 0,0-1 0,0 1 0,-1-1 0,1 1 0,0-1 0,0 1 0,0-1 0,1 1 0,1-1 0,-1 0 0,1 0 0,0 0 0,0-1 0,0 1 0,0-1 0,-1 1 0,1-1 0,0 0 0,-1 0 0,1 0 0,-1-1 0,5-2 0,6-4 0,0-1 0,0 0 0,-1-1 0,0 0 0,-1-1 0,11-13 0,55-78 0,-83 137 0,-17 31-2792,20-55 1068,1 1-1,0-1 1,0 1 0,1 12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19.636"/>
    </inkml:context>
    <inkml:brush xml:id="br0">
      <inkml:brushProperty name="width" value="0.025" units="cm"/>
      <inkml:brushProperty name="height" value="0.025" units="cm"/>
    </inkml:brush>
  </inkml:definitions>
  <inkml:trace contextRef="#ctx0" brushRef="#br0">0 10 7815,'0'0'23254,"61"13"-22453,-26-13-609,0 0-224,-4-4-1857,-1-5-4229,-8-1-10090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0.419"/>
    </inkml:context>
    <inkml:brush xml:id="br0">
      <inkml:brushProperty name="width" value="0.025" units="cm"/>
      <inkml:brushProperty name="height" value="0.025" units="cm"/>
    </inkml:brush>
  </inkml:definitions>
  <inkml:trace contextRef="#ctx0" brushRef="#br0">23 348 7079,'0'0'7404,"-4"9"-5343,-1 1-1226,-5 13 74,7 2 2904,4-25-3573,1 1 0,0-1 0,-1 0 0,1 0 0,0 0-1,-1 0 1,1 0 0,0 0 0,0 0 0,-1 0 0,1-1 0,0 1 0,-1-1 0,1 1 0,-1-1 0,1 0 0,1-1 0,16-11 308,0-1 1,-2-1 0,0-1-1,0 0 1,14-20 0,-9 11-318,-11 14-162,24-25 140,-2-2 1,-2-1 0,42-68 0,-103 195 233,25-74-443,-2 2-1,2 0 0,0 0 0,0 0 0,2 1 0,-3 29 0,6-46 2,-1 1-1,1 0 0,0-1 1,0 1-1,0 0 0,0 0 0,0-1 1,0 1-1,0 0 0,0-1 1,1 1-1,-1 0 0,0-1 1,0 1-1,0 0 0,1-1 1,-1 1-1,0 0 0,1-1 0,-1 1 1,1 0-1,-1-1 0,1 1 1,-1-1-1,1 1 0,-1-1 1,1 1-1,-1-1 0,1 0 1,0 1-1,-1-1 0,1 0 1,-1 1-1,2-1 0,1 0 28,-1 0 1,0-1-1,0 1 0,0 0 1,0-1-1,0 0 0,-1 0 1,1 1-1,0-1 0,0 0 1,0-1-1,1 0 0,46-42 933,-28 18-920,-2 0 0,0-2-1,26-53 1,-2 4-65,-39 119-424,-10 33-1130,2-38-1567,2 0-4934,2-30-1733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0.981"/>
    </inkml:context>
    <inkml:brush xml:id="br0">
      <inkml:brushProperty name="width" value="0.025" units="cm"/>
      <inkml:brushProperty name="height" value="0.025" units="cm"/>
    </inkml:brush>
  </inkml:definitions>
  <inkml:trace contextRef="#ctx0" brushRef="#br0">110 0 17969,'0'0'8952,"10"5"-7740,-4-2-1079,14 7 620,-1 1 0,29 22 0,-42-29-662,-1 1-1,0 0 1,0-1 0,0 2 0,0-1-1,-1 0 1,0 1 0,0 0 0,-1 0-1,1 0 1,-1 0 0,-1 1 0,1-1-1,2 11 1,-4-2-60,0-1 0,-1 0 0,-1 1-1,0-1 1,0 0 0,-2 0 0,0 0 0,0 0-1,-2 0 1,1-1 0,-2 0 0,0 0 0,-14 23-1,0-4-332,-2-1 1,-1-1-1,-1-1 0,-31 28 0,48-50-710,0 0 1,-1-1-1,0 1 0,0-1 1,-15 7-1,3-6-5405</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1.789"/>
    </inkml:context>
    <inkml:brush xml:id="br0">
      <inkml:brushProperty name="width" value="0.025" units="cm"/>
      <inkml:brushProperty name="height" value="0.025" units="cm"/>
    </inkml:brush>
  </inkml:definitions>
  <inkml:trace contextRef="#ctx0" brushRef="#br0">0 121 5445,'0'0'6465,"4"-9"-3278,1 1-2585,-1 1-1,1 0 1,0 0-1,0 0 1,1 1-1,0-1 1,0 1 0,1 1-1,0-1 1,0 1-1,0 0 1,0 1-1,1 0 1,0 0-1,8-3 1,-6 4 7,0-1 0,1 2 1,-1-1-1,1 1 0,0 1 0,-1 0 0,1 0 0,19 2 1,-29 0-580,0-1 1,0 0 0,0 0 0,0 1-1,0-1 1,0 0 0,0 1 0,0-1-1,0 1 1,-1-1 0,1 1 0,0 0-1,0-1 1,0 1 0,-1 0 0,1-1-1,0 1 1,-1 0 0,1 0 0,-1 0-1,1-1 1,-1 1 0,1 0 0,-1 0-1,1 0 1,-1 0 0,0 0-1,0 0 1,0 0 0,1 0 0,-1 0-1,0 0 1,0 0 0,0 0 0,0 0-1,-1 0 1,1 0 0,0 0 0,0 0-1,-1 1 1,0 4 98,0-1 0,-1 0 0,0 1-1,0-1 1,0 0 0,-5 7 0,-9 11-8,-2-1 0,-28 29 0,-11 13-84,56-62-37,-1-1 0,1 0 0,0 0 0,0 1 0,1-1 0,-1 1 0,0-1 0,0 0 0,1 1 0,-1 0 0,1-1 0,-1 1 0,1-1 0,0 1 0,-1 0 0,1-1 0,0 3 0,0-4 0,1 1 0,-1 0 0,1 0 0,-1-1 0,0 1 0,1 0 0,-1-1 0,1 1 0,0 0 0,-1-1 0,1 1 0,-1-1 0,1 1 0,0-1 0,-1 0 0,1 1 0,0-1 0,0 1 0,-1-1 0,1 0 0,0 0 0,0 0 0,0 1 0,0-1 0,9 1 0,1 0 0,-1-1 0,0-1 0,15-1 0,-7 0 0,111-11-2050,-44 0-3790,-40 5-8083</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2.921"/>
    </inkml:context>
    <inkml:brush xml:id="br0">
      <inkml:brushProperty name="width" value="0.025" units="cm"/>
      <inkml:brushProperty name="height" value="0.025" units="cm"/>
    </inkml:brush>
  </inkml:definitions>
  <inkml:trace contextRef="#ctx0" brushRef="#br0">198 1 20339,'0'0'7816,"-57"58"-7432,29-4-288,-3 12 96,2 9 321,6 2-33,3 0-352,11-1-64,9-13-32,0-8-704,22-16-1410,6-16-1506,8-13-2786</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3.607"/>
    </inkml:context>
    <inkml:brush xml:id="br0">
      <inkml:brushProperty name="width" value="0.025" units="cm"/>
      <inkml:brushProperty name="height" value="0.025" units="cm"/>
    </inkml:brush>
  </inkml:definitions>
  <inkml:trace contextRef="#ctx0" brushRef="#br0">210 1 6342,'0'0'21204,"6"68"-20723,-34-22-353,-2 6-96,-1 0 0,2-4 0,3-9 0,3-4-160,6-12-865,3-10-1570,5-10-1889,0-3-2370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3.950"/>
    </inkml:context>
    <inkml:brush xml:id="br0">
      <inkml:brushProperty name="width" value="0.025" units="cm"/>
      <inkml:brushProperty name="height" value="0.025" units="cm"/>
    </inkml:brush>
  </inkml:definitions>
  <inkml:trace contextRef="#ctx0" brushRef="#br0">1 1 14446,'0'0'11499,"51"62"-10314,-25-43-641,6-1-384,4 3-128,5-4-1313,-4 1-1826,-4-2-2498,-2 1-8552</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4.278"/>
    </inkml:context>
    <inkml:brush xml:id="br0">
      <inkml:brushProperty name="width" value="0.025" units="cm"/>
      <inkml:brushProperty name="height" value="0.025" units="cm"/>
    </inkml:brush>
  </inkml:definitions>
  <inkml:trace contextRef="#ctx0" brushRef="#br0">1 23 19635,'0'0'7687,"58"8"-7463,-25-8-288,6-5-2434,1-8-1891,-6 0-1953</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4.633"/>
    </inkml:context>
    <inkml:brush xml:id="br0">
      <inkml:brushProperty name="width" value="0.025" units="cm"/>
      <inkml:brushProperty name="height" value="0.025" units="cm"/>
    </inkml:brush>
  </inkml:definitions>
  <inkml:trace contextRef="#ctx0" brushRef="#br0">1 566 14574,'0'0'5979,"13"-8"-4815,7-7-935,-1 0 1,-1-1-1,0-1 1,-1-1-1,24-32 1,-13 10 170,-3-2 1,-1-1-1,-3 0 0,-1-2 1,21-71-1,-48 217 75,6-90-330,0 1-1,0-1 1,1 0 0,1 0-1,2 18 1,-2-28-99,-1 1 0,0-1-1,1 0 1,-1 1 0,1-1 0,-1 0 0,1 1 0,0-1-1,-1 0 1,1 0 0,0 0 0,0 0 0,0 0-1,0 0 1,0 0 0,0 0 0,0 0 0,0 0 0,0 0-1,1 0 1,1 0 0,-1-1 29,0 0 0,0 0 0,0 0 0,0 0 0,1 0 0,-1 0-1,0-1 1,0 1 0,0-1 0,0 0 0,0 0 0,0 0 0,0 0 0,0 0 0,0 0 0,0 0 0,-1 0-1,4-4 1,10-7 90,-1-1 0,-1-1 0,0 0-1,0-1 1,-2 0 0,14-25-1,51-106 171,-64 122-194,-11 24-498,-3 12 211,-8 32 193,-1 2-67,3 27-1384,11-26-5039,3-34 907,5-7-2439</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4.992"/>
    </inkml:context>
    <inkml:brush xml:id="br0">
      <inkml:brushProperty name="width" value="0.025" units="cm"/>
      <inkml:brushProperty name="height" value="0.025" units="cm"/>
    </inkml:brush>
  </inkml:definitions>
  <inkml:trace contextRef="#ctx0" brushRef="#br0">152 1 18546,'0'0'9577,"42"51"-7944,-27-24-512,-1 4-480,-5 8-449,-7 6-160,-2 4-32,-15 7 32,-10 5 32,-7-1 64,-2-1-256,-2-5-1153,3-12-1570,3-11-3010,2-15-7496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58.961"/>
    </inkml:context>
    <inkml:brush xml:id="br0">
      <inkml:brushProperty name="width" value="0.025" units="cm"/>
      <inkml:brushProperty name="height" value="0.025" units="cm"/>
    </inkml:brush>
  </inkml:definitions>
  <inkml:trace contextRef="#ctx0" brushRef="#br0">119 75 11211,'0'0'6256,"1"-9"-2327,3-34-693,-2 20 1872,-5 42-5014,0-1 0,-2 1-1,-1-1 1,0 0 0,-1-1 0,-12 22-1,-3 10 548,11-22-377,-23 61 680,32-82-897,0 1 1,0 0-1,1 0 1,0 0-1,0-1 1,1 1-1,0 0 1,0 0-1,1 0 1,1 10-1,-1-16-47,-1-1 0,1 1 0,-1 0 0,1-1 0,-1 1 0,1 0 0,-1-1 0,1 1 0,0-1 0,0 1 0,-1-1 0,1 1 0,0-1 0,0 0 0,-1 1 0,1-1 0,0 0 0,0 0 0,0 1 0,-1-1 0,1 0 0,0 0 0,0 0 0,0 0 0,0 0 0,0 0 0,-1 0 0,1-1 0,0 1 0,0 0 0,0 0 0,-1-1 0,1 1 0,0 0 0,0-1 0,-1 1 0,1-1 0,0 1 0,1-2 0,30-19 0,0-13 0,50-68 0,-57 68 0,1 1 0,56-54 0,-75 80-3665,-18 8-4125,11-1 7634,-17 3-9085</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5.689"/>
    </inkml:context>
    <inkml:brush xml:id="br0">
      <inkml:brushProperty name="width" value="0.025" units="cm"/>
      <inkml:brushProperty name="height" value="0.025" units="cm"/>
    </inkml:brush>
  </inkml:definitions>
  <inkml:trace contextRef="#ctx0" brushRef="#br0">0 64 7719,'0'0'10517,"13"-7"-7255,-13 7-3259,76-37 3119,-67 33-2619,1 0-1,-1 1 1,1 1 0,0 0 0,0 0-1,0 0 1,0 2 0,11-1 0,-20 1-497,0 1 1,0-1 0,0 0-1,0 1 1,0-1 0,0 0-1,0 1 1,0-1 0,0 1-1,0-1 1,0 1-1,0 0 1,-1-1 0,1 1-1,0 0 1,-1 0 0,1-1-1,0 1 1,-1 0 0,1 0-1,-1 0 1,1 0 0,-1 0-1,0 0 1,1 0 0,-1 0-1,0 0 1,1 0 0,-1 0-1,0 0 1,0 0 0,0 0-1,0 0 1,0 0 0,0 0-1,-1 0 1,1 0 0,0 0-1,0 0 1,-1 0 0,1 0-1,0 0 1,-1 0 0,0 1-1,-1 4 50,-1 1 0,1-1 0,-1 1 0,0-1 0,-7 9 0,-57 60 553,46-54-278,-35 47-1,55-68-330,0 1 0,1-1 0,-1 1 0,1-1 0,-1 1 0,1 0 0,-1-1 0,1 1 0,-1 0 0,1 0 0,-1-1 0,1 1 0,0 0 0,-1 0 0,1-1 0,0 1 0,0 0 0,0 0 0,-1 0 0,1 0 0,0-1-1,0 1 1,0 0 0,1 0 0,-1 0 0,0 0 0,0-1 0,0 1 0,0 0 0,1 0 0,-1 0 0,0-1 0,1 1 0,-1 0 0,1 0 0,-1-1 0,1 1 0,-1 0 0,1-1 0,-1 1 0,1-1 0,0 1 0,-1-1 0,1 1 0,0-1 0,0 1-1,-1-1 1,1 0 0,0 1 0,0-1 0,-1 0 0,1 1 0,0-1 0,0 0 0,0 0 0,1 0 0,9 1-46,-1 0 1,1-1-1,20-2 1,-12 1-38,12 0-33,-12 0 73,-1 0 0,28 4 0,-42-3 36,0 1 1,0 0 0,-1-1 0,1 1-1,0 1 1,-1-1 0,1 0 0,-1 1 0,0 0-1,1 0 1,-1 0 0,0 0 0,0 0 0,0 1-1,0-1 1,-1 1 0,5 5 0,-6-7 20,0 1 1,0-1-1,0 0 1,-1 1-1,1-1 1,0 1-1,-1-1 1,1 1-1,-1-1 1,0 1-1,0-1 0,1 1 1,-1-1-1,0 1 1,0 0-1,0-1 1,0 1-1,-1-1 1,1 1-1,0-1 1,-1 1-1,1-1 1,-2 3-1,1-2 53,-1 1 0,0-1 1,0 1-1,0-1 0,0 0 0,0 0 0,-1 0 0,1 0 0,-1 0 1,1-1-1,-5 3 0,-6 1 229,0 1 0,0-2 1,-28 7-1,14-7-460,0-1 1,-48-1-1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6.432"/>
    </inkml:context>
    <inkml:brush xml:id="br0">
      <inkml:brushProperty name="width" value="0.025" units="cm"/>
      <inkml:brushProperty name="height" value="0.025" units="cm"/>
    </inkml:brush>
  </inkml:definitions>
  <inkml:trace contextRef="#ctx0" brushRef="#br0">118 0 16976,'0'0'10367,"-6"9"-10132,-10 19-1,1 0 1,1 1-1,1 0 1,2 1-1,1 0 1,1 1-1,2 0 0,1 1 1,1 0-1,0 55 1,5-79-314,0 0 1,1 0-1,0-1 1,0 1 0,1 0-1,0-1 1,0 1-1,1-1 1,0 1-1,0-1 1,1 0 0,6 9-1,-6-11-288,-1-1 0,1 1 0,0-1-1,1 0 1,-1-1 0,1 1 0,6 3-1,-5-4-415,-1 0-1,1 0 0,0-1 0,0 0 0,-1 0 0,2-1 0,8 2 0,25-2-7165</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6.762"/>
    </inkml:context>
    <inkml:brush xml:id="br0">
      <inkml:brushProperty name="width" value="0.025" units="cm"/>
      <inkml:brushProperty name="height" value="0.025" units="cm"/>
    </inkml:brush>
  </inkml:definitions>
  <inkml:trace contextRef="#ctx0" brushRef="#br0">359 1 20563,'0'0'8990,"-9"3"-8285,-1 2-657,0 0-1,1 1 1,0 1-1,0-1 1,0 1-1,1 1 1,0 0-1,1 0 1,0 0 0,-12 19-1,-208 276-2508,213-288 196,10-28-12163</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7.083"/>
    </inkml:context>
    <inkml:brush xml:id="br0">
      <inkml:brushProperty name="width" value="0.025" units="cm"/>
      <inkml:brushProperty name="height" value="0.025" units="cm"/>
    </inkml:brush>
  </inkml:definitions>
  <inkml:trace contextRef="#ctx0" brushRef="#br0">1 12 15727,'0'0'9801,"49"-12"-9032,-27 26-513,7 3-128,1 3-64,7 1-512,2-1-1922,-2-1-2019,1-4-2081</inkml:trace>
  <inkml:trace contextRef="#ctx0" brushRef="#br0" timeOffset="1">609 55 5669,'0'0'20211,"50"48"-22292,-22-48-706,1 0-1729,-4 0-4997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7.581"/>
    </inkml:context>
    <inkml:brush xml:id="br0">
      <inkml:brushProperty name="width" value="0.025" units="cm"/>
      <inkml:brushProperty name="height" value="0.025" units="cm"/>
    </inkml:brush>
  </inkml:definitions>
  <inkml:trace contextRef="#ctx0" brushRef="#br0">0 571 15535,'0'0'8290,"13"-12"-7046,31-33-879,-2-2 0,53-79-1,-31 22-272,32-46 67,-111 197-639,7-32 600,1 1 0,1 0 0,1 0 0,0 0 0,1 1 1,0 0-1,-1 23 0,5-39-97,0 0 0,0-1 0,0 1 0,0 0 0,0 0 0,0-1 0,0 1 0,0 0 1,0-1-1,0 1 0,0 0 0,1-1 0,-1 1 0,0 0 0,0-1 0,1 1 0,-1-1 0,0 1 0,1 0 0,-1-1 1,1 1-1,-1-1 0,1 1 0,-1-1 0,1 0 0,-1 1 0,1-1 0,-1 1 0,1-1 0,0 0 0,-1 1 0,1-1 1,0 0-1,0 1 0,1-1 33,1-1-1,-1 1 1,0 0 0,0 0 0,0-1 0,0 0 0,1 1 0,-1-1 0,0 0 0,0 0-1,2-1 1,47-36 590,-13-1-500,62-88-1,-27 33-94,-83 141 131,6-35-69,0 0 1,0 0-1,-3 26 1,7-34-218,-1 0 0,1 0 0,0 0 0,1 0 0,-1 0 0,1 0 0,1 6 0,-1-8-134,-1-1 0,1 1 0,0-1 1,0 1-1,0-1 0,-1 0 0,1 1 1,0-1-1,1 0 0,-1 1 0,0-1 1,0 0-1,1 0 0,-1 0 0,0 0 1,1 0-1,-1 0 0,3 0 0,15 4-6280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8.124"/>
    </inkml:context>
    <inkml:brush xml:id="br0">
      <inkml:brushProperty name="width" value="0.025" units="cm"/>
      <inkml:brushProperty name="height" value="0.025" units="cm"/>
    </inkml:brush>
  </inkml:definitions>
  <inkml:trace contextRef="#ctx0" brushRef="#br0">115 0 16464,'0'0'1441,"14"10"572,-4-2-1485,14 10 890,0 0 0,32 35-1,-49-45-1188,0-1-1,-1 1 1,0 0-1,-1 0 1,0 1-1,0-1 1,0 1-1,-1 1 1,-1-1-1,0 0 1,0 1-1,-1 0 1,2 13-1,-3-4 1,-2-1-1,0 0 1,-1 0-1,-1 1 1,0-1 0,-2-1-1,0 1 1,-1-1-1,-1 0 1,-9 18-1,2-9-422,-1 0 0,-1-2 1,-2 0-1,0 0 0,-32 30 0,43-47-419,0 0 0,-1-1 0,0 0 0,0 0 0,-13 7 0,17-11-158,0-1 0,0 1 0,0-1 0,0 0 0,0 0-1,-1 0 1,1 0 0,-9-1 0,-11-2-7258</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8.467"/>
    </inkml:context>
    <inkml:brush xml:id="br0">
      <inkml:brushProperty name="width" value="0.025" units="cm"/>
      <inkml:brushProperty name="height" value="0.025" units="cm"/>
    </inkml:brush>
  </inkml:definitions>
  <inkml:trace contextRef="#ctx0" brushRef="#br0">115 1 13293,'0'0'12636,"-7"8"-10432,-13 16-1249,2 1 1,-15 28-1,27-45-841,1 1 0,1 1 0,0-1 0,0 1 0,1-1 0,0 1 0,1 0 0,0 0 0,0 1 0,1-1 0,0 15 0,2-23-103,-1 0 1,0 0 0,1 0-1,-1 0 1,1 0 0,0 0-1,0 0 1,0 0 0,0 0-1,0 0 1,0 0 0,0-1-1,1 1 1,-1 0-1,1-1 1,-1 1 0,1-1-1,-1 0 1,1 1 0,3 1-1,0-1 11,-1 0 0,1 0 0,-1-1 0,1 1 0,0-1 0,-1 0 0,1 0-1,0-1 1,6 1 0,-2-1-399,-1-1-1,1 0 1,-1 0 0,16-4-1,-19 4-296,-1-1-1,1 1 0,-1-1 1,0 0-1,0 0 0,0 0 1,0-1-1,5-4 1,-5 3-390,-1 0 0,0 0 1,1 0-1,-2 0 1,1-1-1,-1 1 1,1-1-1,2-8 1,2-14-6133</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8.824"/>
    </inkml:context>
    <inkml:brush xml:id="br0">
      <inkml:brushProperty name="width" value="0.025" units="cm"/>
      <inkml:brushProperty name="height" value="0.025" units="cm"/>
    </inkml:brush>
  </inkml:definitions>
  <inkml:trace contextRef="#ctx0" brushRef="#br0">102 0 11050,'0'0'11275,"-36"55"-9001,27-28-448,-1 9-417,0 8-672,-1 4-513,3 5-160,1 0-64,1-2-1633,2-11-3492,3-9-7335</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30.027"/>
    </inkml:context>
    <inkml:brush xml:id="br0">
      <inkml:brushProperty name="width" value="0.025" units="cm"/>
      <inkml:brushProperty name="height" value="0.025" units="cm"/>
    </inkml:brush>
  </inkml:definitions>
  <inkml:trace contextRef="#ctx0" brushRef="#br0">48 0 7751,'0'0'16752,"11"53"-15663,-11-13-224,0 14-288,-11 10-225,4 7-192,-3 6-64,0 2-64,2-5-224,3-6-1442,0-14-1280,2-16-2660,3-18-7686</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30.993"/>
    </inkml:context>
    <inkml:brush xml:id="br0">
      <inkml:brushProperty name="width" value="0.025" units="cm"/>
      <inkml:brushProperty name="height" value="0.025" units="cm"/>
    </inkml:brush>
  </inkml:definitions>
  <inkml:trace contextRef="#ctx0" brushRef="#br0">252 1 5349,'0'0'18353,"-48"81"-17808,22-40-225,1 2-256,-2-1-32,2-4 0,2-2 0,2-9 32,6-6-32,1-6-64,3-8-832,2-7-1859,5-3-992,1-18-2724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59.289"/>
    </inkml:context>
    <inkml:brush xml:id="br0">
      <inkml:brushProperty name="width" value="0.025" units="cm"/>
      <inkml:brushProperty name="height" value="0.025" units="cm"/>
    </inkml:brush>
  </inkml:definitions>
  <inkml:trace contextRef="#ctx0" brushRef="#br0">0 1 16047,'0'0'9129,"0"53"-7175,0-41-737,8-1-609,1-3-447,3-2-161,1-3-1282,-1-3-1857,1 0-1473,-1-13-1442</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31.334"/>
    </inkml:context>
    <inkml:brush xml:id="br0">
      <inkml:brushProperty name="width" value="0.025" units="cm"/>
      <inkml:brushProperty name="height" value="0.025" units="cm"/>
    </inkml:brush>
  </inkml:definitions>
  <inkml:trace contextRef="#ctx0" brushRef="#br0">0 0 13357,'0'0'9801,"50"29"-8744,-24-9-705,2 2-288,2 0 32,1-1-736,2-1-1186,-7-5-1281,3-5-2274</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31.663"/>
    </inkml:context>
    <inkml:brush xml:id="br0">
      <inkml:brushProperty name="width" value="0.025" units="cm"/>
      <inkml:brushProperty name="height" value="0.025" units="cm"/>
    </inkml:brush>
  </inkml:definitions>
  <inkml:trace contextRef="#ctx0" brushRef="#br0">1 5 19154,'0'0'6118,"75"12"-5990,-42-12-256,3 0-1249,-1-2-1058,-6-6-1536,-7 2-3204</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32.019"/>
    </inkml:context>
    <inkml:brush xml:id="br0">
      <inkml:brushProperty name="width" value="0.025" units="cm"/>
      <inkml:brushProperty name="height" value="0.025" units="cm"/>
    </inkml:brush>
  </inkml:definitions>
  <inkml:trace contextRef="#ctx0" brushRef="#br0">0 555 17232,'0'0'5034,"8"-11"-4030,64-84-130,-21 30-722,-2-4 0,76-139-1,-151 291-119,21-67 20,0 0-1,0 0 0,2 1 0,-3 23 1,6-39-41,0-1 1,0 1 0,-1-1 0,1 1 0,0-1-1,0 1 1,1-1 0,-1 1 0,0-1 0,0 1-1,0-1 1,0 0 0,0 1 0,0-1 0,1 1 0,-1-1-1,0 1 1,0-1 0,1 0 0,-1 1 0,0-1-1,0 1 1,1-1 0,-1 0 0,1 1 0,-1-1-1,0 0 1,1 0 0,-1 1 0,1-1 0,-1 0 0,0 0-1,1 0 1,-1 1 0,1-1 0,-1 0 0,1 0-1,-1 0 1,1 0 0,-1 0 0,1 0 0,-1 0-1,1 0 1,-1 0 0,1 0 0,-1 0 0,0 0 0,1-1-1,-1 1 1,1 0 0,-1 0 0,1 0 0,-1-1-1,1 1 1,-1 0 0,0 0 0,1-1 0,-1 1 0,27-18 711,9-21-569,-2-1 1,-3-1 0,0-2 0,35-69 0,-58 99-118,-36 91-368,24-69-178,1 0-1,0 0 1,0 0 0,1 0-1,0 0 1,1 0-1,0 1 1,0-1 0,1 1-1,0-1 1,3 16 0,7-15-4125,6-7-1831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32.363"/>
    </inkml:context>
    <inkml:brush xml:id="br0">
      <inkml:brushProperty name="width" value="0.025" units="cm"/>
      <inkml:brushProperty name="height" value="0.025" units="cm"/>
    </inkml:brush>
  </inkml:definitions>
  <inkml:trace contextRef="#ctx0" brushRef="#br0">42 7 2626,'0'0'24039,"5"-2"-21642,-5 2-2337,1-1 0,-1 1 0,1 0 0,-1-1 0,1 1 0,-1 0 0,1-1 0,-1 1-1,1 0 1,-1 0 0,1-1 0,0 1 0,-1 0 0,1 0 0,-1 0 0,1 0 0,0 0 0,-1 0 0,1 0 0,-1 0 0,1 0-1,0 0 1,-1 0 0,1 0 0,-1 0 0,1 1 0,0-1 0,-1 0 0,1 0 0,-1 1 0,1-1 0,-1 0 0,1 1 0,-1-1 0,1 0-1,-1 1 1,0-1 0,1 1 0,0 0 0,-3 37 1248,-24 95-1419,13-75-227,2 0 0,3 1 0,0 79 0,8-138 207,-1 1 0,1-1-1,0 1 1,0-1 0,0 0 0,0 1-1,0-1 1,0 1 0,0-1 0,0 0-1,0 1 1,0-1 0,0 0 0,0 1-1,0-1 1,1 1 0,-1-1-1,0 0 1,0 1 0,0-1 0,0 0-1,1 1 1,-1-1 0,0 0 0,0 1-1,1-1 1,-1 0 0,0 0 0,0 1-1,1-1 1,-1 0 0,0 0-1,1 1 1,-1-1 0,1 0 0,-1 0-1,0 0 1,1 0 0,-1 0 0,0 0-1,1 1 1,-1-1 0,1 0 0,-1 0-1,0 0 1,1 0 0,-1 0-1,1 0 1,-1-1 0,0 1 0,1 0-1,-1 0 1,0 0 0,1 0 0,-1-1-1,15-3-7486</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32.955"/>
    </inkml:context>
    <inkml:brush xml:id="br0">
      <inkml:brushProperty name="width" value="0.025" units="cm"/>
      <inkml:brushProperty name="height" value="0.025" units="cm"/>
    </inkml:brush>
  </inkml:definitions>
  <inkml:trace contextRef="#ctx0" brushRef="#br0">1 216 11883,'0'0'12871,"13"-9"-11600,23-16-1022,-1-1 0,-1-2 0,-1-1 0,-2-1 0,30-38 0,-61 68-254,0 0-1,0 0 0,0 1 1,0-1-1,0 0 0,0 0 1,0 0-1,0 0 0,0 1 0,0-1 1,0 0-1,0 0 0,0 0 1,0 0-1,0 0 0,0 1 1,0-1-1,1 0 0,-1 0 1,0 0-1,0 0 0,0 0 0,0 0 1,0 1-1,0-1 0,0 0 1,1 0-1,-1 0 0,0 0 1,0 0-1,0 0 0,0 0 1,0 0-1,1 0 0,-1 0 0,0 0 1,0 0-1,0 0 0,0 0 1,1 0-1,-1 0 0,0 0 1,0 0-1,0 0 0,0 0 1,1 0-1,-1 0 0,0 0 0,0 0 1,0 0-1,0 0 0,0 0 1,1 0-1,-1 0 0,0 0 1,-1 16-104,-18 49 53,-2 15-476,15-25-8633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6:01.494"/>
    </inkml:context>
    <inkml:brush xml:id="br0">
      <inkml:brushProperty name="width" value="0.025" units="cm"/>
      <inkml:brushProperty name="height" value="0.025" units="cm"/>
    </inkml:brush>
  </inkml:definitions>
  <inkml:trace contextRef="#ctx0" brushRef="#br0">1 85 7976,'9'3'3544,"36"4"-1482,1-1-1,81-1 1,105-14-1117,-206 8-745,1416-7 3163,778 1-2231,-2202 5-1169,6 1-456,1-1 0,35-8 0,-36-2-1608,-23 12 1899,-1-1-1,1 0 0,-1 0 1,1 1-1,-1-1 1,0 0-1,1 0 1,-1 0-1,0 0 0,1 1 1,-1-1-1,0 0 1,0 0-1,0 0 1,0 0-1,0 0 0,0 0 1,0 0-1,0 1 1,0-1-1,-1 0 1,1 0-1,0 0 1,-1 0-1,1 0 0,-1-1 1,-19-28-8772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6:02.103"/>
    </inkml:context>
    <inkml:brush xml:id="br0">
      <inkml:brushProperty name="width" value="0.025" units="cm"/>
      <inkml:brushProperty name="height" value="0.025" units="cm"/>
    </inkml:brush>
  </inkml:definitions>
  <inkml:trace contextRef="#ctx0" brushRef="#br0">158 308 9993,'-157'-41'7677,"364"42"-7154,411-14-138,234-93 69,192-15 1302,-694 103-4046,-188 9-2659</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6:03.627"/>
    </inkml:context>
    <inkml:brush xml:id="br0">
      <inkml:brushProperty name="width" value="0.025" units="cm"/>
      <inkml:brushProperty name="height" value="0.025" units="cm"/>
    </inkml:brush>
  </inkml:definitions>
  <inkml:trace contextRef="#ctx0" brushRef="#br0">1 136 9161,'288'-7'3648,"275"-16"-735,-219-10-2178,290-23-352,-212 42-2868,-326 13 131,-14 0-1575</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6:04.130"/>
    </inkml:context>
    <inkml:brush xml:id="br0">
      <inkml:brushProperty name="width" value="0.025" units="cm"/>
      <inkml:brushProperty name="height" value="0.025" units="cm"/>
    </inkml:brush>
  </inkml:definitions>
  <inkml:trace contextRef="#ctx0" brushRef="#br0">0 102 8776,'297'8'5133,"148"-16"-3488,-439 8-1627,937-51 1114,-200 7-1069,0 37-1247,-571 16-3188</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46.166"/>
    </inkml:context>
    <inkml:brush xml:id="br0">
      <inkml:brushProperty name="width" value="0.025" units="cm"/>
      <inkml:brushProperty name="height" value="0.025" units="cm"/>
    </inkml:brush>
  </inkml:definitions>
  <inkml:trace contextRef="#ctx0" brushRef="#br0">0 0 17681,'0'0'5578,"2"12"-5284,30 744 4526,-24-386-4003,-3 1201 2760,-6-1519-3577,3 455 0,4-379 0,46 243 0,-50-360-34,10 35-751,-11-43 676,-1-1 0,1 0 1,0 0-1,0 0 0,1 0 1,-1 0-1,0-1 0,0 1 0,1 0 1,-1 0-1,1-1 0,0 1 1,0-1-1,-1 1 0,1-1 0,0 0 1,2 1-1,-3-2-155,0 1 0,0-1 1,0 0-1,0 0 0,0 0 0,0 0 0,0 0 0,0 0 0,0-1 1,0 1-1,-1 0 0,1 0 0,0-1 0,0 1 0,0 0 0,0-1 1,0 1-1,-1-1 0,1 1 0,0-1 0,0 0 0,-1 1 1,1-1-1,0 0 0,-1 1 0,1-1 0,-1 0 0,1 0 0,-1 1 1,1-1-1,-1 0 0,1 0 0,-1 0 0,0 0 0,0 0 0,1 0 1,-1 0-1,0 1 0,0-3 0,9-35-11934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00.547"/>
    </inkml:context>
    <inkml:brush xml:id="br0">
      <inkml:brushProperty name="width" value="0.025" units="cm"/>
      <inkml:brushProperty name="height" value="0.025" units="cm"/>
    </inkml:brush>
  </inkml:definitions>
  <inkml:trace contextRef="#ctx0" brushRef="#br0">117 0 19731,'0'0'1521,"-3"9"-245,-25 70 1145,3 2 0,4 1 0,-18 138 0,42-238-2026,20-180-486,-24 231-159,0-17 335,0 0 0,2-1 1,2 20-1,-3-34-82,1 1 0,-1-1 0,1 1 0,0-1 0,-1 1 0,1-1 0,0 0 0,0 1 0,0-1 0,0 0 0,0 0 0,0 1 0,0-1 0,1 0 0,-1 0 0,0 0 0,1-1 0,-1 1 0,0 0 0,1 0 0,-1-1 0,1 1 0,-1-1 0,1 1 0,0-1 0,-1 0 0,1 0 0,-1 1 0,1-1 0,0 0 0,-1 0 0,1-1 0,-1 1 0,1 0 0,0 0 0,-1-1 0,1 1 0,-1-1 0,3-1 0,2 0 1,0 1 0,-1-2 0,1 1 0,-1-1 0,0 1 0,1-2 0,-1 1 0,-1 0 0,9-8 0,8-21-4,-27 43 0,0 0 0,1 1 0,0-1 0,1 1 0,0 0 0,1 0 0,0 1 0,1-1 0,-1 14 0,3-25 0,1 0 0,-1 0 0,1-1 0,0 1 0,-1 0 0,1 0 0,0-1 0,-1 1 0,1-1 0,0 1 0,0 0 0,-1-1 0,1 1 0,0-1 0,0 0 0,0 1 0,0-1 0,0 0 0,0 0 0,0 1 0,-1-1 0,1 0 0,0 0 0,0 0 0,0 0 0,0 0 0,0 0 0,0 0 0,0 0 0,0-1 0,0 1 0,0 0 0,0-1 0,0 1 0,-1 0 0,1-1 0,0 1 0,0-1 0,0 1 0,-1-1 0,1 0 0,1 0 0,2-10 0,1 1 0,0 0 0,1 0 0,0 1 0,1 0 0,0 0 0,0 0 0,13-11 0,-15 15 0,0 1 0,1-1 0,-1 1 0,1 0 0,0 0 0,0 1 0,1-1 0,-1 1 0,1 1 0,0-1 0,-1 1 0,1 1 0,0-1 0,12 0 0,-19 2 0,1 1 0,0 0 0,0-1 0,-1 1 0,1 0 0,0 0 0,-1-1 0,1 1 0,-1 0 0,1 0 0,-1 0 0,0 0 0,1 0 0,-1 0 0,0 0 0,1 0 0,-1 0 0,0 0 0,0 0 0,0 0 0,0 0 0,0 0 0,0 0 0,-1 1 0,1 38 0,0-30 0,-12 123 0,38-166 0,-19 19 0,0 0 0,-1 0 0,0 0 0,-1-1 0,-1 0 0,0 0 0,-1 0 0,-1 0 0,1-26 0,-5 38 0,-1 8 0,-3 13 0,6-17 0,0 1 0,0 0 0,0-1 0,0 1 0,0-1 0,1 1 0,-1 0 0,1-1 0,-1 1 0,1-1 0,-1 1 0,1-1 0,0 1 0,0-1 0,0 0 0,0 1 0,0-1 0,0 0 0,0 0 0,0 1 0,0-1 0,1 0 0,1 1 0,1 0 0,0 0 0,0 0 0,0-1 0,0 0 0,0 0 0,0 0 0,1 0 0,-1 0 0,6-1 0,0 0 0,0 0 0,1-1 0,-1 0 0,0-1 0,0 0 0,0 0 0,16-7 0,-16 4 0,-1 0 0,0 0 0,0-1 0,0 0 0,11-10 0,-17 13 0,0 0 0,0 0 0,-1-1 0,1 1 0,-1 0 0,0-1 0,0 1 0,0-1 0,0 0 0,-1 0 0,0 0 0,1 0 0,-1 0 0,-1 0 0,1 0 0,0-7 0,-1 10 0,-1 0 0,1 0 0,-1 1 0,1-1 0,-1 0 0,1 1 0,-1-1 0,1 0 0,-1 1 0,1-1 0,-1 1 0,0-1 0,1 1 0,-1-1 0,0 1 0,0-1 0,1 1 0,-1 0 0,0 0 0,0-1 0,1 1 0,-1 0 0,0 0 0,0 0 0,0 0 0,0 0 0,1 0 0,-1 0 0,0 0 0,0 0 0,0 0 0,-1 1 0,-30 4 0,26-1 0,0 0 0,0 1 0,1 0 0,-1-1 0,1 2 0,0-1 0,1 0 0,-1 1 0,1 0 0,-5 10 0,6-12 0,1 0 0,-1 0 0,1 0 0,1 0 0,-1 1 0,0-1 0,1 0 0,0 1 0,0 0 0,0-1 0,1 1 0,0-1 0,-1 1 0,2 0 0,-1-1 0,0 1 0,3 7 0,-2-10 0,0 0 0,1 0 0,-1-1 0,1 1 0,-1-1 0,1 1 0,-1-1 0,1 0 0,0 0 0,0 0 0,0 0 0,0 0 0,0 0 0,0 0 0,0 0 0,0-1 0,0 1 0,0-1 0,0 0 0,0 1 0,3-1 0,52 1 0,-41-2 0,-9 1-96,-4 1-442,0-1 0,1 0 0,-1 0 1,0-1-1,0 1 0,0 0 1,0-1-1,0 0 0,0 0 1,4-2-1,5-10-7480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47.052"/>
    </inkml:context>
    <inkml:brush xml:id="br0">
      <inkml:brushProperty name="width" value="0.025" units="cm"/>
      <inkml:brushProperty name="height" value="0.025" units="cm"/>
    </inkml:brush>
  </inkml:definitions>
  <inkml:trace contextRef="#ctx0" brushRef="#br0">1 14 3043,'413'-14'7501,"207"27"-5321,-275-4-2962,1008 50 4619,1 38-3232,2528 118 3804,-3834-213-4466,984 8 3467,-1028-10-3406,26 0-18,0-2 1,0-1-1,-1-1 0,47-13 0,-66 8-457,-9 0-5040,-1 9 5381,0-6-6596</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47.378"/>
    </inkml:context>
    <inkml:brush xml:id="br0">
      <inkml:brushProperty name="width" value="0.025" units="cm"/>
      <inkml:brushProperty name="height" value="0.025" units="cm"/>
    </inkml:brush>
  </inkml:definitions>
  <inkml:trace contextRef="#ctx0" brushRef="#br0">1 1 18353,'0'0'1292,"13"-1"-646,21 3-177,-1 0-1,1 3 1,-1 0-1,40 13 1,140 52-143,-210-69-295,10 4-45,0 0 0,-1 0 1,1 1-1,-1 1 0,14 10 0,-25-16 21,1 0-1,-1 1 0,0-1 0,1 0 0,-1 1 1,0-1-1,0 1 0,0 0 0,0-1 0,0 1 1,0 0-1,0-1 0,0 1 0,-1 0 0,1 0 1,-1 0-1,0 0 0,1 3 0,-2-3 43,1 1-1,-1-1 1,0 1-1,1-1 1,-1 0-1,-1 1 1,1-1-1,0 0 1,0 0-1,-1 1 1,1-1-1,-1 0 1,0 0-1,0-1 1,0 1-1,0 0 1,0-1-1,-2 2 1,-40 28 1042,-2-3 1,-94 44-1,5-4-900,132-66-218,-61 35-1296,25-10-2954,6-2-4441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48.119"/>
    </inkml:context>
    <inkml:brush xml:id="br0">
      <inkml:brushProperty name="width" value="0.025" units="cm"/>
      <inkml:brushProperty name="height" value="0.025" units="cm"/>
    </inkml:brush>
  </inkml:definitions>
  <inkml:trace contextRef="#ctx0" brushRef="#br0">0 459 9097,'0'0'10431,"11"-9"-9449,243-253 3682,-103 102-3434,-149 158-1232,0-1 1,0 1-1,0 0 1,0 0-1,1 0 1,-1 0-1,0 0 1,1 0-1,0 1 1,-1-1-1,1 1 1,0 0-1,0 0 1,4-1-1,-7 2-3,1 0-1,0 0 0,-1 0 1,1 0-1,-1 1 0,1-1 1,-1 0-1,1 1 0,0-1 1,-1 0-1,1 1 0,-1-1 1,1 0-1,-1 1 0,0-1 0,1 1 1,-1-1-1,1 1 0,-1-1 1,0 1-1,1-1 0,-1 1 1,0 1-1,6 27-38,-2 30-140,-3-18 437,9 49 1,-8-80-690,0 1-1,1-1 1,0 0-1,1 0 1,0 0-1,0 0 1,1-1 0,0 0-1,12 15 1,-15-20-188,1-1 0,0-1 0,0 1 0,0 0 0,0-1 0,0 0 0,0 1 0,5 1 0,31 6-8841</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49.733"/>
    </inkml:context>
    <inkml:brush xml:id="br0">
      <inkml:brushProperty name="width" value="0.025" units="cm"/>
      <inkml:brushProperty name="height" value="0.025" units="cm"/>
    </inkml:brush>
  </inkml:definitions>
  <inkml:trace contextRef="#ctx0" brushRef="#br0">1 2118 5605,'0'0'9567,"12"0"-9290,241 2 3088,326-4-2187,-485-5-834,0-3 0,-1-4 0,-1-5-1,0-3 1,-1-5 0,-2-3 0,-1-4 0,-2-4-1,121-73 1,-92 39-232,-4-5-1,111-98 1,185-201 142,-359 330-250,74-82 69,129-174 1,-186 219-45,-19 26-7,3 3-1,83-74 1,-96 99-17,1 1-1,1 2 0,1 1 0,2 3 0,48-20 1,-17 13-23,2 4 1,1 3 0,1 4 0,0 2 0,1 4-1,1 4 1,0 2 0,97 7 0,-148 1 16,0 2 1,-1 0-1,0 2 1,0 1-1,0 1 1,-1 1-1,0 1 1,-1 1-1,0 1 0,-1 1 1,35 27-1,-21-10 58,-1 2-1,-2 1 0,-2 2 0,0 1 1,42 66-1,271 466 101,-311-507-117,14 20 94,3-3 0,4-1 0,117 125 0,-125-155 123,2-2-1,2-3 1,3-1 0,0-3 0,3-3-1,73 35 1,-29-26-45,3-5 1,1-4-1,143 27 0,336 31-115,31 7 148,-410-51-180,92 19-760,-217-53-746,143 6-1,-206-21 1167,33 2-2529,53-6 0,-27-10-4712</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2.838"/>
    </inkml:context>
    <inkml:brush xml:id="br0">
      <inkml:brushProperty name="width" value="0.025" units="cm"/>
      <inkml:brushProperty name="height" value="0.025" units="cm"/>
    </inkml:brush>
  </inkml:definitions>
  <inkml:trace contextRef="#ctx0" brushRef="#br0">271 62 10794,'0'0'8616,"3"-8"-6614,6-28-21,-9 36-1941,0-1-1,0 0 1,0 0 0,0 1 0,0-1 0,0 0-1,0 0 1,-1 1 0,1-1 0,0 0-1,-1 1 1,1-1 0,0 0 0,-1 1 0,1-1-1,-1 0 1,1 1 0,-1-1 0,1 1 0,-1-1-1,0 1 1,1-1 0,-1 1 0,1-1-1,-1 1 1,0 0 0,0-1 0,1 1 0,-1 0-1,0 0 1,1 0 0,-1-1 0,0 1 0,0 0-1,0 0 1,1 0 0,-1 0 0,0 0 0,0 0-1,1 0 1,-1 1 0,0-1 0,0 0-1,1 0 1,-1 0 0,0 1 0,1-1 0,-2 1-1,-34 14 3,25-4-20,2-1 0,0 2-1,0-1 1,1 1 0,1 0 0,0 1-1,0 0 1,-9 27 0,6-8 341,0 0 1,-7 58 0,14-74-248,2 0 0,0 0 1,2 25-1,-1-37-88,0 1 0,1 0 1,0-1-1,0 1 0,1-1 0,-1 1 0,1-1 1,0 0-1,0 1 0,0-1 0,0 0 0,1 0 1,0-1-1,0 1 0,0-1 0,5 5 0,-7-7-321,-3-5-373,0 0-1,0 0 1,0 0 0,0 0 0,-1 1-1,0-1 1,1 1 0,-1 0 0,-1-1-1,-5-3 1,-1-3-760,-32-30-1316,-5-6 5815,86 49-1359,-29-1-1829,0-1 0,1 0 0,-1 0 0,0-1 0,0-1 0,1 0 0,11-3 1,-11 2-919,-1-2 1,0 1-1,0-1 1,0-1-1,0 0 1,16-11-1,15-14-6115</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3.167"/>
    </inkml:context>
    <inkml:brush xml:id="br0">
      <inkml:brushProperty name="width" value="0.025" units="cm"/>
      <inkml:brushProperty name="height" value="0.025" units="cm"/>
    </inkml:brush>
  </inkml:definitions>
  <inkml:trace contextRef="#ctx0" brushRef="#br0">133 1 14734,'0'0'4826,"-11"10"-3652,-8 10-557,0 1-1,-23 34 0,37-48-588,0-1 0,0 1 0,1 0 0,1 0 0,-1 1 0,1-1 0,0 1 0,1-1-1,0 1 1,0 0 0,0 0 0,1 0 0,0 0 0,1 0 0,1 15 0,0-21-51,0 0 0,0 0 1,1 0-1,-1 0 0,1-1 0,-1 1 1,1 0-1,-1-1 0,1 1 0,0-1 1,0 0-1,0 0 0,0 0 0,0 0 1,0 0-1,0 0 0,0 0 0,0 0 1,1-1-1,-1 1 0,0-1 0,0 0 1,0 0-1,1 1 0,-1-2 0,0 1 1,5-1-1,2 1-407,1 0 1,0-1 0,0-1-1,-1 0 1,12-3-1,-9 0-941,-1-1-1,0 0 1,15-12 0,-17 12 114,25-17-4258</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3.537"/>
    </inkml:context>
    <inkml:brush xml:id="br0">
      <inkml:brushProperty name="width" value="0.025" units="cm"/>
      <inkml:brushProperty name="height" value="0.025" units="cm"/>
    </inkml:brush>
  </inkml:definitions>
  <inkml:trace contextRef="#ctx0" brushRef="#br0">228 0 8520,'0'0'10538,"-17"66"-9769,-1-38-97,0-1-127,-3-1 63,3-4-63,0-3-161,3-5-256,5-4-288,-1-7-1826,5-3-2338,-1 0-1986</inkml:trace>
  <inkml:trace contextRef="#ctx0" brushRef="#br0" timeOffset="1">0 103 15471,'0'0'5381,"67"-1"-4837,-29 1-352,9 0-160,-4 0-608,1 0-3140,-6 0-3138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3.878"/>
    </inkml:context>
    <inkml:brush xml:id="br0">
      <inkml:brushProperty name="width" value="0.025" units="cm"/>
      <inkml:brushProperty name="height" value="0.025" units="cm"/>
    </inkml:brush>
  </inkml:definitions>
  <inkml:trace contextRef="#ctx0" brushRef="#br0">164 0 3940,'0'0'14985,"-1"11"-14057,-1-1-671,2-1 0,-1 1 0,2-1 0,-1 1 0,1 0-1,0-1 1,1 1 0,4 12 0,-4-14-103,0 0 0,-1-1 0,0 1 0,-1 0 1,1 0-1,-1 0 0,-1 0 0,0 0 0,0 0 0,0 0 0,-1 0 0,0 0 1,-1-1-1,0 1 0,0-1 0,0 0 0,-1 0 0,-6 9 0,5-8-152,-1-1-1,0 1 1,-1-1-1,0 0 0,0-1 1,-11 9-1,11-10-670,0-1 0,0 0 1,-1 0-1,1-1 0,-1 0 0,1 0 0,-16 3 0,9-5-6591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4.488"/>
    </inkml:context>
    <inkml:brush xml:id="br0">
      <inkml:brushProperty name="width" value="0.025" units="cm"/>
      <inkml:brushProperty name="height" value="0.025" units="cm"/>
    </inkml:brush>
  </inkml:definitions>
  <inkml:trace contextRef="#ctx0" brushRef="#br0">29 59 18514,'0'0'4436,"-1"12"-3758,-10 73 170,-6 84-426,18-177-342,0 1 0,1-1 0,0 1 0,0 0-1,4-9 1,5-19-431,-5-1-464,-1 1 0,1-53 0,-13 99 124,-1 15 662,6-14 3,1 0 1,1 0 0,-1 0-1,2 0 1,0-1-1,0 1 1,1 0 0,6 20-1,-7-28 96,1-1 0,-1 1 0,1 0 0,0-1 0,0 0 0,1 1-1,-1-1 1,1 0 0,-1 0 0,1 0 0,0-1 0,0 1 0,0-1 0,0 1 0,1-1 0,-1 0-1,1 0 1,-1-1 0,1 1 0,0-1 0,-1 0 0,1 0 0,0 0 0,0 0 0,0 0 0,0-1-1,0 0 1,0 0 0,7-1 0,-5 0 129,-1 0 0,0 0 0,0-1 0,0 0 0,0 0 0,-1-1 0,1 1 0,-1-1 0,1 0 0,-1 0-1,0 0 1,0-1 0,0 1 0,0-1 0,-1 0 0,1 0 0,-1 0 0,3-7 0,8-11 347,-1-1 0,13-32 0,-24 51-460,5-10 113,-1 0 0,0 0 0,-1-1-1,-1 1 1,0-1 0,-1-1 0,1-21 0,-21 68-2292,13 11-3099,5-14-3076,-1-28 8083,1 15-8623</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4.940"/>
    </inkml:context>
    <inkml:brush xml:id="br0">
      <inkml:brushProperty name="width" value="0.025" units="cm"/>
      <inkml:brushProperty name="height" value="0.025" units="cm"/>
    </inkml:brush>
  </inkml:definitions>
  <inkml:trace contextRef="#ctx0" brushRef="#br0">101 1 13164,'0'0'11003,"-10"0"-9476,7 0-1435,-5 0 82,0 0-1,0 1 1,0-1 0,0 2-1,-9 2 1,15-4-170,1 0 0,-1 1 0,1-1 0,-1 1 0,1 0 0,-1-1 0,1 1 0,-1 0 0,1 0 0,0 0 0,0 0 0,-1 0 0,1 0 0,0 0 0,0 0 0,0 0 0,0 1 1,0-1-1,0 0 0,1 1 0,-1-1 0,0 1 0,1-1 0,-1 1 0,1-1 0,-1 1 0,1 0 0,0-1 0,-1 1 0,1-1 0,0 1 0,0 0 0,0-1 0,1 1 0,-1-1 0,0 1 0,1-1 0,0 4 1,2-4 25,1 0 0,-1 1 0,1-2 0,0 1 0,-1 0 0,1-1 0,0 1 0,-1-1 0,1 0 0,0 0 0,-1-1 0,5 0 0,0 1 12,155-13 321,-162 13-315,1 0 0,-1 0 0,0 0 0,0 1 0,0-1 0,1 0 0,-1 1-1,0-1 1,0 1 0,0 0 0,0-1 0,0 1 0,0 0 0,0 0 0,0-1 0,0 1 0,0 0 0,0 0 0,-1 0 0,1 0 0,0 0 0,1 2 0,-2-1-12,1-1 0,0 0 0,0 0 0,-1 1 0,1-1 0,0 0 0,0 0 0,0 0 0,0 0 0,1 0 0,-1-1 1,0 1-1,0 0 0,1 0 0,-1-1 0,0 1 0,1-1 0,-1 1 0,0-1 0,1 0 0,-1 1 0,2-1 0,5 0 70,-1-1-1,1-1 1,-1 1-1,1-1 1,-1 0-1,0-1 1,0 1-1,0-1 1,0-1-1,7-4 1,-7 4-375,0 0 1,0 0 0,0 1 0,0 0 0,0 0 0,1 1-1,-1 0 1,1 1 0,11-2 0,-18 3 70,1 1 0,-1-1 0,1 1 0,-1-1 0,0 1 0,1 0 0,-1-1-1,0 1 1,0 0 0,1 0 0,-1 0 0,0 0 0,0 0 0,0 0 0,0 0 0,0 0 0,0 0 0,0 1 0,-1-1 0,2 2 0,-1-1-125,0 0-1,1 0 1,-1 0 0,1-1 0,-1 1 0,1 0 0,-1-1 0,1 1 0,0-1-1,0 1 1,0-1 0,3 2 0,2-2-732,1 1 1,-1-1-1,1 0 0,0-1 0,-1 0 1,15-1-1,-14 0 68,27-2-4229</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00.889"/>
    </inkml:context>
    <inkml:brush xml:id="br0">
      <inkml:brushProperty name="width" value="0.025" units="cm"/>
      <inkml:brushProperty name="height" value="0.025" units="cm"/>
    </inkml:brush>
  </inkml:definitions>
  <inkml:trace contextRef="#ctx0" brushRef="#br0">28 31 23766,'-15'-11'3620,"6"5"-321,5 2-1537,14 4-4068,1-4-3876,1-2-6150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5.687"/>
    </inkml:context>
    <inkml:brush xml:id="br0">
      <inkml:brushProperty name="width" value="0.025" units="cm"/>
      <inkml:brushProperty name="height" value="0.025" units="cm"/>
    </inkml:brush>
  </inkml:definitions>
  <inkml:trace contextRef="#ctx0" brushRef="#br0">60 129 8008,'0'0'14435,"-9"5"-13661,-28 17-251,24-10-277,23-9 31,21-8-240,-22 0-369,1 0 1,-1 0-1,-1-1 0,1 0 0,9-8 0,-18 13 161,-23 29-32,20-24 343,0-1 0,1 1-1,-1 0 1,1 0-1,0 0 1,0 0-1,0 1 1,1-1-1,0 1 1,-1-1-1,2 1 1,-1-1-1,0 7 1,1-9-81,1 0 1,0 0-1,-1 0 0,1 0 1,0-1-1,0 1 1,0 0-1,0-1 0,0 1 1,0 0-1,1-1 1,-1 0-1,0 1 0,1-1 1,0 0-1,-1 0 0,1 1 1,-1-1-1,1 0 1,0-1-1,0 1 0,0 0 1,-1 0-1,1-1 0,0 1 1,0-1-1,0 0 1,0 0-1,0 1 0,0-1 1,0 0-1,3-1 0,18 1 35,0-1 0,0-1-1,-1-1 1,1-1-1,-1-1 1,0-1-1,-1-1 1,1-1-1,-1-1 1,-1-1 0,0 0-1,0-2 1,-1 0-1,0-1 1,-1-1-1,-1-1 1,0 0-1,-1-1 1,-1-1-1,20-27 1,-34 43-66,0 0-1,-1 0 1,1 1 0,0-1 0,0 0-1,-1 0 1,1 0 0,0 0-1,-1 0 1,1 0 0,-1 0-1,0 0 1,1 0 0,-1 0 0,0 0-1,1 0 1,-1 0 0,0 0-1,0 0 1,0 0 0,0 0-1,0 0 1,0 0 0,0 0 0,-1 0-1,1-2 1,-2 3-7,1 0 0,0 0 0,-1-1 0,1 1 0,-1 0 0,1 1 0,0-1 1,-1 0-1,1 0 0,-1 1 0,1-1 0,0 1 0,-1-1 0,1 1 0,0-1 0,-2 2 0,-55 32 234,43-25-161,10-7-69,0 1-1,-1 0 1,1 0-1,1 1 0,-1-1 1,1 1-1,-1 0 0,1 0 1,0 0-1,0 1 1,1-1-1,-4 6 0,9-9-50,-1-1 0,1 0 0,-1 0 0,1 0 0,-1 0 0,1-1 0,-1 1 0,1 0 0,-1 0 0,1-1 0,-1 1 0,1-1 0,-1 0 0,1 1 0,0-2 0,7-3-5,-1-1 0,0-1 0,0 1 0,-1-1 0,0-1 0,0 1 0,-1-1-1,0 0 1,0-1 0,6-13 0,-58 25 330,40 0-276,-1 2 0,1-1 0,0 1 0,0-1 0,1 2 0,-1-1 0,1 1 0,0-1 0,1 1 0,0 1 0,-1-1 0,-3 11 0,-7 12 359,-15 44 0,28-69-347,0 1 1,1 0-1,-1 0 1,1-1-1,0 1 0,1 0 1,-1 0-1,1 0 1,0 9-1,0-13-23,1 1 0,0 0 0,-1-1 0,1 1-1,0-1 1,0 1 0,0-1 0,0 1 0,0-1-1,0 0 1,0 0 0,0 1 0,1-1 0,-1 0-1,0 0 1,1 0 0,-1 0 0,1-1 0,-1 1-1,1 0 1,-1 0 0,1-1 0,0 1 0,-1-1-1,1 0 1,0 1 0,-1-1 0,1 0 0,0 0-1,3 0 1,50-1-2600,-19-9-5180,0-8-5834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6.732"/>
    </inkml:context>
    <inkml:brush xml:id="br0">
      <inkml:brushProperty name="width" value="0.025" units="cm"/>
      <inkml:brushProperty name="height" value="0.025" units="cm"/>
    </inkml:brush>
  </inkml:definitions>
  <inkml:trace contextRef="#ctx0" brushRef="#br0">17 109 9737,'-1'-1'678,"0"1"0,0-1 0,0 0 0,0 0 0,0 1 0,0-1 0,0 0 0,0 0 0,0 0 0,0 0 0,0 0 0,1 0 0,-1-1 0,0 1-1,1 0 1,-1 0 0,1 0 0,-1-3 0,1 3-431,0 0-1,0 0 1,0 0-1,0 0 1,1 0 0,-1 0-1,0 1 1,0-1-1,1 0 1,-1 0-1,1 0 1,-1 0-1,1 1 1,-1-1-1,1 0 1,0 1 0,-1-1-1,1 0 1,0 1-1,1-2 1,1 0-127,0 0 1,1 0-1,0 0 1,-1 1-1,1-1 1,0 1-1,0 0 0,0 0 1,0 0-1,7 0 1,-8 0-118,0 1-1,0 0 1,0 0 0,0 0 0,-1 0 0,1 0-1,0 1 1,0 0 0,0-1 0,0 1-1,-1 0 1,1 0 0,0 0 0,-1 0-1,5 4 1,-5-3-5,0 1 0,-1-1 0,0 1 0,0 0 0,1-1 0,-1 1 0,-1 0-1,1 0 1,0 0 0,-1 0 0,0 0 0,1 0 0,-1 0 0,0 0 0,-1 4 0,-9 61 76,12-67-38,0-1 1,1 1-1,-1-1 0,0 1 0,1-1 0,-1 0 0,1 0 0,-1 0 1,1 0-1,-1-1 0,0 1 0,5-2 0,4-2 159,0-1 0,0 0 0,0-1 0,17-13 0,-23 16-106,0 0-1,-1 0 1,0-1-1,0 0 0,0 0 1,0 0-1,0 0 1,-1-1-1,0 1 0,0-1 1,0 0-1,3-8 1,-5 9-57,-4 26-532,2-21 498,1 0-1,-1 0 1,1-1-1,-1 1 0,1 0 1,0 0-1,0 0 1,-1 0-1,1 0 1,0 0-1,0 0 1,0 0-1,0 0 0,0 0 1,0 0-1,0 0 1,0 0-1,1 0 1,-1 0-1,0 0 0,1 0 1,-1 0-1,1 0 1,-1 0-1,1 0 1,-1-1-1,1 1 1,-1 0-1,1 0 0,0 0 1,-1-1-1,1 1 1,0 0-1,0-1 1,0 1-1,-1-1 1,1 1-1,0-1 0,0 1 1,0-1-1,0 0 1,0 1-1,0-1 1,0 0-1,0 0 0,0 0 1,0 0-1,0 0 1,0 0-1,0 0 1,0 0-1,2 0 1,6 0 35,-1 0 1,1 0-1,0-1 1,0 0 0,-1-1-1,1 0 1,0 0 0,11-5-1,-17 6-19,-1 0-1,1 0 1,-1 0-1,1 0 1,-1-1 0,0 1-1,1-1 1,-1 1-1,0-1 1,0 0-1,0 0 1,0 0 0,0 0-1,-1 0 1,1 0-1,-1-1 1,1 1-1,-1 0 1,0-1-1,0 1 1,0-1 0,0 0-1,0 1 1,-1-1-1,1 0 1,-1 1-1,1-1 1,-1 0 0,0 1-1,0-1 1,-1-4-1,-2 6-70,1 0 1,-1 0-1,0 1 0,0-1 0,1 1 0,-1 0 1,0 0-1,0 0 0,1 0 0,-1 0 0,0 0 0,0 1 1,-4 1-1,3 0 37,-1 0 1,1 0-1,0 0 1,1 0 0,-1 1-1,0 0 1,1 0-1,-1 0 1,1 0-1,0 0 1,0 1-1,0 0 1,-4 7 0,8-10 5,-1 0 0,1-1 0,0 1 0,-1 0 0,1 0 0,0-1 0,0 1 0,-1 0 0,1-1 0,0 1 0,0-1 0,0 1 0,0-1 0,0 0 0,0 1 0,0-1 0,0 0 0,0 1 1,0-1-1,2 0 0,31 6-353,-26-5 124,22 5-1935,0 2 0,56 22 0,-85-30 2239,0 0 0,0 0-1,1 0 1,-1 0 0,0-1 0,0 1 0,0 0-1,1-1 1,-1 1 0,0-1 0,0 1-1,0-1 1,0 0 0,0 0 0,0 1 0,0-1-1,0 0 1,0 0 0,1-1 0,24-26-150,-16 17-82,30-30-2955,-16 10-2242,-3-4-3670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7.389"/>
    </inkml:context>
    <inkml:brush xml:id="br0">
      <inkml:brushProperty name="width" value="0.025" units="cm"/>
      <inkml:brushProperty name="height" value="0.025" units="cm"/>
    </inkml:brush>
  </inkml:definitions>
  <inkml:trace contextRef="#ctx0" brushRef="#br0">44 0 14574,'-5'11'1393,"-2"5"-553,0 1-1,1 1 1,1-1 0,1 1-1,0 0 1,-2 35 0,7-33-652,1 0 0,1 0 0,6 26 0,2 3-97,-5-88 1268,-1-36-1415,5 81 34,0-1 1,0 1 0,1-2-1,0 0 1,0 0 0,0-1-1,22 4 1,-27-6 137,0-1 0,0-1 0,0 1 0,-1-1 0,1 0 0,0 0 0,-1 0 0,1-1 0,-1 0 0,1 0 0,-1-1 0,0 1 0,0-1 0,0 0 0,0 0 0,0-1 0,-1 0 0,1 0 0,-1 0 0,0 0 0,-1 0 0,1-1 0,-1 0 0,1 1 0,2-8 0,-5 10-63,-19 21-341,17-18 298,-3 3 57,1 0 0,0 1 0,0-1 0,0 1 0,0 0 0,1 0 0,0 0 0,0 0 0,0 0 0,1 1 0,0-1 0,-1 10 0,2-14-12,1 0 1,0 0-1,0 0 0,0 0 0,-1-1 1,1 1-1,0 0 0,0 0 0,0-1 1,0 1-1,1 0 0,-1-1 0,0 1 1,0-1-1,0 0 0,0 1 1,1-1-1,-1 0 0,0 0 0,0 0 1,0 1-1,1-1 0,-1 0 0,0-1 1,0 1-1,2 0 0,39-2 489,-41 2-541,78-18 129,-64 13-357,0 1 0,1 1 0,-1 0 0,26-1 0,-22 4-398,-11 1-247,0-1 1,0 0 0,0-1-1,0 0 1,13-3 0,-18 3 232,0 0-1,-1 0 1,1-1 0,0 1-1,-1-1 1,1 0 0,-1 0 0,0 0-1,1 0 1,-1 0 0,0 0 0,0 0-1,-1-1 1,1 1 0,0-1-1,-1 0 1,1 1 0,1-6 0,4-14-6517</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7.732"/>
    </inkml:context>
    <inkml:brush xml:id="br0">
      <inkml:brushProperty name="width" value="0.025" units="cm"/>
      <inkml:brushProperty name="height" value="0.025" units="cm"/>
    </inkml:brush>
  </inkml:definitions>
  <inkml:trace contextRef="#ctx0" brushRef="#br0">13 1 5830,'0'0'2146,"-13"62"-1858,13-45-416,0-1-3460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8.103"/>
    </inkml:context>
    <inkml:brush xml:id="br0">
      <inkml:brushProperty name="width" value="0.025" units="cm"/>
      <inkml:brushProperty name="height" value="0.025" units="cm"/>
    </inkml:brush>
  </inkml:definitions>
  <inkml:trace contextRef="#ctx0" brushRef="#br0">70 0 2723,'0'0'15444,"1"10"-14371,0 13-624,0 3-242,1 1-1,1-1 1,8 34-1,-6-46-107,29 112 58,-31-113 249,-1 1-1,-1 0 1,0 0 0,0 0 0,-1 0 0,-1 0 0,-3 16-1,3-28-259,1 0 0,-1 0 0,1-1 0,-1 1 0,0 0-1,0-1 1,0 1 0,0 0 0,0-1 0,0 1 0,0-1 0,0 0-1,-1 1 1,1-1 0,0 0 0,-1 0 0,1 0 0,-1 0-1,0 0 1,1 0 0,-1 0 0,0 0 0,1-1 0,-1 1 0,0-1-1,0 1 1,0-1 0,1 0 0,-1 1 0,0-1 0,-2 0-1,2-1 33,-1 1-1,1 0 1,-1 0-1,1-1 1,-1 1-1,1-1 1,-1 0-1,1 0 1,-1 0-1,1 0 1,0 0-1,0 0 1,0-1-1,-1 1 1,1-1-1,1 0 1,-1 1-1,0-1 1,0 0-1,1 0 1,-1 0-1,-1-3 1,-3-8-178,0-1 0,1 0 0,1-1 0,0 0 0,1 1 0,0-1 0,1 0 0,1 0 0,1-22 0,0 29 0,1 0 0,0 0 0,1 1 0,0-1 0,0 0 0,0 0 0,1 1 0,6-13 0,-6 16 0,-1 1 0,1-1 0,0 0 0,0 1 0,0-1 0,1 1 0,-1 0 0,1 0 0,0 0 0,0 0 0,0 1 0,0 0 0,0 0 0,0 0 0,8-2 0,11-2-912,1 2 0,0 0-1,30 1 1,16-3-3308,2-4-3670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8.567"/>
    </inkml:context>
    <inkml:brush xml:id="br0">
      <inkml:brushProperty name="width" value="0.025" units="cm"/>
      <inkml:brushProperty name="height" value="0.025" units="cm"/>
    </inkml:brush>
  </inkml:definitions>
  <inkml:trace contextRef="#ctx0" brushRef="#br0">290 0 18546,'0'0'5317,"-53"63"-4837,22-17-160,-4 4-127,-2 1-97,2 1-64,8-5-32,3-5 0,1-5-128,13-6-962,-1-14-1376,7-13-1345</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8.899"/>
    </inkml:context>
    <inkml:brush xml:id="br0">
      <inkml:brushProperty name="width" value="0.025" units="cm"/>
      <inkml:brushProperty name="height" value="0.025" units="cm"/>
    </inkml:brush>
  </inkml:definitions>
  <inkml:trace contextRef="#ctx0" brushRef="#br0">1 1 13100,'0'0'10218,"68"67"-8648,-26-22-225,12 4-641,7 0-543,10-3-129,1-7-2755,-7-9-5957</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0.482"/>
    </inkml:context>
    <inkml:brush xml:id="br0">
      <inkml:brushProperty name="width" value="0.025" units="cm"/>
      <inkml:brushProperty name="height" value="0.025" units="cm"/>
    </inkml:brush>
  </inkml:definitions>
  <inkml:trace contextRef="#ctx0" brushRef="#br0">307 36 16656,'0'0'7441,"-10"-6"-5300,4 2-1947,0 0 0,0 1-1,-1 0 1,1 0 0,-1 0 0,0 1-1,0 0 1,1 1 0,-2-1 0,1 1-1,0 0 1,0 1 0,0 0 0,0 0-1,0 1 1,-13 2 0,2 1-10,1 1-1,1 0 1,-1 2-1,-17 9 1,29-14-211,1 0-1,-1 0 1,1 1-1,0-1 1,0 1-1,0 0 1,1 0-1,-1 1 1,1-1-1,0 1 1,0 0-1,0 0 1,0 0-1,0 0 1,1 0-1,0 0 1,0 1-1,0-1 1,-2 9-1,4-11-74,1-1-1,-1 1 1,0-1 0,1 1-1,-1-1 1,1 1-1,-1-1 1,1 0 0,0 1-1,-1-1 1,1 0-1,0 1 1,0-1 0,0 0-1,0 0 1,0 0-1,0 0 1,1 0-1,-1 0 1,0 0 0,0 0-1,1-1 1,-1 1-1,1 0 1,-1-1 0,0 1-1,1-1 1,-1 1-1,2-1 1,56 13-799,-41-10 529,-5-1 175,6 2 16,1 1-1,-1 0 1,25 12 0,-41-16 183,1 0 0,-1 1 1,0-1-1,0 1 0,0 0 1,0 0-1,0 1 0,0-1 0,0 0 1,-1 1-1,1 0 0,-1-1 1,0 1-1,1 0 0,-1 0 0,-1 1 1,1-1-1,0 0 0,-1 1 1,0-1-1,0 0 0,0 1 0,0 0 1,1 6-1,-3-6 189,0 0 0,-1 0-1,1 0 1,-1 0 0,1-1 0,-1 1 0,0 0-1,-1-1 1,1 0 0,0 1 0,-1-1 0,0 0-1,0 0 1,0-1 0,0 1 0,0 0 0,-1-1-1,1 0 1,-1 0 0,1 0 0,-5 1 0,-3 3 83,0-1 0,0 0 1,0-1-1,0 0 0,-1-1 1,-14 2-1,26-5-320,0 0 0,-1 0 1,1 0-1,0 0 0,0 1 0,0-1 1,-1 0-1,1 0 0,0 0 1,0 0-1,0 0 0,-1 0 0,1 0 1,0 0-1,0 0 0,0 0 0,-1 0 1,1 0-1,0 0 0,0 0 0,0 0 1,-1 0-1,1 0 0,0 0 1,0 0-1,0-1 0,-1 1 0,1 0 1,0 0-1,0 0 0,0 0 0,0 0 1,-1 0-1,1-1 0,0 1 1,0 0-1,0 0 0,0 0 0,0 0 1,0-1-1,0 1 0,-1 0 0,1 0 1,0 0-1,0 0 0,0-1 0,0 1 1,0 0-1,0 0 0,0-1 1,0 1-1,0 0 0,0 0 0,11-13-2584,23-15-3128,-32 27 5122,34-27-6603</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1.353"/>
    </inkml:context>
    <inkml:brush xml:id="br0">
      <inkml:brushProperty name="width" value="0.025" units="cm"/>
      <inkml:brushProperty name="height" value="0.025" units="cm"/>
    </inkml:brush>
  </inkml:definitions>
  <inkml:trace contextRef="#ctx0" brushRef="#br0">95 1 17553,'0'0'1532,"-8"10"80,-2 3-1090,-41 53 2501,48-62-2730,0 1 1,1-1-1,-1 1 1,1-1 0,0 1-1,0 0 1,0 0-1,1 0 1,0 0 0,0 0-1,0 0 1,0 0 0,1 10-1,1-13-266,0-1 1,0 0-1,0 0 0,0 1 0,1-1 1,-1 0-1,0 0 0,0 0 1,1 0-1,-1 0 0,1 0 0,-1-1 1,1 1-1,-1 0 0,1-1 0,0 1 1,-1-1-1,1 1 0,0-1 0,-1 0 1,1 0-1,0 0 0,-1 0 0,1 0 1,0 0-1,-1 0 0,3-1 1,51-8 612,-40 3-567,0 0-1,0-1 0,-1-1 1,-1-1-1,26-19 1,-3 1 5,-35 29-179,-1-1 1,1 1-1,-1-1 1,0 1-1,1-1 1,-1 1-1,0-1 1,0 1-1,0-1 1,0 1-1,0-1 1,0 1-1,0-1 1,-1 1-1,1-1 1,-1 2-1,-23 88 93,-59 142 0,73-209 12,-1 1-1,-15 24 0,22-43-31,1 0 0,-1 0 1,0-1-1,0 0 0,0 0 0,-1 0 1,0 0-1,0-1 0,0 0 0,-1 0 1,1 0-1,-1-1 0,-12 6 0,18-9 35,-1 1 0,1-1 0,0 0 0,-1 0 0,1 0 0,0 1 0,-1-1 0,1 0-1,0 0 1,-1 0 0,1 0 0,-1 0 0,1 1 0,0-1 0,-1 0 0,1 0 0,-1 0 0,1 0 0,-1 0-1,1-1 1,0 1 0,-1 0 0,1 0 0,-1 0 0,1 0 0,0 0 0,-1 0 0,1-1 0,0 1-1,-1 0 1,1 0 0,0-1 0,-1 1 0,1 0 0,0 0 0,-1-1 0,1 1 0,0 0 0,0-1-1,-1 1 1,1 0 0,0-1 0,0 1 0,0-1 0,7-22 77,26-24-142,149-160-45,-140 165 71,1 2 1,82-57-1,-119 92 18,1 0-1,-1 1 0,1 0 1,1 0-1,-1 0 1,0 1-1,1 0 1,0 1-1,-1 0 1,13-2-1,-19 4-1,0 1 0,-1-1-1,1 1 1,0 0 0,-1-1 0,1 1 0,-1 0 0,1 0-1,-1-1 1,1 1 0,-1 0 0,0 0 0,1 0-1,-1 0 1,0 0 0,0 0 0,1-1 0,-1 1 0,0 0-1,0 0 1,0 0 0,0 0 0,0 0 0,0 0 0,0 0-1,-1 0 1,1 0 0,0-1 0,0 1 0,-1 0-1,0 1 1,-8 33 43,4-26-19,-5 19 126,10-28-128,0 1 0,0-1 0,0 1-1,0-1 1,0 1 0,1-1 0,-1 1 0,0-1 0,0 1-1,1-1 1,-1 1 0,0-1 0,1 1 0,-1-1 0,1 1 0,-1-1-1,0 0 1,1 1 0,-1-1 0,1 0 0,-1 1 0,1-1-1,-1 0 1,1 0 0,-1 1 0,1-1 0,-1 0 0,1 0-1,0 0 1,-1 0 0,1 0 0,-1 0 0,1 0 0,-1 0 0,1 0-1,0 0 1,-1 0 0,1 0 0,-1 0 0,1 0 0,-1 0-1,1-1 1,-1 1 0,1 0 0,0-1 0,13-2 41,0-1-1,-1 0 1,0-1 0,21-11 0,-23 11-76,-1-1 1,1 2 0,-1 0-1,1 0 1,0 1 0,1 0-1,-1 1 1,16-1 0,-27 3 15,1 1 0,0 0 1,-1 0-1,1-1 1,0 1-1,-1 0 1,1 0-1,-1 0 1,1 0-1,-1 0 1,1 0-1,-1 0 0,0 0 1,1 0-1,-1 0 1,0 0-1,0 0 1,0 0-1,0 0 1,0 0-1,0 0 1,0 0-1,0 0 0,0 0 1,0 0-1,-1 1 1,-4 32 169,4-32-118,1 0 0,-1-1 1,0 1-1,1 0 0,-1 0 0,1 0 0,0 0 0,0 0 1,0 0-1,0 0 0,0 0 0,0 0 0,0 0 0,1-1 1,-1 1-1,0 0 0,2 2 0,-1-3 8,1 0 1,0 0-1,-1-1 0,1 1 0,0-1 0,0 1 1,-1-1-1,1 0 0,0 1 0,0-1 1,-1 0-1,1 0 0,0-1 0,0 1 0,0 0 1,-1 0-1,1-1 0,0 1 0,2-2 1,23-5 140,-1-1-1,30-14 1,-38 14-360,0 1-1,0 0 0,1 2 0,0 0 0,0 1 0,37-3 1,-56 6 167,1 1-1,-1 0 1,1 0 0,-1 0 0,1 0 0,-1 1 0,0-1 0,1 0 0,-1 0 0,1 0-1,-1 0 1,1 0 0,-1 0 0,0 1 0,1-1 0,-1 0 0,0 0 0,1 1-1,-1-1 1,0 0 0,1 0 0,-1 1 0,0-1 0,0 0 0,1 1 0,-1-1 0,0 0-1,0 1 1,1-1 0,-1 1 0,0-1 0,0 0 0,0 1 0,0-1 0,0 1 0,0-1-1,0 1 1,0-1 0,0 0 0,0 1 0,0-1 0,0 1 0,0-1 0,0 1 0,0-1-1,0 0 1,0 1 0,0-1 0,-1 1 0,1-1 0,0 1 0,-16 29 291,6-10 147,11-19-398,0-1 0,0 0-1,-1 1 1,1-1 0,0 0 0,0 0-1,-1 1 1,1-1 0,0 0-1,0 0 1,0 0 0,0 0-1,-1 0 1,1 0 0,0 0-1,0 0 1,0 0 0,-1 0-1,1-1 1,0 1 0,0 0 0,0 0-1,-1-1 1,2 0 0,21-6 170,6-7-335,41-16-3117,-23 20-9359,-37 10 6558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1.838"/>
    </inkml:context>
    <inkml:brush xml:id="br0">
      <inkml:brushProperty name="width" value="0.025" units="cm"/>
      <inkml:brushProperty name="height" value="0.025" units="cm"/>
    </inkml:brush>
  </inkml:definitions>
  <inkml:trace contextRef="#ctx0" brushRef="#br0">1 40 5157,'0'0'8023,"10"-4"-5679,-2-1-1506,34-18 663,-13 15 4621,-30 37-3981,-10 6-1406,9-29-703,0 0 1,0 1-1,0-1 0,0 1 0,1-1 1,0 10-1,1-15 13,1 0 0,0 0 0,0 0-1,0 0 1,0 0 0,0-1 0,0 1 0,0 0 0,0 0-1,0-1 1,0 1 0,0-1 0,0 1 0,0-1 0,0 1 0,1-1-1,-1 0 1,0 0 0,0 1 0,0-1 0,1 0 0,-1 0-1,0 0 1,0 0 0,1-1 0,1 1 0,40-4 591,-24-1-556,0-1 0,0-1 0,34-19-1,-32 16-158,0 0-1,30-9 0,-50 19 62,-1 1 0,0-1 0,0 1 0,0-1 0,0 1 0,0-1 0,0 1-1,0-1 1,0 1 0,0-1 0,0 0 0,0 1 0,0-1 0,0 1 0,0-1 0,0 1 0,0-1 0,-1 1 0,1-1 0,0 0-1,0 1 1,-1-1 0,1 1 0,0-1 0,0 0 0,-1 1 0,1-1 0,0 0 0,-1 1 0,1-1 0,0 0 0,-1 0-1,1 1 1,-1-1 0,0 0 0,-18 25 282,16-22-304,2-2 77,0 0 1,0 0-1,0-1 1,0 1-1,1 0 1,-1 0-1,0 1 0,0-1 1,1 0-1,-1 0 1,1 0-1,-1 0 1,1 0-1,-1 1 1,1-1-1,0 0 0,0 0 1,-1 1-1,1-1 1,0 0-1,0 1 1,1 1-1,-1-2-7,1-1 0,0 1 0,0 0 0,0-1 0,0 1 1,0-1-1,0 1 0,0-1 0,0 1 0,0-1 0,0 0 0,0 0 0,0 1 0,0-1 0,0 0 1,0 0-1,0 0 0,0 0 0,0 0 0,0 0 0,1-1 0,70-15 473,-63 13-575,-6 3 70,14-6-82,0 2 0,1 0 0,-1 1 1,1 0-1,-1 2 0,1 0 0,20 1 0,-37 1 79,-1-1 0,1 1 0,0-1 0,0 1-1,-1-1 1,1 1 0,0-1 0,-1 1 0,1 0-1,-1-1 1,1 1 0,-1 0 0,1-1 0,-1 1 0,1 0-1,-1 0 1,0 0 0,1-1 0,-1 1 0,0 0 0,0 0-1,1 0 1,-1 0 0,0 0 0,0-1 0,0 1 0,0 0-1,0 0 1,-1 0 0,1 0 0,0 0 0,0-1-1,0 1 1,-1 0 0,1 1 0,-12 37 307,9-32-284,1 6-540,2-12 413,0-1 0,0 0-1,1 0 1,-1 1-1,0-1 1,0 0 0,0 0-1,1 0 1,-1 0 0,0 1-1,0-1 1,0 0 0,1 0-1,-1 0 1,0 0-1,0 0 1,1 0 0,-1 0-1,0 0 1,1 1 0,-1-1-1,0 0 1,0 0 0,1 0-1,-1 0 1,0 0-1,0-1 1,1 1 0,-1 0-1,0 0 1,0 0 0,1 0-1,-1 0 1,0 0 0,0 0-1,1 0 1,-1-1-1,0 1 1,0 0 0,1 0-1,-1 0 1,0 0 0,0-1-1,0 1 1,0 0-1,1 0 1,-1 0 0,0-1-1,0 1 1,18-16-7439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4:18.372"/>
    </inkml:context>
    <inkml:brush xml:id="br0">
      <inkml:brushProperty name="width" value="0.025" units="cm"/>
      <inkml:brushProperty name="height" value="0.025" units="cm"/>
    </inkml:brush>
  </inkml:definitions>
  <inkml:trace contextRef="#ctx0" brushRef="#br0">77 130 5701,'0'0'4565,"-8"2"-2932,-2 2-740,-22 6 156,5-7 6762,49 10-5734,-9-11-2032,0 0-1,0-1 1,0-1-1,-1 0 1,1-1-1,0 0 1,0-1-1,16-5 1,12-5 57,47-21-1,-51 18-61,60-17-1,-73 26 145,-27 4 814,-41 7 201,-166 45 877,64-15-372,192-39-1876,0-2 0,-1-2 1,-1-2-1,1-2 0,72-30 1,-103 37 62,-6 3 91,1-1 1,-2 0 0,1 0 0,0 0-1,-1-1 1,1-1 0,-1 1-1,0-1 1,0 0 0,10-12 0,-16 12 113,-10 6 80,-18 7-66,0 1 1,0 1-1,1 2 1,1 0-1,0 2 1,-26 19-1,11-9 147,-115 69 122,148-92-1564,9-11-1890,13-21-4794,8-12-4553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18.793"/>
    </inkml:context>
    <inkml:brush xml:id="br0">
      <inkml:brushProperty name="width" value="0.025" units="cm"/>
      <inkml:brushProperty name="height" value="0.025" units="cm"/>
    </inkml:brush>
  </inkml:definitions>
  <inkml:trace contextRef="#ctx0" brushRef="#br0">43 16 5349,'0'0'5525,"-9"1"-3389,-25 4-396,37-3 1670,37 1-1818,445-16 2136,3-1-3073,1019 50 301,-1099-22-914,1625 57 2739,-1874-68-2583,116 7 256,-266-6-662,-19 3 153,-20 3-531,-16-1-3468,14-8-4112,11-3-7331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2.244"/>
    </inkml:context>
    <inkml:brush xml:id="br0">
      <inkml:brushProperty name="width" value="0.025" units="cm"/>
      <inkml:brushProperty name="height" value="0.025" units="cm"/>
    </inkml:brush>
  </inkml:definitions>
  <inkml:trace contextRef="#ctx0" brushRef="#br0">0 1 4484,'0'0'417</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2.769"/>
    </inkml:context>
    <inkml:brush xml:id="br0">
      <inkml:brushProperty name="width" value="0.025" units="cm"/>
      <inkml:brushProperty name="height" value="0.025" units="cm"/>
    </inkml:brush>
  </inkml:definitions>
  <inkml:trace contextRef="#ctx0" brushRef="#br0">9 101 3491,'0'0'20137,"10"2"-18466,-3-1-1450,0 0 0,0 0 0,0-1 1,0 0-1,0-1 0,1 1 0,-1-1 1,0-1-1,-1 1 0,1-1 0,0 0 1,0-1-1,-1 0 0,1 0 0,-1 0 1,0-1-1,11-8 0,-14 10-199,0 0-1,0 0 1,0 0 0,0 0-1,-1-1 1,1 1-1,-1-1 1,0 0 0,1 1-1,-1-1 1,0 0 0,-1 0-1,1-1 1,-1 1 0,1 0-1,-1-1 1,0 1-1,1-5 1,-2 7-24,-1 0 1,1 0-1,-1 1 1,1-1-1,-1 0 0,0 1 1,1-1-1,-1 0 0,0 1 1,1-1-1,-1 1 0,0-1 1,0 1-1,1-1 1,-1 1-1,0 0 0,0 0 1,0-1-1,0 1 0,0 0 1,1 0-1,-1 0 1,0 0-1,0 0 0,0 0 1,0 0-1,0 0 0,-1 0 1,-31 3-139,24 0 128,0 0 0,1 1 1,-1 0-1,1 0 0,0 1 0,0 0 0,0 1 0,-13 12 0,16-14 13,1 0-1,0 0 0,0 0 1,1 1-1,-1-1 0,1 1 1,0 0-1,0 0 0,0 0 1,1 0-1,0 0 0,0 1 1,0-1-1,1 1 0,-2 10 1,3-13-3,1 0-1,0 0 1,0 0 0,0 0-1,0 0 1,1 0 0,-1 0 0,1-1-1,0 1 1,0-1 0,0 1-1,0-1 1,0 1 0,0-1 0,0 0-1,1 0 1,-1 0 0,1 0 0,0-1-1,0 1 1,-1-1 0,1 1-1,0-1 1,0 0 0,0 0 0,6 0-1,42 11-2085,-9-9-4058,-9-3-2086</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3.938"/>
    </inkml:context>
    <inkml:brush xml:id="br0">
      <inkml:brushProperty name="width" value="0.025" units="cm"/>
      <inkml:brushProperty name="height" value="0.025" units="cm"/>
    </inkml:brush>
  </inkml:definitions>
  <inkml:trace contextRef="#ctx0" brushRef="#br0">0 24 9673,'0'0'11595,"8"-7"-9753,-6 6-1777,-1-1 0,1 1 1,-1 0-1,1-1 0,0 1 0,-1 0 1,1 0-1,0 0 0,0 0 0,0 0 1,0 0-1,-1 1 0,1-1 0,0 1 1,0-1-1,3 1 0,4 13 543,-6 21 200,-5-4-121,-1 1 0,-1-1 0,-2 0 0,-12 35 0,3-9-38,14-53-622,0 1 1,0-1 0,1 1-1,-1-1 1,1 1-1,0 0 1,0-1 0,0 1-1,0 0 1,2 6-1,-1-9-15,-1 0 0,1 0 1,0 0-1,0 0 0,-1 0 0,1 0 0,0 0 0,0-1 0,0 1 0,0 0 0,0-1 0,0 1 0,1 0 0,-1-1 0,0 0 0,0 1 1,0-1-1,0 0 0,1 1 0,-1-1 0,0 0 0,0 0 0,0 0 0,1 0 0,-1 0 0,0 0 0,0 0 0,1-1 0,-1 1 0,0 0 1,0-1-1,0 1 0,0-1 0,2 0 0,17-9 92,-18 8-129,0 1 0,0 0 0,0-1 0,0 1 0,0 0 0,1 0 0,-1 0 0,0 0 0,0 1 0,1-1 0,-1 1 0,1-1 0,-1 1 0,0 0 0,1 0 0,3 0 1,-5 4-40,0 0 0,0 0 1,0 1-1,-1-1 0,1 0 1,-1 1-1,0-1 0,0 0 1,-2 6-1,2-2 44,0-4 37,0 2-22,0 0-1,0 0 1,0 0 0,1 0-1,0-1 1,2 8-1,-3-12 13,1-1 0,-1 1 1,0 0-1,1-1 0,-1 1 0,0-1 0,1 1 0,-1-1 1,1 1-1,-1-1 0,0 1 0,1-1 0,-1 1 0,1-1 0,0 0 1,-1 1-1,1-1 0,-1 0 0,1 1 0,-1-1 0,1 0 1,0 0-1,-1 0 0,2 1 0,0-2 37,0 1 0,0 0 0,-1-1 0,1 1 0,0-1 0,0 0 0,-1 1 0,1-1 0,-1 0 0,1 0 0,-1 0 0,1 0 0,2-3 0,4-3 110,-1-1 0,1 0 0,-1 0 0,-1-1 0,1 0 0,-1 0 0,-1-1 1,6-12-1,0-5 399,14-53 0,-25 82-569,-1 0 0,1 0 0,-1 0-1,1 0 1,0 0 0,0 0 0,0 0 0,0 0 0,0 0 0,1 0 0,-1 0-1,1 0 1,-1 0 0,1 0 0,0 0 0,-1 0 0,1-1 0,0 1-1,0 0 1,0 0 0,1-1 0,-1 1 0,0-1 0,1 1 0,-1-1 0,1 0-1,-1 1 1,1-1 0,-1 0 0,1 0 0,0 0 0,0 0 0,0 0 0,-1-1-1,1 1 1,0 0 0,0-1 0,0 1 0,0-1 0,0 0 0,0 0-1,0 0 1,0 0 0,0 0 0,2 0 0,14-1 80,-14 1-75,0 0 0,1-1 0,-1 2 0,0-1 1,0 0-1,1 1 0,-1 0 0,0 0 0,6 2 0,-8-2-13,-1 1-1,1-1 0,-1 1 0,1-1 1,-1 1-1,0 0 0,0 0 0,0 0 1,0-1-1,0 1 0,0 0 0,0 0 1,0 0-1,-1 0 0,1 0 0,-1 1 1,0-1-1,0 0 0,1 0 0,-1 0 1,-1 0-1,1 4 0,-2 9 29,0 0 1,-1-1-1,-8 27 1,6-24 233,19-152-4071,-11 43-8733,-3 47-1837</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4.279"/>
    </inkml:context>
    <inkml:brush xml:id="br0">
      <inkml:brushProperty name="width" value="0.025" units="cm"/>
      <inkml:brushProperty name="height" value="0.025" units="cm"/>
    </inkml:brush>
  </inkml:definitions>
  <inkml:trace contextRef="#ctx0" brushRef="#br0">1 0 16111,'0'0'15759,"51"12"-17809,-33-1-1793,-2 0-2051,-1 3-3139</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4.653"/>
    </inkml:context>
    <inkml:brush xml:id="br0">
      <inkml:brushProperty name="width" value="0.025" units="cm"/>
      <inkml:brushProperty name="height" value="0.025" units="cm"/>
    </inkml:brush>
  </inkml:definitions>
  <inkml:trace contextRef="#ctx0" brushRef="#br0">162 0 16848,'0'0'3139,"-11"4"-59,-5 2-2297,-6 1 414,0 1 0,0 1 1,1 1-1,-22 14 0,39-16-1568,16-4-38,30-1-622,-27-3 301,-6 2 453,-1 0-1,1 0 1,-1 1-1,0-1 0,0 2 1,0-1-1,10 7 1,-16-9 267,0 0 0,0 0 0,0 1 0,0-1 0,0 0 1,0 1-1,0-1 0,-1 1 0,1-1 0,0 1 0,-1 0 0,0 0 0,1 0 1,-1 0-1,0 0 0,0 0 0,0 0 0,0 0 0,0 0 0,-1 1 0,1-1 0,-1 0 1,1 0-1,-1 1 0,0-1 0,0 0 0,0 1 0,0-1 0,0 0 0,-1 1 1,1-1-1,-1 3 0,-2-2 211,1 1 0,-1-1 1,0 0-1,0-1 0,0 1 1,0 0-1,0-1 0,-1 0 0,1 0 1,-1 0-1,1 0 0,-1 0 1,-7 2-1,-52 12 1369,45-18-1694,19-6-2824,26-14-4582,5 5 110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4.981"/>
    </inkml:context>
    <inkml:brush xml:id="br0">
      <inkml:brushProperty name="width" value="0.025" units="cm"/>
      <inkml:brushProperty name="height" value="0.025" units="cm"/>
    </inkml:brush>
  </inkml:definitions>
  <inkml:trace contextRef="#ctx0" brushRef="#br0">92 274 15983,'0'0'2349,"-8"6"-539,7-5-1803,-11 8 656,0 1 1,1 0-1,-11 13 1,19-21-552,1 0 0,0 0-1,0 1 1,0-1 0,0 0 0,0 1 0,1 0-1,-1-1 1,1 1 0,0 0 0,0 0 0,0 0 0,0 0-1,0 0 1,0 0 0,1 0 0,-1 0 0,1 0-1,0 0 1,0 0 0,0 0 0,1 0 0,-1 0 0,1 0-1,-1 0 1,1 0 0,1 3 0,0-4-47,0 0 0,1-1 1,-1 1-1,0-1 0,0 1 0,1-1 0,-1 0 1,0 0-1,1 0 0,-1 0 0,1-1 1,0 1-1,-1 0 0,1-1 0,-1 0 0,1 0 1,5 0-1,48-5 843,-42 0-814,-1 1 1,1-2 0,-1 0-1,-1-1 1,1 0 0,-1-1-1,0 0 1,0-1-1,-1 0 1,-1-1 0,1 0-1,-2 0 1,10-14 0,-8 10-6,-1-1 0,0 0 0,-1-1 0,-1 1 1,-1-2-1,0 1 0,-1-1 0,-1 0 1,0 0-1,2-21 0,-6 32-98,-1 0 1,1 0-1,-1 0 1,0 0-1,0 0 0,-1 0 1,0 0-1,0 0 0,0 0 1,-1 1-1,-2-7 1,2 10-6,1-1 0,-1 1 1,1 0-1,-1 1 1,0-1-1,0 0 1,1 0-1,-1 1 1,0-1-1,-1 1 0,1 0 1,0 0-1,0-1 1,-1 2-1,1-1 1,0 0-1,-1 0 1,1 1-1,-1-1 1,1 1-1,-1 0 0,1-1 1,-1 1-1,1 0 1,-1 1-1,1-1 1,-1 0-1,-3 2 1,-5 1 13,0 1 1,1 0 0,0 0 0,0 1 0,0 0 0,0 1 0,1 0 0,0 1 0,0 0-1,1 0 1,0 1 0,0 0 0,0 0 0,1 1 0,1 0 0,0 0 0,-6 11 0,11-18 2,1-1 0,-1 1 1,1-1-1,-1 1 1,1-1-1,0 1 1,-1 0-1,1-1 1,0 1-1,0 0 0,0-1 1,0 1-1,1 0 1,-1-1-1,0 1 1,1-1-1,-1 1 1,1 0-1,-1-1 0,1 1 1,0-1-1,0 0 1,0 1-1,0-1 1,0 1-1,0-1 1,0 0-1,0 0 0,0 0 1,0 0-1,1 0 1,-1 0-1,0 0 1,1 0-1,2 1 1,7 3-34,-1-1 1,1-1 0,0 1 0,16 1 0,0 2-344,-22-6 333,0 0 0,0 0 0,0 1 0,0 0 0,-1 0 0,1 0 0,-1 1 0,1-1 0,-1 1 0,0 0 0,0 0 0,0 1 0,0-1 0,0 1 0,-1 0 0,0 0 0,0 0 0,0 0 0,0 1 0,-1-1 0,1 1 0,-1 0 0,-1 0 0,1-1 0,0 1 0,-1 0 0,0 1 0,0-1 0,-1 0 0,0 0 0,1 0 0,-2 0 0,1 0 0,0 1 0,-1-1 0,0 0 1,0 0-1,-1 0 0,0 0 0,-2 4 0,-1 6 48,2-10-150,1 1 1,0 0-1,0 0 1,1 0-1,-1 0 1,1 6-1,10-10-9259</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5.699"/>
    </inkml:context>
    <inkml:brush xml:id="br0">
      <inkml:brushProperty name="width" value="0.025" units="cm"/>
      <inkml:brushProperty name="height" value="0.025" units="cm"/>
    </inkml:brush>
  </inkml:definitions>
  <inkml:trace contextRef="#ctx0" brushRef="#br0">79 0 12043,'-10'26'470,"1"-1"-1,1 1 1,1 1-1,1-1 0,1 1 1,2 0-1,0 0 0,2 1 1,3 33-1,7 28 1774,30 130 0,1 8-794,-28-89-1254,-7-1 1,-6 1-1,-5 0 1,-46 253-1,38-319-788,-31 197 1197,35-180-4120,5 0-4296,4-52-4488</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6.338"/>
    </inkml:context>
    <inkml:brush xml:id="br0">
      <inkml:brushProperty name="width" value="0.025" units="cm"/>
      <inkml:brushProperty name="height" value="0.025" units="cm"/>
    </inkml:brush>
  </inkml:definitions>
  <inkml:trace contextRef="#ctx0" brushRef="#br0">0 11 15375,'0'0'5648,"12"1"-5691,1086 23 395,-803-25-245,787-17 89,2 1 1284,540 39-500,-369-2 1051,-1092-19-1363,799 35 810,-917-31-1429,87 21 1,-60 0-6165,-55-24-3921,-5-2 2140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6.681"/>
    </inkml:context>
    <inkml:brush xml:id="br0">
      <inkml:brushProperty name="width" value="0.025" units="cm"/>
      <inkml:brushProperty name="height" value="0.025" units="cm"/>
    </inkml:brush>
  </inkml:definitions>
  <inkml:trace contextRef="#ctx0" brushRef="#br0">1 1 13613,'0'0'9246,"9"0"-8499,26 5-503,0 1-1,-1 1 1,0 3 0,-1 0-1,0 2 1,0 1-1,53 32 1,-80-42-243,0 1-1,0 0 1,0 0 0,-1 1 0,1-1 0,-1 1 0,0 1-1,-1-1 1,1 1 0,-1-1 0,0 1 0,-1 0-1,1 1 1,-1-1 0,0 1 0,3 10 0,-5-11 12,-1 0 1,1 0-1,-1 0 1,0 0-1,-1 1 0,1-1 1,-1 0-1,0 0 1,-1 0-1,1-1 1,-1 1-1,0 0 1,-1 0-1,1-1 1,-1 0-1,0 1 0,-1-1 1,1 0-1,-7 7 1,-22 21 243,0-2-1,-2-1 1,-60 41 0,47-37-656,-60 58 0,100-85-2926</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7.412"/>
    </inkml:context>
    <inkml:brush xml:id="br0">
      <inkml:brushProperty name="width" value="0.025" units="cm"/>
      <inkml:brushProperty name="height" value="0.025" units="cm"/>
    </inkml:brush>
  </inkml:definitions>
  <inkml:trace contextRef="#ctx0" brushRef="#br0">0 747 15887,'0'0'4837,"7"-12"-4234,45-66 542,111-130-1,-32 47 186,51-99-614,-165 239-640,-7 15-77,-6 13-149,-4 131-316,-2-82 835,2 0-1,13 94 1,-9-131-825,0-1 0,1 0 1,1-1-1,14 31 1,-13-36-371,-1-1 1,2 0-1,-1 0 0,2-1 1,-1 0-1,2 0 1,15 13-1,18 6-7678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32.524"/>
    </inkml:context>
    <inkml:brush xml:id="br0">
      <inkml:brushProperty name="width" value="0.025" units="cm"/>
      <inkml:brushProperty name="height" value="0.025" units="cm"/>
    </inkml:brush>
  </inkml:definitions>
  <inkml:trace contextRef="#ctx0" brushRef="#br0">58 149 6983,'-34'0'1391,"11"0"8183,41 0-9008,696-45 2579,-70 1-1667,236 60-193,-799-13-1300,1720-45 234,-1779 40-199,-8 2 27,-1-1 1,1-1-1,0 0 1,-1-1-1,1 0 1,25-11-1,-43 11 848,-12 1-1242,-19 1-2603,15 0-771,2-1-2322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31.355"/>
    </inkml:context>
    <inkml:brush xml:id="br0">
      <inkml:brushProperty name="width" value="0.025" units="cm"/>
      <inkml:brushProperty name="height" value="0.025" units="cm"/>
    </inkml:brush>
  </inkml:definitions>
  <inkml:trace contextRef="#ctx0" brushRef="#br0">70 1 1537,'0'0'3780,"-54"0"-2531,46 0-1121,3 0-96,3 2-384,2-1-481,0 0-224,0 0 513,7-1-1026</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31.928"/>
    </inkml:context>
    <inkml:brush xml:id="br0">
      <inkml:brushProperty name="width" value="0.025" units="cm"/>
      <inkml:brushProperty name="height" value="0.025" units="cm"/>
    </inkml:brush>
  </inkml:definitions>
  <inkml:trace contextRef="#ctx0" brushRef="#br0">197 2 5669,'0'0'5857,"-8"0"-5580,3 0-204,-4-1 167,0 1-1,0 0 0,1 0 0,-1 1 0,0 0 1,1 1-1,-1 0 0,1 0 0,-1 1 0,1 0 1,0 1-1,0 0 0,-7 4 0,12-5-209,0-1-1,0 0 1,0 0-1,0-1 1,0 1-1,-1-1 1,1 1-1,0-1 1,-1 0-1,1-1 1,-1 1 0,1 0-1,-1-1 1,-4 0-1,8 0 83,7 0-5,21-1-293,0-2 0,-1-1-1,37-11 1,44-6-921,-308 37 3546,178-12-2437,-15 2 907,31-6-2219,15-5-2503,16-7-2684</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7:05.101"/>
    </inkml:context>
    <inkml:brush xml:id="br0">
      <inkml:brushProperty name="width" value="0.025" units="cm"/>
      <inkml:brushProperty name="height" value="0.025" units="cm"/>
    </inkml:brush>
  </inkml:definitions>
  <inkml:trace contextRef="#ctx0" brushRef="#br0">7260 926 8616,'0'0'1612,"-9"-10"-677,-123-135-338,119 133-561,0 2-1,0-1 0,-1 2 0,0 0 0,0 0 0,-1 1 0,0 1 0,-27-8 0,-15-2 306,-67-10 0,31 7-68,-231-59 580,-511-111-777,256 99-41,-93-18-6,56 6-46,-8 59 402,449 46-43,-1 8 0,2 7-1,-233 55 1,173-14-325,-359 140-1,455-140-12,2 7 0,3 5-1,-215 152 1,295-183 42,2 4 0,2 1 0,2 2 0,1 3 0,-71 100 0,95-115-23,1 1 0,2 0 0,1 1 0,2 1 0,2 1 0,1 0 0,2 1 0,1 0 0,3 1 0,-6 74-1,12-77-22,2-1 0,1 0 0,2 0 0,2 0 0,1 0 0,1-1 0,2 0 0,17 39 0,8 3-2,3-1-1,3-2 0,3-2 1,4-2-1,78 89 0,-36-62-2,4-5 0,184 141-1,-53-69 12,7-9-1,6-11 0,7-11 1,288 113-1,-119-89 12,507 122-1,-569-198 34,683 65 1,335-123 71,-1217-32-106,0-7-1,-1-6 0,193-55 0,-230 42 38,0-4 0,-3-5 0,-2-6 0,177-107 0,-241 128 4,-1-3 1,-1-2-1,-2-2 0,-1-2 1,36-43-1,-56 55 13,-1 0 0,-2 0-1,-1-2 1,-1 0 0,-1-1-1,-2-1 1,0 0 0,-3-1-1,14-60 1,-15 37 34,-3 0 0,-2-1 1,-3 0-1,-2 0 0,-11-80 0,-1 63 0,-3 0-1,-2 0 1,-45-108-1,13 70 134,-4 2-1,-5 3 0,-5 2 1,-139-171-1,38 81 544,-276-250 1,295 317-616,-5 5-1,-257-154 1,281 204-142,-2 5 0,-3 6-1,-2 6 1,-3 5 0,-155-32 0,178 57-132,-1 5 0,0 5 0,-1 6 1,0 4-1,-1 5 0,-212 31 0,-154 73-4131,448-96 3740,-232 57-4192</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2.465"/>
    </inkml:context>
    <inkml:brush xml:id="br0">
      <inkml:brushProperty name="width" value="0.025" units="cm"/>
      <inkml:brushProperty name="height" value="0.025" units="cm"/>
    </inkml:brush>
  </inkml:definitions>
  <inkml:trace contextRef="#ctx0" brushRef="#br0">180 167 8296,'0'0'5904,"5"-11"-2317,-1 4-3369,23-51 3222,-24 50-2321,-1 0-1,0 0 1,0-1 0,0 1-1,-1-1 1,0-16 0,-1 24-1078,0 0 1,0 1 0,0-1 0,0 0 0,0 1 0,0-1-1,0 1 1,-1-1 0,1 0 0,0 1 0,0-1-1,-1 1 1,1-1 0,0 1 0,-1-1 0,1 1-1,0-1 1,-1 1 0,1-1 0,-1 1 0,1-1 0,-1 1-1,1 0 1,-1-1 0,1 1 0,-1 0 0,1 0-1,-1-1 1,0 1 0,1 0 0,-2 0 0,-23 2 403,18 0-439,1 1 0,-1 0 1,1 0-1,-1 0 0,-7 6 0,1 3-18,0 1 1,1 0-1,1 0 1,0 1-1,0 1 0,-14 27 1,20-33 26,1 0 0,0 0 0,0 0 0,1 1 0,0-1 0,0 1 0,1 0 0,1-1-1,-1 1 1,2 0 0,-1 0 0,1 0 0,3 16 0,-3-25-6,1 0 0,0 1 0,-1-1 0,1 0 0,0 0 0,0 0 0,0 0-1,0 1 1,0-1 0,0 0 0,0 0 0,0-1 0,0 1 0,1 0 0,-1 0 0,0-1 0,0 1-1,1 0 1,-1-1 0,1 1 0,-1-1 0,0 0 0,1 0 0,-1 1 0,1-1 0,-1 0 0,1 0 0,-1 0-1,1 0 1,-1-1 0,0 1 0,1 0 0,-1 0 0,2-2 0,5 1 55,0-1-1,-1 0 1,1 0 0,-1-1-1,9-4 1,6-8 2,0 0-1,-2-1 1,0-1 0,0-1-1,-2-1 1,28-36-1,-41 55-418,-3 12 75,-4 16 28,-11 108 886,4 143-1,12-248-635,-2-26 0,-1 1 0,1-1 0,-1 0 0,0 0 0,0 1 0,-1-1 0,-1 5 0,2-7 0,-1-1 0,-1 0 0,1 0 0,0 1 0,0-1 0,-1 0 0,1 0 0,-1 0 0,0 0 0,0-1 0,0 1 0,1 0 0,-1-1 0,-1 0 0,1 1 0,0-1 0,0 0 0,-5 2 0,-5 1 0,0 0 0,-1-1 0,0 0 0,1-1 0,-1 0 0,0-1 0,0-1 0,0 0 0,0-1 0,0 0 0,0-1 0,0 0 0,1-1 0,-1-1 0,-19-7 0,32 11-4,-1-1 0,1 1 0,-1 0 0,1 0 0,-1-1 0,0 1 0,1 0 0,-1-1 0,1 1 0,-1 0 0,1-1 0,-1 1 0,1-1 0,0 1 0,-1-1 0,1 1 0,0-1 0,-1 1 0,1-1 0,0 1 0,-1-1 0,1 0 0,0 1 0,0-1 0,0 1 0,0-1 0,0 0 0,-1 1-1,1-1 1,0 1 0,0-1 0,1 0 0,-1 1 0,0-1 0,0 0 0,0 1 0,0-1 0,0 1 0,1-1 0,-1 0 0,0 1 0,0-1 0,1 1 0,-1-1 0,1 1 0,-1-1 0,0 1 0,1-1 0,-1 1 0,1 0 0,-1-1 0,1 1 0,-1 0 0,2-1 0,40-24-1561,-22 15-589,14-16-5757</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3.241"/>
    </inkml:context>
    <inkml:brush xml:id="br0">
      <inkml:brushProperty name="width" value="0.025" units="cm"/>
      <inkml:brushProperty name="height" value="0.025" units="cm"/>
    </inkml:brush>
  </inkml:definitions>
  <inkml:trace contextRef="#ctx0" brushRef="#br0">90 94 18097,'0'0'5723,"1"13"-4661,6 198 1311,-7-62-8072,0-149 5655,0 0-1,0 0 1,0 1 0,0-1-1,0 0 1,0 0-1,0 0 1,0 1-1,0-1 1,-1 0-1,1 0 1,0 0-1,0 1 1,0-1-1,0 0 1,0 0-1,-1 0 1,1 0 0,0 1-1,0-1 1,0 0-1,0 0 1,-1 0-1,1 0 1,0 0-1,0 0 1,-1 0-1,1 0 1,0 1-1,0-1 1,0 0 0,-1 0-1,1 0 1,0 0-1,0 0 1,-1 0-1,1 0 1,0 0-1,0 0 1,0-1-1,-1 1 1,1 0-1,0 0 1,0 0-1,0 0 1,-1 0 0,1 0-1,0 0 1,0 0-1,0-1 1,-1 1-1,1 0 1,0 0-1,0 0 1,0 0-1,0-1 1,0 1-1,-1 0 1,1 0-1,0-1 1,-13-10-842,4-3 282,1 0-1,0-1 0,1 0 0,1 0 1,0 0-1,1-1 0,-5-25 0,4 9 1136,1-2 0,0-57 0,5 85-210,1-1 1,0 1 0,0-1 0,0 1 0,1 0 0,0 0 0,0 0 0,0 0-1,1 0 1,0 0 0,0 0 0,1 1 0,-1 0 0,1-1 0,0 1-1,0 1 1,1-1 0,0 1 0,7-6 0,-6 5-76,1 1 0,-1 0 0,1 0 0,0 1 0,1 0 0,-1 0 0,0 0 0,1 1-1,-1 0 1,1 1 0,0 0 0,0 0 0,0 0 0,-1 1 0,14 2 0,-19-2-176,0 1 1,1-1-1,-1 1 0,0 0 0,0 0 1,1 0-1,-1 0 0,0 1 1,0-1-1,0 0 0,-1 1 0,1-1 1,0 1-1,0 0 0,-1 0 1,1 0-1,-1 0 0,0 0 0,0 0 1,1 0-1,-1 0 0,0 0 1,-1 0-1,1 1 0,0-1 0,-1 0 1,1 1-1,-1-1 0,0 0 1,0 1-1,0-1 0,0 1 0,0-1 1,0 0-1,-1 3 0,0 6 312,0-1-1,-1 1 0,0-1 1,-1 0-1,0 0 0,-8 17 1,-15 16 449,20-35-681,0 0 0,1 0 0,0 1 0,1-1 0,0 1 0,0 0 1,1 0-1,0 0 0,1 1 0,-2 13 0,4-22-164,0 0 1,1 1-1,-1-1 0,1 0 0,-1 0 1,1 0-1,0 1 0,-1-1 1,1 0-1,0 0 0,0 0 0,0 0 1,0 0-1,0 0 0,0 0 1,0 0-1,0-1 0,0 1 0,0 0 1,0-1-1,1 1 0,-1-1 1,0 1-1,0-1 0,1 1 1,-1-1-1,0 0 0,1 0 0,-1 0 1,0 1-1,1-1 0,1-1 1,54 1-1147,-47-1 813,3 0-1030,1-1 1,-1-1-1,0 0 0,1-1 1,-1 0-1,-1-1 0,19-10 1,3-3-5863</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4.147"/>
    </inkml:context>
    <inkml:brush xml:id="br0">
      <inkml:brushProperty name="width" value="0.025" units="cm"/>
      <inkml:brushProperty name="height" value="0.025" units="cm"/>
    </inkml:brush>
  </inkml:definitions>
  <inkml:trace contextRef="#ctx0" brushRef="#br0">12 266 12204,'0'0'14354,"-4"8"-13601,3-5-721,0-2-10,0 1 0,0 0-1,1-1 1,-1 1 0,0 0-1,1-1 1,-1 1 0,1 0-1,0 0 1,0-1 0,0 1-1,-1 0 1,1 0 0,1 2-1,0-3-5,0 0 0,0 0 1,0 0-1,1 0 0,-1 0 0,0 0 0,1-1 0,-1 1 0,1 0 0,-1-1 0,1 1 0,-1-1 0,1 1 0,-1-1 0,1 0 0,-1 0 0,1 0 0,-1 0 0,1 0 0,0 0 0,-1 0 0,4-1 0,2 1 48,0-1 1,-1 0-1,1 0 0,0 0 1,0-1-1,0 0 0,-1-1 0,11-5 1,-14 7 20,-1 0 0,1-1 0,0 1 0,-1-1 0,0 0 0,1 1 0,-1-1 0,0-1 1,0 1-1,0 0 0,0 0 0,0-1 0,-1 1 0,1-1 0,-1 1 0,0-1 1,1 0-1,-1 1 0,0-1 0,-1 0 0,1 0 0,0 0 0,-1-3 0,0 6-60,-1-1-1,1 1 1,-1-1-1,1 1 1,-1-1-1,0 1 1,1-1-1,-1 1 1,1 0-1,-1-1 1,0 1-1,0 0 1,1-1-1,-1 1 1,0 0-1,1 0 1,-1 0-1,0 0 1,0 0-1,1 0 1,-1 0-1,0 0 1,0 0-1,1 0 1,-1 0-1,0 0 1,0 1-1,1-1 1,-1 0-1,0 1 1,0-1-1,-28 10-39,22-6 14,1 1 0,-1 0 0,1 1 0,0-1 0,1 1 0,-1 0 0,1 0 0,0 1-1,1 0 1,0 0 0,0 0 0,0 0 0,1 0 0,0 1 0,0 0 0,1-1 0,0 1 0,0 0 0,0 13 0,2-20-56,0 0 0,0 0 0,0 0 0,1 0 0,-1 0 0,0 0 0,1-1 0,-1 1-1,0 0 1,1 0 0,-1 0 0,1 0 0,0-1 0,-1 1 0,1 0 0,0 0 0,-1-1 0,1 1 0,0-1 0,0 1 0,-1 0 0,1-1 0,0 0 0,0 1 0,0-1 0,0 1 0,0-1 0,0 0 0,0 0 0,0 1 0,0-1 0,0 0 0,-1 0 0,1 0 0,0 0 0,0 0 0,0 0 0,0-1 0,0 1 0,1 0 0,4-1-574,0 0 0,0 0 0,0-1 0,0 0 0,10-4 1,9-8-2444,1-1 1,-2-1 0,-1-1 0,42-38 0,-10-7 1980,-49 55 13108,-11 13-6815,-30 51-3068,31-48-1829,0 1 0,1-1 0,0 1 0,0-1 0,1 1 0,0 0 0,1 0 0,0 17 1,1-26-296,0 0 1,1-1-1,-1 1 1,0 0-1,1 0 1,-1-1-1,1 1 1,-1 0-1,1 0 0,-1-1 1,1 1-1,0-1 1,-1 1-1,1 0 1,0-1-1,-1 1 1,1-1-1,0 0 1,0 1-1,-1-1 1,1 0-1,0 1 1,0-1-1,0 0 1,0 0-1,-1 1 1,1-1-1,0 0 1,0 0-1,0 0 1,0 0-1,0 0 1,-1-1-1,1 1 1,0 0-1,0 0 1,0 0-1,1-1 1,35-14 279,-21 2-319,-1 0 0,-1-2 1,-1 0-1,0 0 0,0-1 1,-2-1-1,15-28 0,-20 41-13,-2 13-57,-2 34-176,-2-33 225,0 0 0,1-1 0,0 1-1,3 13 1,-3-22 57,-1 0-1,1 0 1,0 0-1,0 0 1,0 0 0,0 0-1,0 0 1,0 0 0,0 0-1,0 0 1,0 0 0,0-1-1,0 1 1,1 0-1,-1-1 1,0 1 0,0-1-1,1 1 1,-1-1 0,0 0-1,1 1 1,-1-1 0,0 0-1,1 0 1,-1 0-1,1 0 1,-1 0 0,0-1-1,1 1 1,-1 0 0,0-1-1,1 1 1,-1 0 0,0-1-1,0 0 1,1 1-1,-1-1 1,0 0 0,2-1-1,3-2 39,0 0 0,0-1 0,0 1 0,0-1 0,8-10 0,4-9-93,-1 0-1,-1-1 1,-1-1-1,-1 0 1,-2-1 0,-1 0-1,0-1 1,11-56-1,-20 69-207,-4 13 101,-10 26 64,-15 47 196,19-48 54,1 1 0,1 0 0,1 1 0,1-1 0,1 1 0,0 41 0,3-64-153,0-1-1,1 1 0,-1-1 0,1 1 1,-1-1-1,1 1 0,-1-1 0,1 1 1,0-1-1,0 1 0,0-1 0,0 0 1,0 0-1,0 1 0,0-1 0,0 0 1,0 0-1,0 0 0,1 0 0,-1 0 1,1 0-1,-1-1 0,0 1 0,1 0 1,-1-1-1,1 1 0,-1-1 1,1 1-1,0-1 0,-1 0 0,1 0 1,-1 1-1,1-1 0,0 0 0,-1-1 1,1 1-1,0 0 0,2-1 0,3 0-41,0 0-1,0-1 1,-1 1-1,1-2 0,0 1 1,-1-1-1,12-6 1,0-4-96,-1-1 0,0-1-1,-1-1 1,-1-1 0,0 0 0,-2 0 0,15-25 0,-25 80 2675,-7 3-2410,2-29-120,1 0 0,0 0 0,0 0 0,1 0 0,1 0 0,3 22 0,-3-33-85,0 1-1,-1-1 1,1 1-1,0-1 1,0 0-1,0 1 1,0-1 0,1 0-1,-1 0 1,0 0-1,0 0 1,1 0-1,-1 0 1,1 0 0,-1 0-1,1 0 1,-1-1-1,1 1 1,-1-1 0,1 1-1,-1-1 1,1 1-1,0-1 1,-1 0-1,1 0 1,0 0 0,-1 0-1,1 0 1,0 0-1,-1 0 1,1-1-1,0 1 1,-1-1 0,1 1-1,-1-1 1,1 1-1,0-1 1,-1 0-1,0 0 1,1 0 0,-1 0-1,0 0 1,1 0-1,-1 0 1,0 0 0,0-1-1,0 1 1,0 0-1,0-1 1,2-2-1,10-25-5615,-2-7-3466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4.487"/>
    </inkml:context>
    <inkml:brush xml:id="br0">
      <inkml:brushProperty name="width" value="0.025" units="cm"/>
      <inkml:brushProperty name="height" value="0.025" units="cm"/>
    </inkml:brush>
  </inkml:definitions>
  <inkml:trace contextRef="#ctx0" brushRef="#br0">25 1 7976,'0'0'20499,"-24"49"-20595,33-41-1730,4-2-1633,1 3-2307,3-3-5572</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4.831"/>
    </inkml:context>
    <inkml:brush xml:id="br0">
      <inkml:brushProperty name="width" value="0.025" units="cm"/>
      <inkml:brushProperty name="height" value="0.025" units="cm"/>
    </inkml:brush>
  </inkml:definitions>
  <inkml:trace contextRef="#ctx0" brushRef="#br0">63 0 4292,'0'0'18567,"-4"9"-16005,-9 13-1388,6-14-789,1 1 0,1 1 0,0-1 0,0 1 0,1 0 0,0 0 0,0 0 0,-2 15 0,7-24-532,-1 0-1,1 0 1,0 0-1,-1 0 0,1 0 1,0 0-1,0-1 0,0 1 1,0 0-1,0-1 1,0 1-1,0 0 0,0-1 1,0 1-1,0-1 1,0 0-1,0 1 0,0-1 1,0 0-1,1 0 0,-1 0 1,0 1-1,0-1 1,0 0-1,0-1 0,0 1 1,1 0-1,1-1 0,44-2-3456,-40 3 2585,0-1 618,1 0 1,0 0-1,-1 1 1,1 0-1,0 1 1,-1 0-1,11 2 1,-16-2 522,-1-1 1,0 1-1,0-1 1,1 1-1,-1 0 1,0 0-1,0-1 1,0 1-1,0 0 1,0 0-1,0 0 1,0 0-1,0 0 1,0 0-1,0 1 1,-1-1-1,1 0 1,0 2-1,0 0 275,0 0 0,-1 0 0,0 0-1,1 0 1,-1-1 0,0 1 0,-1 0 0,1 0-1,0 0 1,-1 0 0,1-1 0,-3 5-1,1-1-45,0-1-1,-1 1 0,0-1 1,0 0-1,0 0 1,-1 0-1,1 0 0,-1-1 1,0 0-1,-1 0 0,1 0 1,-1 0-1,0 0 1,0-1-1,0 0 0,0 0 1,0 0-1,-9 2 0,14-5-456,-1 0 0,0 0 1,1 0-1,-1 0 0,0 0 0,1 0 0,-1-1 0,1 1 0,-1 0 0,0 0 0,1-1 0,-1 1 0,1 0 0,-1-1 0,1 1 0,-1-1 0,1 1 0,-1-1 1,1 1-1,-1-1 0,1 1 0,-1-1 0,1 1 0,0-1 0,-1 1 0,1-1 0,0 1 0,0-1 0,-1 0 0,1 1 0,0-1 0,0 0 0,0 1 0,0-1 1,0 0-1,0 0 0,-1-31-7367,2 23 3528,-1-19-12428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5.781"/>
    </inkml:context>
    <inkml:brush xml:id="br0">
      <inkml:brushProperty name="width" value="0.025" units="cm"/>
      <inkml:brushProperty name="height" value="0.025" units="cm"/>
    </inkml:brush>
  </inkml:definitions>
  <inkml:trace contextRef="#ctx0" brushRef="#br0">48 320 6887,'0'0'23739,"-6"8"-23045,5-7-633,-6 10 80,-1 1-1,2 0 1,-8 16-1,13-25-130,0 0-1,0 0 1,0 0 0,1-1-1,-1 1 1,1 0-1,0 0 1,-1 0-1,1 0 1,1 6-1,-1-8-9,1 1-1,-1-1 1,1 0 0,-1 0-1,1 0 1,0 0-1,-1 0 1,1 0-1,0 0 1,-1 0-1,1 0 1,0-1 0,0 1-1,0 0 1,0 0-1,0-1 1,0 1-1,0 0 1,0-1 0,0 1-1,0-1 1,1 0-1,-1 1 1,0-1-1,0 0 1,0 1 0,0-1-1,2 0 1,3 0-46,1 0 1,-1 0 0,0-1 0,0 0 0,1 0 0,-1 0 0,0-1-1,0 0 1,0 0 0,0-1 0,-1 1 0,1-1 0,-1 0-1,1-1 1,-1 1 0,0-1 0,-1 0 0,6-6 0,1 0-182,-2-1-1,0 0 1,0 0 0,-1-1 0,0 0 0,-1-1 0,6-13 0,-12 25 366,-7 13 42,3-7-150,1 1 0,0 0 0,1 0 0,-1 0 0,1 0 1,0 0-1,1 0 0,-1 0 0,1 1 0,1 8 0,-1-14-25,1 1 1,-1-1 0,0 1 0,1-1-1,-1 0 1,1 1 0,0-1 0,-1 0 0,1 0-1,0 0 1,0 1 0,0-1 0,0 0-1,0 0 1,0 0 0,0 0 0,0 0-1,0-1 1,2 2 0,0-1-8,-1 0 1,0-1-1,1 1 0,-1-1 0,1 0 0,-1 0 1,1 0-1,-1 0 0,1 0 0,-1 0 1,0-1-1,1 1 0,-1-1 0,0 1 1,4-3-1,3-1-138,-1 0 0,0-1 0,0 0 0,0 0 0,-1-1 0,1 0-1,-2 0 1,1-1 0,-1 0 0,8-9 0,7-13-1066,23-40 0,-23 30 886,-2 0 0,-1-2 0,21-73 0,-47 153 3649,-1 33-2481,3-20-255,-1 16 353,4 80 0,3-133-839,0-13-81,0 0 0,0 0-1,0 0 1,0-1 0,1 1 0,-1 0 0,1 0 0,-1 0 0,1-1 0,0 1 0,-1 0 0,1-1 0,0 1 0,0 0 0,3 2 0,5-3 293,1-16-57,-6 1-278,-1-1 0,-1 1 1,0-1-1,-1-25 0,5-27-530,-6 67 546,0-1 1,0 1-1,0 0 1,0 0-1,1 0 1,-1-1-1,0 1 1,0 0-1,0 0 1,0 0-1,1 0 1,-1 0-1,0 0 1,0 0-1,0-1 1,1 1-1,-1 0 1,0 0-1,0 0 1,0 0-1,1 0 1,-1 0-1,0 0 1,0 0-1,1 0 1,-1 0 0,0 0-1,0 0 1,0 0-1,1 0 1,-1 0-1,0 1 1,0-1-1,1 0 1,-1 0-1,0 0 1,0 0-1,0 0 1,0 0-1,1 0 1,-1 1-1,0-1 1,0 0-1,0 0 1,0 0-1,1 1 1,-1-1-1,0 0 1,0 0-1,0 0 1,0 1-1,0-1 1,0 0-1,16 17 202,-8-8-39,-4-6-157,1 0 0,-1 0 0,1 0 0,0 0 0,0-1 0,0 1 0,0-1 0,0-1 0,0 1 0,1-1 0,-1 0 0,1 0 0,-1 0 0,1-1 0,-1 0 0,1 0 0,-1 0 0,1-1 1,-1 0-1,0 0 0,1 0 0,7-3 0,-3 0-2,1-1 1,-1 0 0,0 0 0,0-1-1,-1 0 1,1 0 0,-1-1 0,-1-1-1,15-14 1,-21 22-6,-4 10 0,-6 11 0,4-11 0,0 1 0,0 0 0,1 0 0,0 0 0,1 1 0,0-1 0,1 0 0,0 1 0,2 20 0,-1-31 0,1 0 0,-1 0 0,0 0 0,0 0 0,1 0 0,-1-1 0,0 1 0,1 0 0,-1 0 0,1 0 0,-1-1 0,1 1 0,0 0 0,-1-1 0,1 1 0,0 0 0,-1-1 0,1 1 0,0-1 0,0 1 0,-1-1 0,1 1 0,0-1 0,0 0 0,0 1 0,0-1 0,0 0 0,0 0 0,-1 0 0,1 0 0,0 0 0,0 0 0,0 0 0,0 0 0,0 0 0,0 0 0,0 0 0,0 0 0,0-1 0,-1 1 0,1 0 0,0-1 0,0 1 0,0 0 0,0-1 0,-1 1 0,1-1 0,0 0 0,0 0 0,3-1 0,1-1 0,-1 1 0,0-1 0,0 0 0,0-1 0,-1 1 0,1-1 0,2-3 0,23-50-2489,-23 39 117,0 0-1,-1 0 0,2-20 1,0-58-7165,-9 34 6966,-7 18 7176,9 43-4306,0 0 0,-1 0 0,1 1 1,0-1-1,-1 0 0,1 0 0,-1 0 0,1 0 0,-1 1 0,1-1 0,-1 0 1,1 0-1,-1 1 0,0-1 0,1 0 0,-1 1 0,0-1 0,0 1 0,1-1 1,-1 1-1,0-1 0,0 1 0,0 0 0,0-1 0,0 1 0,0 0 0,0 0 1,1 0-1,-1-1 0,0 1 0,0 0 0,0 0 0,0 1 0,0-1 0,0 0 1,0 0-1,0 0 0,0 0 0,0 1 0,0-1 0,1 0 0,-3 2 0,2-1-116,-1 1-1,1 0 0,-1 0 1,1 0-1,0 0 1,-1 0-1,1 0 0,0 1 1,0-1-1,1 0 0,-1 0 1,0 1-1,1-1 0,0 1 1,-1-1-1,1 0 0,0 1 1,0-1-1,0 1 1,1 1-1,-1 2-282,0 0-1,1 0 1,0 0 0,0-1-1,0 1 1,1 0 0,3 7-1,2-3-1345,0-1 0,1 0 0,0-1-1,1 0 1,-1 0 0,2-1 0,-1 0-1,1-1 1,0 0 0,0 0 0,1-1-1,10 4 1,18 10 2464,-3 3 7322,-23-6-2948,-13-15-5137,1 0 0,-1 0 0,0 0-1,1 0 1,-1 0 0,1-1 0,0 1 0,-1 0-1,1 0 1,0-1 0,-1 1 0,1 0 0,0-1-1,0 1 1,-1-1 0,1 1 0,0-1 0,0 1-1,0-1 1,0 0 0,0 1 0,0-1-1,0 0 1,0 0 0,0 0 0,0 1 0,0-1-1,0 0 1,1-1 0,20 1-384,0-2 0,0-1-1,-1-1 1,1 0 0,30-11 0,52-11-281,-103 26 432,0-1 0,1 1 0,-1 0 0,1-1-1,-1 1 1,1 0 0,-1 0 0,1 0 0,-1 0 0,1 1 0,-1-1 0,0 0 0,1 1 0,-1-1-1,1 0 1,-1 1 0,2 1 0,3 18 614,-5-2-481,0-17-173,-1 0 0,1 0 1,0-1-1,-1 1 0,1 0 0,-1 0 0,1 0 0,0-1 1,0 1-1,0 0 0,-1-1 0,1 1 0,0-1 0,0 1 1,0-1-1,0 1 0,0-1 0,0 0 0,0 1 0,0-1 1,0 0-1,0 0 0,0 0 0,0 0 0,0 0 0,0 0 1,0 0-1,0 0 0,0 0 0,0 0 0,0-1 0,0 1 1,0 0-1,0-1 0,2 0 0,1 0-408,0 0-1,0 0 1,-1-1 0,1 1-1,0-1 1,0 0 0,-1 0-1,5-3 1,6-11-7875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6.699"/>
    </inkml:context>
    <inkml:brush xml:id="br0">
      <inkml:brushProperty name="width" value="0.025" units="cm"/>
      <inkml:brushProperty name="height" value="0.025" units="cm"/>
    </inkml:brush>
  </inkml:definitions>
  <inkml:trace contextRef="#ctx0" brushRef="#br0">0 0 14029,'0'0'8520,"16"63"-7559,-6-31 192,-1 8-256,5 1-480,4-1-353,3-1 32,2-6-224,2-7-417,-3-5-224,-4-3-192,-4-4-864,-9-3-1442,-5-3-3171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46.519"/>
    </inkml:context>
    <inkml:brush xml:id="br0">
      <inkml:brushProperty name="width" value="0.025" units="cm"/>
      <inkml:brushProperty name="height" value="0.025" units="cm"/>
    </inkml:brush>
  </inkml:definitions>
  <inkml:trace contextRef="#ctx0" brushRef="#br0">501 499 4548,'5'-14'1767,"32"-76"-430,-12 35 123,-3-1-1,-2-2 1,22-106-1,-42 162-1396,1-1 1,-1 1-1,1-1 0,-1 1 0,0-1 1,0 1-1,0-1 0,0 1 0,-1-1 1,1 1-1,-1-1 0,1 1 0,-1-1 1,0 1-1,0 0 0,0-1 0,0 1 1,0 0-1,-1 0 0,-1-3 1,1 4-43,-1 0 0,0-1 0,1 1 0,-1 0 0,1 1 0,-1-1 0,0 0 1,0 1-1,1 0 0,-1-1 0,0 1 0,0 0 0,0 0 0,1 1 0,-1-1 1,0 1-1,0-1 0,1 1 0,-4 1 0,-5 2 0,-1 0 0,0 1 0,1 0 0,0 1 0,0 0 0,0 1-1,1 0 1,0 1 0,-11 11 0,-78 87 155,94-101-166,-38 46 158,3 2-1,2 2 1,2 2 0,3 0-1,2 3 1,3 0 0,3 2-1,2 1 1,-24 108-1,41-130-133,1 1 0,2-1 0,1 1 0,3 0 0,1 0 0,3-1 0,1 1 0,1-1 0,3-1 0,1 1 0,26 58-1,-26-75-7,2 0 0,0-1 0,1 0 0,2-1 0,0-1-1,1-1 1,1 0 0,26 21 0,-26-27-17,0 0 1,1-2-1,0 0 0,1-1 1,1-2-1,0 0 0,0 0 0,0-2 1,1-1-1,36 6 0,-41-10-12,-1 0 0,1-1 0,0 0 0,0-1 0,22-4 0,-30 2 5,0 0 1,0 0-1,0-1 1,-1 0-1,1-1 0,-1 0 1,0 0-1,0-1 1,-1 0-1,1 0 1,9-9-1,8-11 272,-2-2 1,0 0-1,-2-1 1,35-61-1,54-135 1549,-98 199-1665,28-65 303,-5-2 0,28-106 1,-50 141-383,-2 0-1,-2-1 1,-3 0 0,-3-113-1,-5 144-91,-1 1 1,-2 0-1,0 0 0,-2 1 0,0 0 0,-2 0 0,-1 0 1,-1 1-1,-1 1 0,-1 0 0,-24-32 0,29 44-4,0 1-1,0 1 1,-1-1-1,-1 1 1,1 1-1,-1 0 1,-1 0-1,1 1 1,-1 0-1,-1 1 1,1 1-1,-1-1 1,0 2-1,0 0 1,-1 0-1,1 1 1,-1 0 0,1 1-1,-1 1 1,0 0-1,0 1 1,0 0-1,0 1 1,1 0-1,-19 5 1,14-1-206,0 1 1,0 1-1,0 0 1,1 1 0,-29 20-1,-71 60-4565,97-72 3400,-29 22-4848</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7.072"/>
    </inkml:context>
    <inkml:brush xml:id="br0">
      <inkml:brushProperty name="width" value="0.025" units="cm"/>
      <inkml:brushProperty name="height" value="0.025" units="cm"/>
    </inkml:brush>
  </inkml:definitions>
  <inkml:trace contextRef="#ctx0" brushRef="#br0">0 197 17553,'0'0'9641,"15"-50"-9001,9 28-287,4-4-257,7 2-64,6-1-513,1-1-3298,-3 2-3973</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7.399"/>
    </inkml:context>
    <inkml:brush xml:id="br0">
      <inkml:brushProperty name="width" value="0.025" units="cm"/>
      <inkml:brushProperty name="height" value="0.025" units="cm"/>
    </inkml:brush>
  </inkml:definitions>
  <inkml:trace contextRef="#ctx0" brushRef="#br0">1 98 18642,'0'0'5375,"8"-9"-4974,0 0-298,-1 0-227,0 0 0,1 1 0,0 0 0,0 0 0,1 1 0,0 0 0,0 1 0,1 0 0,10-5 0,-19 11 114,0 0 1,0 0-1,0 0 1,0 0-1,0 0 1,0 0-1,0 0 1,0 0-1,0 0 0,0 1 1,-1-1-1,1 0 1,0 1-1,0-1 1,0 1-1,0-1 1,0 1-1,-1-1 1,1 1-1,0 0 1,-1-1-1,1 1 1,0 0-1,-1-1 1,1 1-1,-1 0 1,1 0-1,-1 0 1,1 0-1,-1 0 1,1-1-1,-1 1 0,0 0 1,0 0-1,1 0 1,-1 0-1,0 0 1,0 0-1,0 0 1,0 0-1,-1 2 1,2 52 142,-2-41-26,1-1-385,1 39 974,4-29-2482,7-9-3557,-1-12-1106</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7.771"/>
    </inkml:context>
    <inkml:brush xml:id="br0">
      <inkml:brushProperty name="width" value="0.025" units="cm"/>
      <inkml:brushProperty name="height" value="0.025" units="cm"/>
    </inkml:brush>
  </inkml:definitions>
  <inkml:trace contextRef="#ctx0" brushRef="#br0">0 16 21172,'0'0'6662,"85"17"-6341,-37-17-161,6 0-320,-2-12-3172,-5 2-1824,-11-1-3076</inkml:trace>
  <inkml:trace contextRef="#ctx0" brushRef="#br0" timeOffset="1">92 152 16496,'0'0'8616,"80"18"-8232,-35-32-224,2-6-1665,-3-2-4293</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8.267"/>
    </inkml:context>
    <inkml:brush xml:id="br0">
      <inkml:brushProperty name="width" value="0.025" units="cm"/>
      <inkml:brushProperty name="height" value="0.025" units="cm"/>
    </inkml:brush>
  </inkml:definitions>
  <inkml:trace contextRef="#ctx0" brushRef="#br0">0 413 9993,'0'0'16977,"11"-1"-15675,-3 0-1172,0-1-1,0 0 1,0-1-1,0 0 1,0 0 0,-1-1-1,1 0 1,-1 0-1,0-1 1,0 0-1,7-7 1,17-15 45,29-35 1,-33 34-187,98-117-585,-41 44-287,-83 102 833,0 0 0,-1 0 0,0 0 0,1 0 0,-1 0 0,0 1 0,1-1 0,-1 0-1,0 0 1,0 0 0,0 1 0,0-1 0,0 0 0,0 0 0,0 0 0,-1 0-1,1 2 1,-11 39 469,-18 42 0,19-59-56,1 1 0,1 0 0,1 1 0,2-1 0,-5 48 0,10-73-414,0-1-1,0 1 1,0-1-1,0 1 0,0-1 1,0 0-1,0 1 1,0-1-1,0 1 0,0-1 1,0 1-1,0-1 0,0 0 1,1 1-1,-1-1 1,0 1-1,0-1 0,0 0 1,1 1-1,-1-1 1,0 0-1,1 1 0,-1-1 1,0 0-1,0 1 1,1-1-1,-1 0 0,1 0 1,-1 1-1,0-1 0,1 0 1,-1 0-1,1 0 1,0 1-1,15-7-5231,2-12-3344</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8.611"/>
    </inkml:context>
    <inkml:brush xml:id="br0">
      <inkml:brushProperty name="width" value="0.025" units="cm"/>
      <inkml:brushProperty name="height" value="0.025" units="cm"/>
    </inkml:brush>
  </inkml:definitions>
  <inkml:trace contextRef="#ctx0" brushRef="#br0">0 413 21524,'0'0'9220,"12"-16"-8254,252-354-1446,-259 362 412,8-10-204,-8 17 116,-4 13 11,-4 27 280,-9 40 0,5-44-113,2-1 0,0 38 0,5-43-268,-1 14-1770,3-14-5315,0-16-4104</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8.998"/>
    </inkml:context>
    <inkml:brush xml:id="br0">
      <inkml:brushProperty name="width" value="0.025" units="cm"/>
      <inkml:brushProperty name="height" value="0.025" units="cm"/>
    </inkml:brush>
  </inkml:definitions>
  <inkml:trace contextRef="#ctx0" brushRef="#br0">0 1 11179,'0'0'10890,"0"65"-9257,6-27 97,7 4-417,4 3-640,2 0-289,7-5-288,-1-5-32,3-7-800,-5-6-1378,-3-6-1570,-9-5-159,-10-7-1923</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9.344"/>
    </inkml:context>
    <inkml:brush xml:id="br0">
      <inkml:brushProperty name="width" value="0.025" units="cm"/>
      <inkml:brushProperty name="height" value="0.025" units="cm"/>
    </inkml:brush>
  </inkml:definitions>
  <inkml:trace contextRef="#ctx0" brushRef="#br0">1 115 17681,'0'0'6438,"76"-42"-6182,-36 24-224,1-3-2018,1 3-3011,0 3-8391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9.699"/>
    </inkml:context>
    <inkml:brush xml:id="br0">
      <inkml:brushProperty name="width" value="0.025" units="cm"/>
      <inkml:brushProperty name="height" value="0.025" units="cm"/>
    </inkml:brush>
  </inkml:definitions>
  <inkml:trace contextRef="#ctx0" brushRef="#br0">1 202 15983,'0'0'5194,"9"-9"-3715,33-28-465,-40 35-965,0 0 0,0 0 1,0 0-1,0 1 0,1-1 0,-1 1 0,1 0 0,-1 0 0,1 0 0,-1 0 0,1 0 0,0 0 0,-1 0 0,1 1 0,0 0 0,3-1 0,-5 2-17,0-1 1,0 0-1,0 1 1,0-1-1,0 1 1,0-1-1,0 1 0,0 0 1,0-1-1,-1 1 1,1 0-1,0 0 0,0 0 1,-1 0-1,1-1 1,0 1-1,-1 0 0,1 0 1,-1 0-1,1 0 1,-1 0-1,0 0 0,1 1 1,-1-1-1,0 0 1,0 1-1,1 5 215,0 0-1,-1 0 1,0 0 0,-1 0-1,1 0 1,-1 0-1,-1 0 1,1 0-1,-5 10 1,-6 8 918,-24 40 0,23-46-685,2 1 0,0 0 0,-11 31-1,22-50-479,0-1 0,0 0 1,0 0-1,0 1 0,0-1 0,0 0 0,0 0 0,-1 0 0,1 1 0,0-1 0,0 0 0,0 0 0,0 1 0,0-1 0,0 0 0,0 0 0,0 1 0,0-1 0,0 0 0,1 0 0,-1 1 0,0-1 1,0 0-1,0 0 0,0 1 0,0-1 0,0 0 0,0 0 0,1 1 0,-1-1 0,0 0 0,0 0 0,0 0 0,0 0 0,1 1 0,-1-1 0,0 0 0,0 0 0,1 0 0,-1 0 0,0 0 0,0 0 1,1 1-1,14-4-56,14-11-206,63-36-2754,63-35-7276,-102 54 757</inkml:trace>
  <inkml:trace contextRef="#ctx0" brushRef="#br0" timeOffset="1">451 0 10634,'0'0'20243,"64"5"-22549,-32-5-1121,-7 0-1089,-7 0-2083,-8 0-6341</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10.030"/>
    </inkml:context>
    <inkml:brush xml:id="br0">
      <inkml:brushProperty name="width" value="0.025" units="cm"/>
      <inkml:brushProperty name="height" value="0.025" units="cm"/>
    </inkml:brush>
  </inkml:definitions>
  <inkml:trace contextRef="#ctx0" brushRef="#br0">0 62 12364,'0'0'12492,"53"16"-12236,-12-37-288,2-4-2306,2-7-3588</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10.469"/>
    </inkml:context>
    <inkml:brush xml:id="br0">
      <inkml:brushProperty name="width" value="0.025" units="cm"/>
      <inkml:brushProperty name="height" value="0.025" units="cm"/>
    </inkml:brush>
  </inkml:definitions>
  <inkml:trace contextRef="#ctx0" brushRef="#br0">1 47 18033,'0'0'5338,"10"-6"-3725,6-1-1075,0 1 0,0 0 0,0 0 0,1 2 0,-1 0 0,1 1 0,0 1 1,0 0-1,19 2 0,-34 0-510,1 0 1,-1 1 0,0-1-1,0 1 1,0-1-1,0 1 1,0 0 0,0 0-1,0 0 1,0 0 0,0 0-1,0 1 1,-1-1-1,1 1 1,0-1 0,-1 1-1,1-1 1,-1 1-1,0 0 1,1 0 0,-1-1-1,0 1 1,0 0 0,0 0-1,0 0 1,-1 1-1,1-1 1,-1 0 0,1 0-1,-1 0 1,1 0 0,-1 1-1,0-1 1,-1 4-1,1 5 96,0-1 0,-1 0 0,-1 0 0,0 0 0,0 0-1,-5 14 1,-8 11-8,-2-1-1,-1-1 0,-38 53 1,1-3-44,47-63-374,13-9-463,-1-10 534,-1 0 1,0 0 0,1-1-1,-1 1 1,0-1-1,1 0 1,-1 0 0,6 0-1,3-1-285,2 1-1550,1-1 0,-1 0 0,27-7 0,8-6-6512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54.411"/>
    </inkml:context>
    <inkml:brush xml:id="br0">
      <inkml:brushProperty name="width" value="0.025" units="cm"/>
      <inkml:brushProperty name="height" value="0.025" units="cm"/>
    </inkml:brush>
  </inkml:definitions>
  <inkml:trace contextRef="#ctx0" brushRef="#br0">4655 345 6822,'0'0'5563,"-13"-6"-3209,-65-26-1455,-1 3 0,-144-31-1,154 43-775,-244-51 344,-541-45 0,-115 93-600,792 30 477,1 8 1,1 8 0,1 7 0,2 8-1,2 7 1,-206 87 0,323-111-190,2 1 1,1 3 0,1 2-1,1 2 1,2 2-1,-52 49 1,74-59-133,0 1-1,2 1 1,1 1 0,1 1-1,2 1 1,0 0 0,2 1-1,2 1 1,0 0 0,2 1-1,-14 62 1,22-76-17,0 1 1,2 0-1,0 0 1,1 0-1,1 0 1,1 0-1,1 0 1,0 0-1,2 0 1,0 0-1,1-1 0,0 0 1,2 0-1,0 0 1,1-1-1,1 0 1,1-1-1,14 20 1,39 45 101,4-4-1,3-2 1,3-3 0,147 109 0,-160-138-110,3-4 1,1-2-1,1-3 1,2-3-1,1-3 1,74 19-1,-48-22 28,1-5-1,0-3 1,2-5 0,105 0-1,24-14 310,321-45-1,219-78-90,-766 125-244,1048-231 91,-888 183-74,-2-6 0,-2-8 0,-3-6 0,199-122 0,-345 186-3,148-103 17,-140 96 53,0-2 1,-1 0-1,-1-1 1,0 0-1,-1-1 1,0 0 0,14-26-1,-23 35 19,0 0 0,0 0 0,-1-1 0,0 1 0,0-1 0,-1 0 0,0 1 0,0-1 0,0 0 0,-1 1 0,0-1 0,0 0 0,0 0 0,-1 0-1,-3-10 1,1 8-33,-1-1 0,0 1 0,0 0 0,-1 1 0,0-1 0,-1 1 0,0 0 0,0 0 0,-12-11 0,-10-6-27,-1 2 0,-2 1 0,0 2 0,-51-26 0,-380-161 244,-18 36-11,475 169-273,-375-115-1136,122 57-3691,113 33-157</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11.168"/>
    </inkml:context>
    <inkml:brush xml:id="br0">
      <inkml:brushProperty name="width" value="0.025" units="cm"/>
      <inkml:brushProperty name="height" value="0.025" units="cm"/>
    </inkml:brush>
  </inkml:definitions>
  <inkml:trace contextRef="#ctx0" brushRef="#br0">1 0 10314,'0'0'16495,"14"62"-15085,4-30-642,4 1-415,1-1-225,3-2-96,2-4 64,-2-6-96,0 1-801,-2-5-640,-6-3-769,-7-1-1153,-6-3-897,-5-5-3139</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11.494"/>
    </inkml:context>
    <inkml:brush xml:id="br0">
      <inkml:brushProperty name="width" value="0.025" units="cm"/>
      <inkml:brushProperty name="height" value="0.025" units="cm"/>
    </inkml:brush>
  </inkml:definitions>
  <inkml:trace contextRef="#ctx0" brushRef="#br0">34 159 5189,'0'0'21332,"-33"-50"-20339,47 34-577,5 1-287,7-2-129,4 0-97,3 2-2369,0 0-2242,1 2-4869</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11.854"/>
    </inkml:context>
    <inkml:brush xml:id="br0">
      <inkml:brushProperty name="width" value="0.025" units="cm"/>
      <inkml:brushProperty name="height" value="0.025" units="cm"/>
    </inkml:brush>
  </inkml:definitions>
  <inkml:trace contextRef="#ctx0" brushRef="#br0">36 1 19987,'0'0'8878,"5"9"-8814,-2-4-43,-1-1 0,1 1 1,-1 0-1,0 0 0,-1 0 1,1 0-1,-1 0 1,0 0-1,0 0 0,0 0 1,-1 0-1,0 0 0,0 0 1,0 1-1,-1-1 0,0 0 1,0 0-1,-2 8 0,0-4 21,0-3-8,0 1-1,1 0 1,0 0-1,1 0 1,-1 0-1,1 0 1,0 12-1,5-19-64,-1 1 0,1-1 1,-1 0-1,1 0 0,-1 0 0,1 0 0,-1-1 0,6 0 0,26-12-678,-28 10 312,0 0 1,1 1 0,-1 0-1,0 0 1,1 0-1,0 1 1,13-1-1,-20 2 385,0 1 0,0-1 0,0 0 0,0 0 0,0 0 0,-1 1 0,1-1 0,0 0 0,0 1 0,0-1 0,-1 1 0,1-1-1,0 1 1,0-1 0,-1 1 0,1-1 0,0 1 0,-1 0 0,1-1 0,-1 1 0,1 0 0,-1 0 0,1-1 0,-1 1 0,0 0 0,1 0-1,-1 1 1,4 31 1557,-5-26-1075,0 0 0,0-1-1,0 1 1,-1-1 0,0 0 0,0 1-1,-5 10 1,2-11-377,1 0-1,-1-1 1,0 1 0,-1-1 0,1-1-1,-1 1 1,0-1 0,0 0-1,0 0 1,-1 0 0,1-1-1,-1 0 1,0-1 0,0 1-1,0-1 1,0-1 0,0 1-1,0-1 1,0 0 0,-1-1-1,1 0 1,0 0 0,-1-1-1,-10-1 1,17 1-262,0 1 1,0 0-1,0-1 0,0 1 1,1 0-1,-1-1 0,0 1 1,0-1-1,1 1 0,-1-1 1,0 0-1,1 1 0,-1-1 1,0 0-1,1 1 1,-1-1-1,1 0 0,-1 0 1,1 0-1,0 1 0,-1-1 1,1 0-1,0 0 0,0 0 1,-1 0-1,1 0 0,0 1 1,0-1-1,0 0 0,0 0 1,0 0-1,0 0 0,0 0 1,1-1-1,-1-1-933,1 0 1,0 0-1,0 0 1,1 1-1,-1-1 0,1 0 1,-1 1-1,4-6 0,8-7-8512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12.196"/>
    </inkml:context>
    <inkml:brush xml:id="br0">
      <inkml:brushProperty name="width" value="0.025" units="cm"/>
      <inkml:brushProperty name="height" value="0.025" units="cm"/>
    </inkml:brush>
  </inkml:definitions>
  <inkml:trace contextRef="#ctx0" brushRef="#br0">1 8 10730,'0'0'20532,"63"3"-20372,-24-3-32,5-5-833,1 1-1505,-6 2-1986,-10 2-2210,-10 0-6278</inkml:trace>
  <inkml:trace contextRef="#ctx0" brushRef="#br0" timeOffset="1">85 179 18097,'0'0'8905,"59"25"-8585,-17-35-160,4-6-1569,0-2-2051,-1-4-4964</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15.016"/>
    </inkml:context>
    <inkml:brush xml:id="br0">
      <inkml:brushProperty name="width" value="0.025" units="cm"/>
      <inkml:brushProperty name="height" value="0.025" units="cm"/>
    </inkml:brush>
  </inkml:definitions>
  <inkml:trace contextRef="#ctx0" brushRef="#br0">335 21 17617,'0'0'4361,"-13"-3"-2898,-7-1-864,0 0 1,-38 0-1,49 4-404,0 0-1,0 1 1,1 0-1,-1 0 1,1 1-1,-1 0 1,1 1-1,0 0 0,-1 0 1,1 1-1,-9 5 1,11-4-55,-1 0 1,0 0-1,1 1 1,0 0-1,0 0 1,1 1-1,0 0 0,0 0 1,-4 8-1,6-11-58,1 1-1,0 0 1,0 0-1,0 0 0,1 0 1,-1 0-1,1 0 0,0 0 1,1 0-1,-1 1 0,1-1 1,0 0-1,0 0 1,1 1-1,2 8 0,-3-13-77,1 1 0,0-1 0,0 0 0,0 1 1,0-1-1,0 0 0,0 0 0,0 0 0,1 0 0,-1 0 0,0 0 0,1 0 0,-1-1 0,0 1 0,1 0 0,-1-1 0,1 1 0,-1-1 0,1 0 0,-1 1 0,1-1 0,-1 0 0,1 0 0,-1 0 0,1 0 0,0 0 1,-1 0-1,1 0 0,-1-1 0,1 1 0,-1 0 0,3-2 0,4 0 16,-1 0 1,0 0-1,1-1 1,-1 1-1,11-8 1,3-6-43,-1 0 1,-1-2-1,-1 0 1,-1-1 0,0-1-1,-1 0 1,23-42 0,-43 86-187,3-8 133,-6 16 104,1 1 1,2 0 0,2 0-1,0 0 1,2 0-1,2 0 1,1 0 0,1 0-1,2 0 1,15 46-1,-21-78-5,0 0 0,0-1 0,-1 1 0,1-1 0,0 1-1,0-1 1,-1 1 0,1 0 0,0-1 0,-1 1 0,1-1-1,-1 0 1,1 1 0,-1-1 0,1 1 0,-1-1 0,1 0-1,-1 1 1,1-1 0,-1 0 0,1 1 0,-1-1 0,1 0-1,-1 0 1,0 0 0,1 1 0,-1-1 0,0 0-1,1 0 1,-1 0 0,1 0 0,-1 0 0,0 0 0,1 0-1,-1 0 1,0-1 0,0 1 0,-39 0 1258,29 0-1110,-225 0-172,236 0-31,0 0 0,-1 0 0,1 0 0,-1 0-1,1 0 1,0 0 0,-1-1 0,1 1 0,-1 0 0,1 0 0,0 0 0,-1 0-1,1 0 1,0-1 0,-1 1 0,1 0 0,0 0 0,-1 0 0,1-1 0,0 1 0,0 0-1,-1-1 1,1 1 0,0 0 0,0 0 0,0-1 0,-1 1 0,1 0 0,0-1-1,0 1 1,0-1 0,0 1 0,0 0 0,0-1 0,-1 1 0,1 0 0,0-1 0,0 1-1,0-1 1,1 1 0,3-19-6658,10-8-6998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4:31.556"/>
    </inkml:context>
    <inkml:brush xml:id="br0">
      <inkml:brushProperty name="width" value="0.025" units="cm"/>
      <inkml:brushProperty name="height" value="0.025" units="cm"/>
    </inkml:brush>
  </inkml:definitions>
  <inkml:trace contextRef="#ctx0" brushRef="#br0">1 38 12139,'8'0'5024,"76"13"1117,14 2 1278,-87-14-7010,-1-1 0,1 0 0,-1-1-1,13-2 1,16-14-409,-38 16 0,0 1 0,0-1 0,0 1 0,0-1 0,0 0 0,0 1 0,0-1 0,0 0 0,0 0 0,0 0 0,0 0 0,0 0 0,-1 0 0,1 0 0,0 0 0,-1 0 0,1 0 0,-1 0 0,1 0 0,-1 0 0,1-1 0,-1 1 0,0 0 0,0 0 0,1-1 0,-1 1 0,0 0 0,0 0 0,0-1 0,-1-1 0,0 2 0,-1 0 0,0-1 0,0 1 0,1 0 0,-1 0 0,0 0 0,0 0 0,0 1 0,0-1 0,0 0 0,0 1 0,0-1 0,0 1 0,0 0 0,0 0 0,0 0 0,-1 0 0,-3 0 0,-43 4 0,40-2 0,0 1 0,0 0 0,0 1 0,0 0 0,0 0 0,1 1 0,0 0 0,-13 11 0,18-15 0,0 1 0,1 0 0,-1 0 0,1 0 0,0 0 0,0 1 0,0-1 0,0 1 0,0-1 0,0 1 0,0-1 0,1 1 0,0 0 0,-1 0 0,1 0 0,0 0 0,0 0 0,1 0 0,-1 0 0,1 0 0,-1 0 0,1 1 0,0-1 0,0 0 0,1 0 0,-1 0 0,0 0 0,1 0 0,0 0 0,2 6 0,0-6 2,0 1-1,0-1 1,0 0 0,0 0-1,1 0 1,-1 0 0,1 0-1,0-1 1,0 0-1,0 1 1,0-1 0,1-1-1,-1 1 1,0-1 0,1 0-1,4 1 1,7 2-37,0-2 0,0 0 0,21 0 0,-16-6-2405,-21 3 1896,1 0 0,-1 0 0,1 0-1,-1 0 1,1 0 0,-1 0 0,1 0-1,-1 0 1,0 0 0,0-1 0,0 1 0,1 0-1,-1 0 1,0 0 0,0 0 0,-1 0 0,1-2-1,-2-20-13692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4:31.884"/>
    </inkml:context>
    <inkml:brush xml:id="br0">
      <inkml:brushProperty name="width" value="0.025" units="cm"/>
      <inkml:brushProperty name="height" value="0.025" units="cm"/>
    </inkml:brush>
  </inkml:definitions>
  <inkml:trace contextRef="#ctx0" brushRef="#br0">1 8 21204,'0'0'3876,"69"-8"-3428,-33 8-256,6 1-320,-3 0-3908,-4-1-6726</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2.212"/>
    </inkml:context>
    <inkml:brush xml:id="br0">
      <inkml:brushProperty name="width" value="0.025" units="cm"/>
      <inkml:brushProperty name="height" value="0.025" units="cm"/>
    </inkml:brush>
  </inkml:definitions>
  <inkml:trace contextRef="#ctx0" brushRef="#br0">8 20 19699,'0'0'10730,"-8"-19"-22197</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26.265"/>
    </inkml:context>
    <inkml:brush xml:id="br0">
      <inkml:brushProperty name="width" value="0.025" units="cm"/>
      <inkml:brushProperty name="height" value="0.025" units="cm"/>
    </inkml:brush>
  </inkml:definitions>
  <inkml:trace contextRef="#ctx0" brushRef="#br0">0 13 5926,'0'0'21983,"2"6"-20974,-1 14-349,0 0 0,-3 33 0,0 1 440,25-69-363,20-32-702,-32 33-35,1 1-1,0 0 1,0 1-1,1 0 1,1 1-1,27-17 1,-41 28 0,1 0 0,-1 0 0,1 0 0,0 0 0,-1 0 0,1 0 0,-1 0 0,1 0 0,-1 0 0,1 0 0,-1 1 0,1-1 0,-1 0 0,1 0 0,-1 1 0,1-1 0,-1 0 0,1 1 0,-1-1 0,0 0 0,1 1 0,-1-1 0,1 1 0,-1-1 0,0 1 0,0-1 0,1 1 0,-1-1 0,0 1 0,0-1 0,1 1 0,-1-1 0,0 1 0,0-1 0,0 1 0,0-1 0,0 1 0,0-1 0,0 1 0,0-1 0,0 1 0,0 0 0,0-1 0,0 1 0,-1 0 0,2 37 0,-2-31 0,2 77 0,5-75-2438,6-8-5349,-11-1 6556,13 0-14090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35.822"/>
    </inkml:context>
    <inkml:brush xml:id="br0">
      <inkml:brushProperty name="width" value="0.025" units="cm"/>
      <inkml:brushProperty name="height" value="0.025" units="cm"/>
    </inkml:brush>
  </inkml:definitions>
  <inkml:trace contextRef="#ctx0" brushRef="#br0">0 0 5701,'0'0'8462,"8"1"-7090,281 5 840,5 1 968,-253-4-2909,0 3-1,0 2 0,-1 1 1,0 2-1,44 19 0,64 24 439,181 43-1,-189-60-459,-35-9 194,-42-13 32,0 2 1,-1 4-1,-1 1 0,64 35 0,-22 10-361,-78-48-62,0-2-1,1-1 1,1 0-1,0-3 1,1 0-1,32 10 1,176 25 843,38 12-600,-195-40-143,0-3 0,1-4 1,95 3-1,-167-16-153,-1 0 1,1 1-1,-1 0 1,1 1-1,-1 0 1,0 0-1,0 0 1,0 1-1,0 0 1,0 0-1,0 1 1,-1-1-1,0 2 1,11 8-1,-11-7-489,0 1-1,-1 0 0,1 0 0,5 11 1,0-4-4858,0-9-1753,0-5-3614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57.287"/>
    </inkml:context>
    <inkml:brush xml:id="br0">
      <inkml:brushProperty name="width" value="0.025" units="cm"/>
      <inkml:brushProperty name="height" value="0.025" units="cm"/>
    </inkml:brush>
  </inkml:definitions>
  <inkml:trace contextRef="#ctx0" brushRef="#br0">0 35 11915,'0'0'7762,"9"3"-5738,9 3-1349,0-1 0,0 0 0,1-2 0,0 0 1,0-1-1,23-1 0,124-9 359,-106 2-1045,78-20 0,-55 4-3192,-92 23-1333,-2 0 2012,-5-1-591,-18 8-5789</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36.164"/>
    </inkml:context>
    <inkml:brush xml:id="br0">
      <inkml:brushProperty name="width" value="0.025" units="cm"/>
      <inkml:brushProperty name="height" value="0.025" units="cm"/>
    </inkml:brush>
  </inkml:definitions>
  <inkml:trace contextRef="#ctx0" brushRef="#br0">187 0 10346,'0'0'7527,"11"9"-6203,38 24 151,51 38 2036,-96-68-3332,0 0-1,-1 1 1,1-1 0,-1 1 0,0 0 0,0 0-1,-1 0 1,1 0 0,-1 0 0,1 0 0,-2 1-1,1-1 1,0 1 0,-1 0 0,0-1 0,0 1-1,1 9 1,-2-8 11,-1 1-1,0 0 0,0-1 1,0 1-1,-1-1 0,0 1 1,0-1-1,-1 0 0,0 1 1,0-1-1,-6 8 0,-5 6 7,-2-1 1,0-1-1,-2 0 0,1-1 0,-39 28 1,-29 8-1251,24-24-2516,-18-1-6129</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15.152"/>
    </inkml:context>
    <inkml:brush xml:id="br0">
      <inkml:brushProperty name="width" value="0.025" units="cm"/>
      <inkml:brushProperty name="height" value="0.025" units="cm"/>
    </inkml:brush>
  </inkml:definitions>
  <inkml:trace contextRef="#ctx0" brushRef="#br0">86 18 1922,'0'0'3416,"-8"0"-2449,-33 0 5668,4 0 7106,39 3-10807,17 7-1730,36-6-896,0-2 1,0-2 0,0-3-1,0-2 1,98-23 0,-185 28-11564,-5 0 3313,7 4-984</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15.740"/>
    </inkml:context>
    <inkml:brush xml:id="br0">
      <inkml:brushProperty name="width" value="0.025" units="cm"/>
      <inkml:brushProperty name="height" value="0.025" units="cm"/>
    </inkml:brush>
  </inkml:definitions>
  <inkml:trace contextRef="#ctx0" brushRef="#br0">126 1 9097,'0'0'18182,"7"0"-17098,-4 0-945,7 0 262,1 1 0,-1 0 0,1 0 0,14 5 0,-23-6-377,0 0 0,0 1-1,0 0 1,0-1 0,-1 1 0,1 0 0,0 0 0,0 0-1,0 0 1,-1 0 0,1 1 0,0-1 0,-1 0 0,1 1-1,-1-1 1,0 1 0,1 0 0,-1-1 0,0 1 0,0 0 0,0 0-1,0-1 1,0 1 0,-1 0 0,1 0 0,0 0 0,-1 0-1,0 0 1,1 0 0,-1 1 0,0-1 0,0 4 0,-3-2 69,0 1 0,1-1 0,-1 1 0,-1-1 0,1 0 0,-1 0 0,1-1 0,-1 1 0,0-1 0,-1 0 0,1 0 0,-1 0 0,-8 4 0,-1 2 35,-11 8-110,1 1 0,-32 29 0,50-40-19,0-1 0,0 1 0,0 0 0,1 0 1,0 0-1,0 1 0,1 0 0,0 0 0,0 0 0,1 0 1,0 1-1,-4 15 0,7-22 1,0-1 0,0 0 0,1 0 0,-1 0 0,0 0 0,0 1 0,1-1 0,-1 0 0,1 0 0,-1 0 0,1 0 0,-1 0 0,1 0 0,0 0 0,-1 0 0,1 0 0,0 0 0,0 0 0,0 0 0,0-1 0,0 1 0,-1 0 0,1-1 0,1 1 0,-1 0 0,0-1 0,0 1 0,0-1 0,0 0 0,0 1 0,0-1 0,1 0 0,-1 0 0,0 0 0,0 0 0,2 0 0,55 1 0,-43-1 0,101-3 0,-48 0 0,83 7 0,-136-1-157,-13-2-66,0 0-1,0 0 1,0 0-1,0-1 1,0 1 0,0-1-1,0 0 1,0 1-1,0-1 1,0 0-1,0 0 1,0-1 0,0 1-1,0 0 1,1 0-1,-1-1 1,0 0-1,0 1 1,-1-1 0,1 0-1,0 0 1,3-2-1,5-13-8958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17.064"/>
    </inkml:context>
    <inkml:brush xml:id="br0">
      <inkml:brushProperty name="width" value="0.025" units="cm"/>
      <inkml:brushProperty name="height" value="0.025" units="cm"/>
    </inkml:brush>
  </inkml:definitions>
  <inkml:trace contextRef="#ctx0" brushRef="#br0">17 0 8264,'0'0'23825,"-2"12"-23366,-13 221-240,15-233-335,0 1 1,1-1-1,-1 0 0,0 1 1,0-1-1,0 1 0,0-1 0,1 0 1,-1 1-1,0-1 0,0 0 1,1 1-1,-1-1 0,0 0 1,1 1-1,-1-1 0,0 0 1,1 0-1,-1 1 0,0-1 0,1 0 1,-1 0-1,1 0 0,-1 1 1,0-1-1,1 0 0,-1 0 1,1 0-1,-1 0 0,0 0 0,1 0 1,1 0-774,0 1 1,-1-1-1,1 0 0,-1 0 1,1 0-1,0-1 0,-1 1 1,1 0-1,-1 0 0,1-1 1,-1 1-1,1-1 0,1-1 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17.406"/>
    </inkml:context>
    <inkml:brush xml:id="br0">
      <inkml:brushProperty name="width" value="0.025" units="cm"/>
      <inkml:brushProperty name="height" value="0.025" units="cm"/>
    </inkml:brush>
  </inkml:definitions>
  <inkml:trace contextRef="#ctx0" brushRef="#br0">0 0 17264,'0'0'12620,"56"13"-10922,-23-13-769,3 0-673,5 0-256,-2-3 0,-1 0 0,-7 2 0,-4 1-448,-6 0-962,-3 0-544,-2 0-1761,-4 0-2819,1 0-6054</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20.462"/>
    </inkml:context>
    <inkml:brush xml:id="br0">
      <inkml:brushProperty name="width" value="0.025" units="cm"/>
      <inkml:brushProperty name="height" value="0.025" units="cm"/>
    </inkml:brush>
  </inkml:definitions>
  <inkml:trace contextRef="#ctx0" brushRef="#br0">145 23 13837,'4'-5'1094,"9"-13"9571,-12 22-5488,-5 10-4950,-4 3-6,-1 1 1,-1-1-1,-1 0 0,0-1 1,-1 0-1,-23 22 0,0 4-3,27-33-741,-6 5-4858,14-15 5157,-1 1-1,1-1 1,-1 0 0,1 1 0,-1-1 0,1 0-1,-1 0 1,1 0 0,0 1 0,-1-1-1,1 0 1,0 0 0,0 0 0,0 0 0,0 0-1,0 0 1,0 0 0,0 1 0,0-1 0,0 0-1,0 0 1,0 0 0,1-1 0,3-53-12402,-1 26 13646,-2 15 3772,-1-1 5817,24 18-5313,26 23-3034,13 5-3572,-20-19-8744,-29-12 2548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20.835"/>
    </inkml:context>
    <inkml:brush xml:id="br0">
      <inkml:brushProperty name="width" value="0.025" units="cm"/>
      <inkml:brushProperty name="height" value="0.025" units="cm"/>
    </inkml:brush>
  </inkml:definitions>
  <inkml:trace contextRef="#ctx0" brushRef="#br0">1 98 14958,'0'0'16619,"8"-5"-15621,6-4-971,0-1 1,0 0-1,-1-1 1,-1-1-1,0 0 1,13-16-1,-25 59-27,-17 24 0,12-45 0,2 0 0,-1 1 0,2-1 0,-1 0 0,1 1 0,0 13 0,2-24-81,0 1 0,0-1 0,0 1 0,0-1 1,1 1-1,-1-1 0,0 1 0,0-1 0,1 1 0,-1-1 0,0 1 0,0-1 1,1 1-1,-1-1 0,1 0 0,-1 1 0,0-1 0,1 0 0,-1 1 0,1-1 0,-1 0 1,1 1-1,-1-1 0,1 0 0,-1 0 0,1 0 0,-1 0 0,1 1 0,-1-1 1,1 0-1,-1 0 0,1 0 0,-1 0 0,1 0 0,-1 0 0,1 0 0,-1 0 0,1 0 1,-1-1-1,1 1 0,-1 0 0,2 0 0,3-1-1859,8 1-6703</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21.784"/>
    </inkml:context>
    <inkml:brush xml:id="br0">
      <inkml:brushProperty name="width" value="0.025" units="cm"/>
      <inkml:brushProperty name="height" value="0.025" units="cm"/>
    </inkml:brush>
  </inkml:definitions>
  <inkml:trace contextRef="#ctx0" brushRef="#br0">1 47 12204,'0'0'20285,"9"-18"-20007,-9 18-278,1 0 0,-1 1 0,0-1 0,1 0 0,-1 0 0,0 0 0,0 0 0,1 0 0,-1 0 0,0 0 0,1 0 0,-1 0 0,0 0 0,0 0 0,1 0 0,-1 0 0,0 0 0,1 0 0,-1-1 0,0 1 0,0 0 0,1 0 0,-1 0 0,0 0 0,0 0 0,1-1 0,-1 1 0,0 0 0,0 0 0,0 0 0,1-1 0,-1 1 0,0 0 0,0 0 0,0-1 0,0 1 0,1 0 0,-1 0 0,0-1 0,0 1 0,0 0 0,0 0 0,0-1 0,0 1 0,0 0 0,0-1 0,0 1 0,0 0 0,0-1 0,0 1 0,0 0 0,0 0 0,0-1 0,0 1 0,0 0 0,-1 0 0,1-1 0,0 1 0,0 0 0,0-1 0,0 1 0,-1 0 0,1-1 0,-1 1 0,1 0 0,0 0 0,-1-1 0,1 1 0,-1 0 0,1 0 0,-1 0 0,1 0 0,-1 0 0,1 0 0,-1 0 0,1 0 0,-1 0 0,1 0 0,-1 0 0,1 0 0,-1 0 0,1 0 0,-1 0 0,1 0 0,-1 0 0,1 1 0,0-1 0,-1 0 0,1 0 0,-1 1 0,1-1 0,-1 0 0,1 0 0,0 1 0,-1-1 0,1 1 0,0-1 0,-1 0 0,1 1 0,0-1 0,0 1 0,-1-1 0,1 0 0,0 1 0,0-1 0,0 1 0,0-1 0,-1 2 0,17-4-1644,-3-9-2264,0-3-3128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22.672"/>
    </inkml:context>
    <inkml:brush xml:id="br0">
      <inkml:brushProperty name="width" value="0.025" units="cm"/>
      <inkml:brushProperty name="height" value="0.025" units="cm"/>
    </inkml:brush>
  </inkml:definitions>
  <inkml:trace contextRef="#ctx0" brushRef="#br0">1 1 5573,'0'0'26404,"6"9"-25614,-4 3-919,0 0 1,-2 0-1,1 1 0,-1-1 1,-1 0-1,-2 12 0,-1 29-1762,6-61-10531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23.265"/>
    </inkml:context>
    <inkml:brush xml:id="br0">
      <inkml:brushProperty name="width" value="0.025" units="cm"/>
      <inkml:brushProperty name="height" value="0.025" units="cm"/>
    </inkml:brush>
  </inkml:definitions>
  <inkml:trace contextRef="#ctx0" brushRef="#br0">1 4 7079,'0'0'24711,"9"0"-23878,46-1 263,-23 0-1040,-12 0-2796,12 1-10080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57.641"/>
    </inkml:context>
    <inkml:brush xml:id="br0">
      <inkml:brushProperty name="width" value="0.025" units="cm"/>
      <inkml:brushProperty name="height" value="0.025" units="cm"/>
    </inkml:brush>
  </inkml:definitions>
  <inkml:trace contextRef="#ctx0" brushRef="#br0">1 0 14958,'0'0'13197,"74"43"-11692,-23-43-672,2-6-417,-2-2-288,-3 0-32,-7 3-320,-9 3-1217,-10 0-1666,-2-1-2114,-8-5-5029</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23.656"/>
    </inkml:context>
    <inkml:brush xml:id="br0">
      <inkml:brushProperty name="width" value="0.025" units="cm"/>
      <inkml:brushProperty name="height" value="0.025" units="cm"/>
    </inkml:brush>
  </inkml:definitions>
  <inkml:trace contextRef="#ctx0" brushRef="#br0">1 14 15054,'0'0'16144,"61"19"-15472,-37-20-416,-3-7-160,-2 4-160,-2-1-704,0 3-1090,-5-1-1569,-4 0-2243,0-3-7046</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24.421"/>
    </inkml:context>
    <inkml:brush xml:id="br0">
      <inkml:brushProperty name="width" value="0.025" units="cm"/>
      <inkml:brushProperty name="height" value="0.025" units="cm"/>
    </inkml:brush>
  </inkml:definitions>
  <inkml:trace contextRef="#ctx0" brushRef="#br0">1 222 13357,'0'0'18422,"9"-12"-17578,137-194-700,-146 206-144,0 0 0,0 0 0,0 0 0,1-1 0,-1 1 0,0 0 0,0 0 0,0 0 0,0 0 0,0-1 0,0 1 0,0 0 0,1 0 0,-1 0 0,0 0 0,0 0 0,0-1 0,0 1 0,1 0 0,-1 0 0,0 0 0,0 0 0,0 0 0,1 0 0,-1 0 0,0 0 0,0 0 0,0 0 0,1 0 0,-1 0 0,0 0 0,0 0 0,1 0 0,-1 0 0,0 0 0,0 0 0,0 0 0,1 0 0,-1 0 0,0 0 0,0 0 0,0 0 0,0 0 0,1 1 0,-1-1 0,0 0 0,0 0 0,0 0 0,0 0 0,1 0 0,-1 1 0,0-1 0,0 0 0,0 0 0,0 0 0,5 20 0,-5 33 0,0-45 0,-6 98 0,6-106-55,0 0 1,0 1-1,0-1 0,0 0 0,0 1 1,1-1-1,-1 0 0,0 0 1,0 1-1,0-1 0,1 0 0,-1 0 1,0 1-1,0-1 0,1 0 0,-1 0 1,0 0-1,1 1 0,-1-1 1,0 0-1,0 0 0,1 0 0,-1 0 1,0 0-1,1 0 0,-1 0 1,0 0-1,1 0 0,-1 0 0,0 0 1,1 0-1,-1 0 0,0 0 1,1 0-1,-1 0 0,0 0 0,1 0 1,-1 0-1,0 0 0,1 0 1,-1-1-1,0 1 0,16-8-7238,-5-4-4778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25.496"/>
    </inkml:context>
    <inkml:brush xml:id="br0">
      <inkml:brushProperty name="width" value="0.025" units="cm"/>
      <inkml:brushProperty name="height" value="0.025" units="cm"/>
    </inkml:brush>
  </inkml:definitions>
  <inkml:trace contextRef="#ctx0" brushRef="#br0">0 15 12396,'0'0'19997,"2"4"-19660,0 7-326,0-1 1,-1 1-1,1 20 1,2 17-21,-4-48 9,0 1 0,1 0 0,-1-1 0,0 1 0,1-1 0,-1 1 0,1-1 0,-1 1 0,1-1 0,-1 1 0,1-1 0,-1 1 0,1-1 0,0 0 0,-1 1 0,1-1 0,-1 0 0,1 1 0,0-1 0,-1 0 0,1 0 0,0 0 0,-1 0 0,1 1 0,0-1 0,0 0 0,-1 0 0,1 0 0,0-1 0,-1 1 0,1 0 0,0 0 0,-1 0 0,1 0 0,0-1 0,-1 1 0,1 0 0,-1-1 0,1 1 0,0 0 0,-1-1 0,1 1 0,-1-1 0,2 0 0,27-18 0,-2-5 0,36-43 0,-46 47 0,-17 20 0,1 0 0,-1-1 0,0 1 0,0 0 0,0 0 0,0 0 0,0-1 0,1 1 0,-1 0 0,0 0 0,0 0 0,0-1 0,0 1 0,1 0 0,-1 0 0,0 0 0,0 0 0,1 0 0,-1 0 0,0-1 0,0 1 0,1 0 0,-1 0 0,0 0 0,0 0 0,1 0 0,-1 0 0,0 0 0,0 0 0,1 0 0,-1 0 0,0 0 0,1 0 0,-1 0 0,0 0 0,0 1 0,1-1 0,-1 0 0,0 0 0,0 0 0,0 0 0,1 0 0,-1 0 0,0 1 0,0-1 0,0 0 0,1 0 0,-1 0 0,0 1 0,0-1 0,0 0 0,0 0 0,0 1 0,1-1 0,-1 0 0,0 0 0,0 1 0,0-1 0,4 27 0,-9 32 0,1-28-3603,11-32-4421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35.493"/>
    </inkml:context>
    <inkml:brush xml:id="br0">
      <inkml:brushProperty name="width" value="0.025" units="cm"/>
      <inkml:brushProperty name="height" value="0.025" units="cm"/>
    </inkml:brush>
  </inkml:definitions>
  <inkml:trace contextRef="#ctx0" brushRef="#br0">74 1 17777,'0'0'8899,"4"11"-7794,30 104 1020,65 254-476,-93-333-1571,-2 0 1,-1 0-1,-2 1 0,-1-1 0,-2 1 1,-2-1-1,-9 43 0,6-50-19,0-1-1,-2 0 1,-2-1-1,0 0 1,-1-1 0,-2 0-1,-1-1 1,-1 0-1,-27 32 1,40-53-59,0-1 0,1 0 0,-1 1 0,0-1 0,0 0 0,0 0 0,0-1 0,0 1 0,-1-1 0,1 1 0,-1-1 0,1 0 0,-1-1 0,0 1 0,-5 1 0,9-3-50,0-1-1,-1 1 1,1-1 0,-1 0 0,1 1-1,0-1 1,-1 1 0,1-1-1,0 0 1,0 1 0,0-1 0,-1 1-1,1-1 1,0 0 0,0 1-1,0-1 1,0 0 0,0 1 0,0-1-1,0 0 1,0 1 0,1-1-1,-1 0 1,0 1 0,0-1 0,0 0-1,1 0 1,6-21-3928,4 7-3021,-1-2-4254</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37.859"/>
    </inkml:context>
    <inkml:brush xml:id="br0">
      <inkml:brushProperty name="width" value="0.025" units="cm"/>
      <inkml:brushProperty name="height" value="0.025" units="cm"/>
    </inkml:brush>
  </inkml:definitions>
  <inkml:trace contextRef="#ctx0" brushRef="#br0">25 22 5509,'-17'-2'14710,"23"0"-4720,5 2-7432,33-1-2558,79-11 0,-104 8 0,-47 5 0,-2 0 0,8-2 0,-47 0 0,64 1 0,1 1 0,-1 0 0,0-1 0,0 2 0,1-1 0,-1 0 0,0 1 0,1 0 0,-1 0 0,1 1 0,-5 2 0,51 0 0,101-24 0,-170 27 0,0-2 0,0 0 0,-1-2 0,-49 1 0,83-9-2376,6-1-3619,1 1-2354</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38.685"/>
    </inkml:context>
    <inkml:brush xml:id="br0">
      <inkml:brushProperty name="width" value="0.025" units="cm"/>
      <inkml:brushProperty name="height" value="0.025" units="cm"/>
    </inkml:brush>
  </inkml:definitions>
  <inkml:trace contextRef="#ctx0" brushRef="#br0">21 206 9225,'-11'5'10059,"10"-3"-9246,0 0 1,0 0-1,0-1 0,0 1 1,0 0-1,0 1 0,1-1 1,-1 0-1,0 0 1,1 0-1,0 0 0,-1 3 1207,19-16-317,30-39-1703,43-58 0,-35 38 0,-60 103 0,-6-7 0,1 2 0,2-1 0,0 1 0,2 0 0,-3 55 0,7-83-3,1 0 0,0 1 0,0-1 0,0 0 0,0 0 1,0 1-1,1-1 0,-1 0 0,0 0 0,0 1 0,0-1 0,0 0 0,0 0 0,0 0 0,0 1 1,0-1-1,0 0 0,1 0 0,-1 0 0,0 1 0,0-1 0,0 0 0,0 0 0,1 0 0,-1 0 0,0 1 1,0-1-1,0 0 0,1 0 0,-1 0 0,0 0 0,0 0 0,0 0 0,1 0 0,-1 0 0,0 0 0,0 0 1,1 0-1,-1 0 0,0 0 0,0 0 0,1 0 0,-1 0 0,0 0 0,0 0 0,1 0 0,-1 0 1,0 0-1,0 0 0,0 0 0,1 0 0,-1 0 0,0-1 0,0 1 0,0 0 0,1 0 0,-1 0 0,0 0 1,0 0-1,0-1 0,1 1 0,11-14-3132,-8 0-5369</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6:51.732"/>
    </inkml:context>
    <inkml:brush xml:id="br0">
      <inkml:brushProperty name="width" value="0.025" units="cm"/>
      <inkml:brushProperty name="height" value="0.025" units="cm"/>
    </inkml:brush>
  </inkml:definitions>
  <inkml:trace contextRef="#ctx0" brushRef="#br0">316 23 13837,'0'0'13944,"0"-4"-13111,0 3-753,0 0 0,0 1 1,0-1-1,0 0 0,0 0 1,0 1-1,-1-1 1,1 0-1,0 1 0,0-1 1,-1 0-1,1 1 0,0-1 1,-1 0-1,1 1 0,0-1 1,-1 0-1,1 1 0,-1-1 1,1 1-1,-1-1 0,1 1 1,-1-1-1,0 1 0,1 0 1,-1-1-1,0 1 1,1 0-1,-1-1 0,0 1 1,1 0-1,-1 0 0,0 0 1,0-1-1,0 1 0,-1 0-29,0 0 0,0 1 0,0-1-1,0 0 1,0 1 0,0 0 0,0-1-1,1 1 1,-1 0 0,0 0 0,0 0-1,1 0 1,-1 0 0,1 0 0,-1 0-1,1 0 1,-2 2 0,-19 24 7,1 1 0,1 1-1,2 0 1,1 2 0,-24 58 0,40-88-58,-26 65 0,3 1 0,-28 126 0,42-134 0,3 1 0,3 1 0,2-1 0,9 99 0,-7-149 0,1 0 0,0 0 0,0 1 0,1-1 0,1-1 0,0 1 0,0 0 0,1-1 0,0 1 0,0-1 0,7 10 0,-11-19-6,1 1 0,-1-1 0,1 1 0,-1-1-1,1 1 1,-1-1 0,1 0 0,-1 1 0,1-1 0,-1 1 0,1-1 0,-1 0 0,1 1 0,0-1-1,-1 0 1,1 0 0,-1 0 0,1 1 0,0-1 0,-1 0 0,1 0 0,0 0 0,-1 0 0,1 0-1,0 0 1,-1 0 0,1-1 0,0 1 0,-1 0 0,1 0 0,0 0 0,-1-1 0,1 1 0,-1 0-1,1 0 1,0-1 0,-1 1 0,1-1 0,-1 1 0,1-1 0,-1 1 0,1 0 0,-1-1 0,0 0-1,1 1 1,-1-1 0,0 1 0,1-1 0,-1 1 0,0-1 0,0 0 0,1 1 0,-1-1 0,0 0-1,0-1 1,10-38-2513,-8 5-4629,-2-4-5937</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6:52.462"/>
    </inkml:context>
    <inkml:brush xml:id="br0">
      <inkml:brushProperty name="width" value="0.025" units="cm"/>
      <inkml:brushProperty name="height" value="0.025" units="cm"/>
    </inkml:brush>
  </inkml:definitions>
  <inkml:trace contextRef="#ctx0" brushRef="#br0">0 284 12684,'0'0'19304,"9"-5"-18712,7-5-569,-1 0 1,-1-1-1,0-1 0,0 0 0,-2-1 0,1 0 0,16-25 1,-2 1-24,-2-2 1,21-44-1,-62 139 0,-5 3 0,-22 104 0,42-161-764,1-7-1214,0-13-3746,0 13 3572,0-6-4879</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6:52.839"/>
    </inkml:context>
    <inkml:brush xml:id="br0">
      <inkml:brushProperty name="width" value="0.025" units="cm"/>
      <inkml:brushProperty name="height" value="0.025" units="cm"/>
    </inkml:brush>
  </inkml:definitions>
  <inkml:trace contextRef="#ctx0" brushRef="#br0">1 27 13100,'0'0'18477,"11"4"-17485,-1 0-981,0 0 0,0-1 0,1 0 0,-1-1 0,1 0 0,0-1 0,-1 0 0,1-1 0,0 0 0,0-1 0,-1 0 0,1 0 0,0-1 0,-1-1 0,1 0 0,-1 0 0,13-7 0,-1-6-5910,-21 9 276,-14 4-226,1 3-8330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6:53.451"/>
    </inkml:context>
    <inkml:brush xml:id="br0">
      <inkml:brushProperty name="width" value="0.025" units="cm"/>
      <inkml:brushProperty name="height" value="0.025" units="cm"/>
    </inkml:brush>
  </inkml:definitions>
  <inkml:trace contextRef="#ctx0" brushRef="#br0">1 0 17713,'0'0'14776,"4"10"-14541,1 3-231,-1 1 0,0 1 0,-1-1 0,-1 0 0,0 1 0,-1-1-1,-1 1 1,0-1 0,-1 1 0,-3 19 0,4-34-4,0 0 0,0 0 0,1 0 0,-1 0 0,0 0 0,0 0 0,0 0 0,1 0 0,-1 0 0,0 0 0,0 0 0,0 0 0,1 0 0,-1 0 0,0 0 0,0 0 0,0 0 0,1 0 0,-1 0 0,0 0 0,0 0 0,0 0 0,1 0 0,-1 0 0,0 0 0,0 0 0,0 1 0,1-1 0,-1 0 0,0 0 0,0 0 0,0 0 0,0 0 0,0 1 0,0-1 0,1 0 0,-1 0 0,0 0 0,0 1 0,0-1 0,0 0 0,0 0 0,0 0 0,0 1 0,0-1 0,0 0 0,0 0 0,0 0 0,0 1 0,0-1 0,0 0 0,0 0 0,0 0 0,0 1 0,0-1 0,0 0 0,0 0 0,0 0 0,0 1 0,0-1 0,0 0 0,-1 0 0,1 0 0,0 0 0,0 1 0,0-1 0,-1 0 0,22-18 0,19-32 0,-21 23 0,-10 14 0,0 0 0,1 1 0,19-20 0,-28 32 0,-1 0 0,0-1 0,0 1 0,0 0 0,0 0 0,0 0 0,1 0 0,-1 0 0,0-1 0,0 1 0,0 0 0,1 0 0,-1 0 0,0 0 0,0 0 0,0 0 0,1 0 0,-1 0 0,0 0 0,0 0 0,0 0 0,1 0 0,-1 0 0,0 0 0,0 0 0,0 0 0,1 0 0,-1 0 0,0 0 0,0 0 0,0 0 0,1 0 0,-1 0 0,0 0 0,0 1 0,0-1 0,0 0 0,1 0 0,-1 0 0,0 0 0,0 0 0,0 1 0,0-1 0,0 0 0,0 0 0,1 0 0,-1 0 0,0 1 0,0-1 0,0 0 0,3 18 0,-3 20 0,0-37 0,-1 8 0,-1-1 0,0 1 0,0-1 0,-1 1 0,-6 13 0,5-15 0,1 1 0,0-1 0,1 1 0,0 0 0,0 0 0,1 0 0,-1 10 0,2-18-31,0 0 0,0 1 1,0-1-1,1 0 0,-1 1 0,0-1 0,0 0 0,0 1 1,1-1-1,-1 0 0,0 1 0,1-1 0,-1 0 0,0 0 1,1 0-1,-1 1 0,0-1 0,1 0 0,-1 0 1,0 0-1,1 0 0,-1 0 0,1 0 0,-1 1 0,0-1 1,1 0-1,-1 0 0,1 0 0,-1 0 0,0 0 0,1-1 1,-1 1-1,0 0 0,1 0 0,-1 0 0,1 0 1,-1 0-1,0 0 0,1-1 0,-1 1 0,12-6-3616,-1-10-4767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58.624"/>
    </inkml:context>
    <inkml:brush xml:id="br0">
      <inkml:brushProperty name="width" value="0.025" units="cm"/>
      <inkml:brushProperty name="height" value="0.025" units="cm"/>
    </inkml:brush>
  </inkml:definitions>
  <inkml:trace contextRef="#ctx0" brushRef="#br0">0 741 18001,'0'0'8750,"15"-1"-7085,177-35 777,-117 19-1936,140-13 0,114 26-416,-187 5 119,-141-1 69,-19-17 42,-59-102-320,58 84 0,-2 2 0,-1 0 0,-2 2 0,-54-55 0,48 61 0,-59-36 0,-8-6 0,96 67 0,0 0 0,0-1 0,0 0 0,0 1 0,0-1 0,0 0 0,0 1 0,0-1 0,0 0 0,1 0 0,-1 0 0,0 0 0,0 0 0,1 0 0,-1 0 0,1 0 0,-1 0 0,1 0 0,-1 0 0,1 0 0,0 0 0,-1 0 0,1-1 0,0 1 0,0 0 0,0 0 0,0 0 0,0 0 0,0-1 0,0 1 0,0 0 0,1 0 0,-1 0 0,0 0 0,1 0 0,-1-1 0,1 1 0,-1 0 0,1 0 0,-1 0 0,1 0 0,0 0 0,0 1 0,-1-1 0,1 0 0,0 0 0,1-1 0,6-3 0,0 0 0,0 1 0,0-1 0,0 2 0,10-4 0,-12 5 0,46-15 0,1 2 0,1 3 0,0 3 0,0 1 0,0 3 0,1 2 0,59 6 0,-90-2 0,0 1 0,-1 2 0,1 0 0,-1 1 0,0 2 0,0 0 0,38 19 0,-49-20 0,0 1 0,0 0 0,-1 0 0,0 1 0,0 1 0,-1 0 0,0 0 0,-1 1 0,0 0 0,0 1 0,-1-1 0,0 2 0,-1-1 0,-1 1 0,6 13 0,-10-19 0,0-1 0,-1 1 0,0 0 0,0-1 0,0 1 0,-1 0 0,1 0 0,-1 0 0,-1-1 0,1 1 0,-1 0 0,0 0 0,-1-1 0,1 1 0,-1 0 0,0-1 0,0 0 0,-1 1 0,0-1 0,0 0 0,-7 9 0,-5 5 0,-2-1 0,-1-1 0,0 0 0,-20 14 0,-10 8 0,20-14 0,-69 67 0,85-79 0,1 0 0,1 0 0,0 1 0,0 1 0,-11 22 0,20-35 0,0 0 0,0 0 0,0 1 0,0-1 0,0 1 0,0-1 0,0 1 0,1-1 0,-1 1 0,1-1 0,0 1 0,-1-1 0,1 1 0,1-1 0,-1 1 0,0 0 0,0-1 0,1 1 0,0-1 0,-1 1 0,1-1 0,0 0 0,0 1 0,1-1 0,-1 0 0,0 1 0,1-1 0,-1 0 0,1 0 0,0 0 0,-1-1 0,1 1 0,0 0 0,0-1 0,0 1 0,1-1 0,-1 1 0,0-1 0,0 0 0,1 0 0,2 1 0,11 3 0,0-1 0,1-1 0,-1 0 0,1-1 0,19 0 0,-35-2 0,87 3-1038,0-5-1,0-3 1,-1-4 0,0-4-1,135-38 1,-136 25-6889</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17.259"/>
    </inkml:context>
    <inkml:brush xml:id="br0">
      <inkml:brushProperty name="width" value="0.025" units="cm"/>
      <inkml:brushProperty name="height" value="0.025" units="cm"/>
    </inkml:brush>
  </inkml:definitions>
  <inkml:trace contextRef="#ctx0" brushRef="#br0">1 66 14670,'0'0'10954,"50"1"-8455,-9-1-738,10-9-512,6 0-448,8-2-577,1 1-192,-4-1-32,-6 4-576,-14 1-289,-10 2-352,-14 4 224,-15 0-1666,-26 7-3394,-10 1 736,-13 1-3556</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17.583"/>
    </inkml:context>
    <inkml:brush xml:id="br0">
      <inkml:brushProperty name="width" value="0.025" units="cm"/>
      <inkml:brushProperty name="height" value="0.025" units="cm"/>
    </inkml:brush>
  </inkml:definitions>
  <inkml:trace contextRef="#ctx0" brushRef="#br0">1 46 10730,'0'0'15919,"84"31"-13388,-28-31-578,6 0-703,4-9-866,1 0-384,-8-1 0,-4 1-1057,-10 0-2178,-6-4-4292,-4-4-9321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52.523"/>
    </inkml:context>
    <inkml:brush xml:id="br0">
      <inkml:brushProperty name="width" value="0.025" units="cm"/>
      <inkml:brushProperty name="height" value="0.025" units="cm"/>
    </inkml:brush>
  </inkml:definitions>
  <inkml:trace contextRef="#ctx0" brushRef="#br0">3053 496 11691,'-14'-6'1,"-1"-2"-1,1 1 1,1-2-1,-1 0 1,2 0-1,-22-21 1,21 18 83,0 1 0,0 0 0,-1 1 0,0 1 0,-1 0 1,-18-8-1,16 11 369,0 2 0,0-1 1,-1 2-1,1 0 0,-1 1 0,0 1 1,0 1-1,-27 3 0,-14 5 554,-72 19 0,73-13-931,-63 6 1,118-20-87,-75 6 12,1 3 1,1 3-1,-129 39 1,-228 111-9,389-143 2,1 1-1,1 3 1,1 1 0,1 2-1,1 2 1,2 1-1,-41 41 1,-214 260-55,198-214 46,-139 182 48,197-246 60,3 2 1,3 1-1,-47 117 1,36-43-125,-44 236 0,13 142-201,48-263 210,12 0 1,10 1 0,11 0 0,57 352-1,-27-391 31,9-2 0,110 292-1,-139-448-28,1-2 0,3-1 0,1-1 0,2-1 0,3-1 0,1-1 0,64 67 0,-53-69 30,2-2 1,2-1-1,1-3 0,1-1 0,2-3 1,91 40-1,-64-37 30,1-4 0,155 33 0,-172-50-116,1-2 1,0-4 0,0-2 0,98-8 0,-112-1 18,0-3 0,-1-2 1,0-2-1,-1-2 1,0-2-1,65-34 0,240-162 81,-300 180 10,-9 5-2,248-170-108,-226 149 27,-2-2 0,76-83 0,197-268 15,-298 350 27,-2-2 1,-2-2-1,-2 0 0,-3-2 1,-3-1-1,20-74 1,-7-41 623,24-279 1,-23 126-162,-24 232-475,36-282-246,-40 260 163,-6-146 0,-13 178 125,-3 1 0,-5 0 1,-31-96-1,20 78 13,-50-210 229,-34-123-70,13 151-136,62 192 273,5-2 0,-28-128-1,39 82-250,-24-110-115,38 223-135,-1 1 0,-2 0-1,0 0 1,-2 1-1,0 0 1,-31-44-1,31 55-311,-1 0-1,-1 1 1,0 1-1,-1 0 1,0 1-1,0 0 1,-1 2-1,-1 0 1,1 0-1,-30-9 1,-52-18-5874</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30.717"/>
    </inkml:context>
    <inkml:brush xml:id="br0">
      <inkml:brushProperty name="width" value="0.025" units="cm"/>
      <inkml:brushProperty name="height" value="0.025" units="cm"/>
    </inkml:brush>
  </inkml:definitions>
  <inkml:trace contextRef="#ctx0" brushRef="#br0">0 4 6566,'0'0'3839,"12"0"-2131,305-3 4775,-177 10-5881,211 40 0,-118-10 941,365 11 0,-52-30 272,-11 9-436,-229-9-1349,287 26 541,109 4-96,50-39 93,-729-9-522,10-1-33,1-1-1,56-11 1,-89 13-94,0 0-1,0 0 1,-1 0 0,1 0 0,0 0 0,0 0 0,0 0 0,-1 0 0,1 0 0,0 0 0,0-1 0,-1 1 0,1 0-1,0-1 1,0 1 0,-1 0 0,1-1 0,0 1 0,-1-1 0,1 1 0,0-1 0,-1 0 0,1 1 0,-1-1 0,1 1-1,-1-1 1,1 0 0,-1 0 0,0 1 0,1-1 0,-1 0 0,0 0 0,0 1 0,1-1 0,-1 0 0,0 0 0,0 1-1,0-1 1,0 0 0,0 0 0,0 0 0,0 0 0,0 1 0,0-1 0,-1 0 0,1 0 0,0 1 0,0-1 0,-1 0-1,1 0 1,0 1 0,-1-2 0,-19-22-5556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12.084"/>
    </inkml:context>
    <inkml:brush xml:id="br0">
      <inkml:brushProperty name="width" value="0.025" units="cm"/>
      <inkml:brushProperty name="height" value="0.025" units="cm"/>
    </inkml:brush>
  </inkml:definitions>
  <inkml:trace contextRef="#ctx0" brushRef="#br0">29 1 14574,'0'0'12566,"0"8"-12245,-13 100 1731,6-65-1009,-1 58-1,8-101-1032,0 1-1,0-1 1,0 0 0,1 1 0,-1-1 0,0 0-1,0 0 1,0 1 0,1-1 0,-1 0 0,0 0-1,0 1 1,1-1 0,-1 0 0,0 0 0,0 0-1,1 1 1,-1-1 0,0 0 0,1 0 0,-1 0-1,0 0 1,0 0 0,1 0 0,-1 0 0,0 0-1,1 0 1,-1 0 0,0 0 0,1 0 0,-1 0-1,0 0 1,1 0 0,-1 0 0,0 0 0,1 0-1,-1 0 1,0 0 0,1 0 0,-1-1 0,0 1-1,0 0 1,1 0 0,-1 0 0,0-1 0,0 1-1,1 0 1,16-10 283,-4-3-230,0-1 0,-1-1 0,-1 0 0,18-29 0,-18 25-40,1 2-1,1-1 1,16-16 0,-28 41-23,0-1 0,0 0 0,-1 1 0,1-1 0,-2 11 0,-8 31-21,6-37-170,0 0 1,1-1 0,0 1 0,1 0 0,0 0 0,1 0-1,2 21 1,-1-31-63,-1 0-1,0-1 0,0 1 1,1-1-1,-1 1 0,0-1 1,1 1-1,-1-1 1,0 1-1,1-1 0,-1 1 1,1-1-1,-1 1 0,0-1 1,1 0-1,-1 1 0,1-1 1,0 0-1,-1 1 1,1-1-1,-1 0 0,1 0 1,-1 0-1,1 1 0,0-1 1,-1 0-1,1 0 0,-1 0 1,1 0-1,0 0 1,-1 0-1,1 0 0,-1 0 1,1 0-1,0-1 0,-1 1 1,1 0-1,-1 0 1,1 0-1,0-1 0,-1 1 1,1 0-1,-1-1 0,1 0 1,22-15-14529</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1:53.617"/>
    </inkml:context>
    <inkml:brush xml:id="br0">
      <inkml:brushProperty name="width" value="0.025" units="cm"/>
      <inkml:brushProperty name="height" value="0.025" units="cm"/>
    </inkml:brush>
  </inkml:definitions>
  <inkml:trace contextRef="#ctx0" brushRef="#br0">0 870 6598,'0'0'8947,"10"2"-7639,7 1-923,1-1-1,-1-1 0,1 0 1,0-1-1,-1-1 0,1-1 1,-1 0-1,28-8 1,847-233 2497,-494 138-2385,93-20 154,449-120-491,-652 164 550,-104 32 1084,-180 43-6347,-4 4 3394,0-6-4281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1:53.990"/>
    </inkml:context>
    <inkml:brush xml:id="br0">
      <inkml:brushProperty name="width" value="0.025" units="cm"/>
      <inkml:brushProperty name="height" value="0.025" units="cm"/>
    </inkml:brush>
  </inkml:definitions>
  <inkml:trace contextRef="#ctx0" brushRef="#br0">0 1 17296,'0'0'4095,"11"5"-2969,4 1-883,0 0-1,0-1 1,1-1-1,0 0 1,-1-1-1,33 2 1,108-7 979,-155 2-1200,0 0 0,0 0 0,0 0-1,0 1 1,-1-1 0,1 0-1,0 0 1,0 1 0,0-1 0,0 0-1,-1 1 1,1-1 0,0 1-1,0-1 1,-1 1 0,1-1 0,0 1-1,-1-1 1,1 1 0,-1 0-1,1-1 1,0 1 0,-1 0 0,0 0-1,1-1 1,-1 1 0,1 0 0,-1 0-1,0 1 1,2 34 1016,-4-23-636,0-2 1,-1 1-1,-8 21 1,-56 104 320,31-85-4799,31-47-2650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04.943"/>
    </inkml:context>
    <inkml:brush xml:id="br0">
      <inkml:brushProperty name="width" value="0.025" units="cm"/>
      <inkml:brushProperty name="height" value="0.025" units="cm"/>
    </inkml:brush>
  </inkml:definitions>
  <inkml:trace contextRef="#ctx0" brushRef="#br0">1 510 4612,'0'0'11376,"11"1"-10004,29-2-906,-1-2-1,0-2 0,75-18 1,-8 2-251,246-50 83,190-26-169,-72 29 197,-151 19 677,-17 9-465,419-64 83,-592 88 746,262 4 0,-316 12-1069,-75 0-528,-9 0-12945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05.411"/>
    </inkml:context>
    <inkml:brush xml:id="br0">
      <inkml:brushProperty name="width" value="0.025" units="cm"/>
      <inkml:brushProperty name="height" value="0.025" units="cm"/>
    </inkml:brush>
  </inkml:definitions>
  <inkml:trace contextRef="#ctx0" brushRef="#br0">73 0 6887,'0'0'17995,"10"7"-17658,23 10-93,42 17 0,-16-9-145,-56-24-83,1 1 1,-1-1-1,0 1 1,0 0-1,1 0 1,-1 0-1,0 0 1,0 1-1,-1-1 1,1 1-1,0-1 1,-1 1-1,0 0 1,0 0-1,0 0 1,0 1 0,0-1-1,0 0 1,1 7-1,-2-6 47,-1-1 0,0 1 0,-1-1 0,1 0 0,-1 1 0,0-1 0,1 0-1,-1 1 1,-1-1 0,1 0 0,0 0 0,-1 0 0,0 0 0,1 0 0,-1 0 0,0-1 0,-1 1 0,1-1 0,0 1 0,-1-1 0,1 0 0,-4 3-1,-118 94 1360,62-51-2405,1 2-4052,38-30-1937</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29.936"/>
    </inkml:context>
    <inkml:brush xml:id="br0">
      <inkml:brushProperty name="width" value="0.025" units="cm"/>
      <inkml:brushProperty name="height" value="0.025" units="cm"/>
    </inkml:brush>
  </inkml:definitions>
  <inkml:trace contextRef="#ctx0" brushRef="#br0">2353 276 7111,'3'-8'4580,"22"-47"-3538,23-40-4967,-45 91 3955,-1 0-1,0 1 0,-1-1 1,1 0-1,-1 0 0,1 0 1,-1 0-1,0 0 1,0-8-1,-11 8 4247,-14 5-3523,12 2-1065,-1 1 1,0-1 0,1 2-1,-20 9 1,19-7 366,1-2 0,-1 0 0,1-1 0,-26 6 0,21-9 351,1-1-1,-1 0 0,1-1 0,-1-1 1,1 0-1,-1-1 0,1-1 0,0-1 0,-26-11 1,29 12-172,-16-5 214,0 2 0,0 1 0,-1 1 0,-38-1 0,-125 5 342,91 3-1167,94-2 352,-50-2 248,0 3 0,0 3 0,0 2 0,-89 21-1,42 6-57,2 5-1,1 4 1,3 4-1,-166 105 1,213-116-54,2 2 0,2 2 0,1 3 1,-58 66-1,82-80-85,1 0 0,1 1 0,1 2 0,2 0 0,2 1 0,0 0 0,2 1 0,2 1 0,-9 39 0,17-59-8,2 0 0,-1 1 0,2-1-1,0 0 1,1 1 0,0-1 0,1 1 0,1-1-1,7 28 1,-6-31-17,2 0 0,0 0 1,0-1-1,1 1 0,0-1 0,1 0 0,0-1 0,0 1 0,1-1 0,0-1 0,1 0 0,14 11 0,17 10 37,1-3-1,1-1 1,46 19-1,140 50 29,-214-88-63,55 20-106,0-2-1,2-4 0,1-3 0,0-3 1,0-3-1,87 2 0,-73-14 218,1-4-1,-1-4 0,-1-4 0,147-40 0,451-165-75,-625 198 75,-1-2 1,-1-2 0,-2-3 0,0-3 0,-2-2 0,88-70 0,-119 83-34,-1-1 0,-1-1 0,-1 0 0,0-2 0,-2 0 0,-1-1 0,15-30 0,-20 33-105,-2 0-1,-1-1 1,0 0 0,-2 0 0,0-1 0,-1 0-1,-2 0 1,0 0 0,-3-42 0,-2 46 36,0 0 1,-1 0-1,-1 1 1,-1 0 0,-1 0-1,0 0 1,-1 1-1,-1 0 1,-1 0-1,-21-27 1,2 8 371,-1 1 0,-1 2 1,-52-42-1,48 47 84,-2 1 0,0 2-1,-2 2 1,-1 1 0,-81-31 0,73 37-825,-1 2-1,0 2 1,0 2 0,-2 3-1,-56-2 1,-221 14-7366,147 19-1757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15.992"/>
    </inkml:context>
    <inkml:brush xml:id="br0">
      <inkml:brushProperty name="width" value="0.025" units="cm"/>
      <inkml:brushProperty name="height" value="0.025" units="cm"/>
    </inkml:brush>
  </inkml:definitions>
  <inkml:trace contextRef="#ctx0" brushRef="#br0">1 126 4933,'0'0'15839,"9"-2"-14339,32-1-446,0 1 0,0 2 0,1 1-1,50 9 1,26 1-318,285-2 68,529-56-1,-54 4 73,-887 43-869,-977 9 305,6 58 175,585-14-407,432-60-733,57-18-1,3-2-639,475-80-11257,-424 85 6816</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37.061"/>
    </inkml:context>
    <inkml:brush xml:id="br0">
      <inkml:brushProperty name="width" value="0.025" units="cm"/>
      <inkml:brushProperty name="height" value="0.025" units="cm"/>
    </inkml:brush>
  </inkml:definitions>
  <inkml:trace contextRef="#ctx0" brushRef="#br0">24 39 12876,'0'0'18444,"7"0"-17691,28-1-579,0-1-1,0-2 1,56-14-1,-78 15-173,10-3 0,-39 5 0,-77 16 0,64-9 0,0-2 0,-41 2 0,118-4 0,-13 1 0,0-2 0,36-4 0,-62-1 0,-13-1 0,-17-3 0,-177 0 0,197 8 0,277-13 0,-275 13 0,-1 0 0,1 0 0,-1 0 0,0 0 0,1 0 0,-1 0 0,1 0 0,-1 0 0,1 0 0,-1 1 0,0-1 0,1 0 0,-1 0 0,1 0 0,-1 1 0,0-1 0,1 0 0,-1 0 0,0 1 0,1-1 0,-1 0 0,0 0 0,1 1 0,-1-1 0,0 1 0,0-1 0,1 0 0,-1 1 0,0-1 0,0 0 0,0 1 0,1-1 0,-1 1 0,0-1 0,0 1 0,0-1 0,0 0 0,0 1 0,0-1 0,0 1 0,0-1 0,0 1 0,0-1 0,0 0 0,-1 1 0,1 0 0,0 0 0,0 0 0,-1 0 0,1 0 0,0 0 0,-1 0 0,1 0 0,-1 0 0,1-1 0,-1 1 0,1 0 0,-1 0 0,0-1 0,1 1 0,-1 0 0,0-1 0,0 1 0,-1 0 0,-11 2 0,0 0 0,1-2 0,-1 1 0,0-2 0,0 0 0,-22-2 0,-7 0 0,18 1 0,16 0 0,0 1 0,0 0 0,1 0 0,-1 0 0,0 1 0,-12 3 0,73-3 0,-24 1 0,1-3 0,1-1 0,0-1 0,45-10 0,-160 7 0,5 8-4719,74-2-1997</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23.735"/>
    </inkml:context>
    <inkml:brush xml:id="br0">
      <inkml:brushProperty name="width" value="0.025" units="cm"/>
      <inkml:brushProperty name="height" value="0.025" units="cm"/>
    </inkml:brush>
  </inkml:definitions>
  <inkml:trace contextRef="#ctx0" brushRef="#br0">598 94 1569,'0'0'8195,"-9"-6"-7293,-73-58 224,77 61-1001,0 0 0,0 0 0,0 1 0,0 0-1,0 0 1,0 0 0,-1 0 0,1 1-1,-1 0 1,1 0 0,-1 0 0,1 1-1,-1-1 1,0 1 0,1 1 0,-1-1-1,1 1 1,-1 0 0,1 0 0,-1 1-1,1 0 1,-6 2 0,-3 2 267,0 0-1,0 1 1,0 1-1,1 0 1,0 1 0,-20 19-1,14-9-216,0 2 1,1 0-1,2 1 0,0 1 0,1 0 0,2 1 1,0 1-1,2 0 0,0 0 0,-9 36 1,-2 29 869,-20 158-1,29-154-1223,6-41 618,2 1 1,2 0-1,8 95 0,0-111-239,1 0-1,2 0 1,2-1 0,1 0 0,2-1 0,18 36-1,13 31-41,-31-69-91,1 0-1,2-1 1,2 0 0,26 37 0,-40-66-58,0 1 0,1-1 1,-1 0-1,1-1 1,0 1-1,0-1 0,0 0 1,1-1-1,-1 1 1,1-1-1,-1 0 1,1 0-1,0-1 0,0 1 1,11 0-1,10 0 61,0-1 0,35-3-1,-11 0-81,-37 2-11,1 2 0,-1 0 0,1 0 0,-1 1 0,0 1 0,0 1 0,0 0 0,-1 0 0,0 2 0,13 7 0,-23-13 3,2 2 9,0 0 0,0-1 1,0 0-1,0 0 0,1 0 0,-1-1 0,1 1 0,0-1 0,-1 0 0,1-1 0,0 0 0,-1 0 0,1 0 0,0 0 0,0-1 1,-1 0-1,1 0 0,-1-1 0,1 1 0,-1-1 0,1 0 0,-1-1 0,0 1 0,0-1 0,0 0 0,-1 0 0,1-1 0,-1 0 1,1 1-1,-1-1 0,0-1 0,-1 1 0,7-9 0,3-8 21,-1 0 1,-2 0-1,1-1 0,-2-1 1,-1 1-1,9-42 0,6-31 13,34-148 243,-52 198-91,-1 0 1,-3 0-1,-2 0 1,-10-74 0,3 36-72,5 46-96,-2-1 0,-1 2 1,-1-1-1,-3 1 0,0 0 1,-3 0-1,-1 2 0,-25-46 1,8 29-72,-2 2 0,-3 2 0,-1 1 0,-70-64 0,65 78-3102,8 19-2116,6 9-2550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51.421"/>
    </inkml:context>
    <inkml:brush xml:id="br0">
      <inkml:brushProperty name="width" value="0.025" units="cm"/>
      <inkml:brushProperty name="height" value="0.025" units="cm"/>
    </inkml:brush>
  </inkml:definitions>
  <inkml:trace contextRef="#ctx0" brushRef="#br0">23 1 6951,'-12'9'19616,"25"-6"-13000,43-3-8851,-36-1 4022,132-4-1755,-202 1-32,-1 2 0,-71 7 0,94 0 0,42 2 0,45 3 0,29-8 0,30 3 0,-209 7 0,70-9 0,13-2 0,-1 1 0,0-1 0,0-1 0,0 0 0,-18-2 0,66-13 0,14 5-2590,-1 7-3708,-63 3-2751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55.437"/>
    </inkml:context>
    <inkml:brush xml:id="br0">
      <inkml:brushProperty name="width" value="0.025" units="cm"/>
      <inkml:brushProperty name="height" value="0.025" units="cm"/>
    </inkml:brush>
  </inkml:definitions>
  <inkml:trace contextRef="#ctx0" brushRef="#br0">0 99 4068,'0'0'12940,"9"-5"-11055,6-1-912,0-1 1,0 2-1,0 0 1,1 1-1,0 0 1,0 2 0,21-2-1,82 1-185,424-30-321,-492 27-459,20-4 41,-50 7-173,-17 2-6,-7 1-58,-177 12 284,60-2-101,-249 21 512,360-27-479,14 0-35,12 2 29,74-1 92,0-4 0,116-14 0,-177 11-109,48-4 7,24-1 41,119-23-1,-196 22-9,-17 4-13,-14 2-17,-489 35 63,304-16-35,185-16 156,14-2-77,37-4-53,65-5-237,237 0-1321,-336 10 1487,-493 21-87,463-19-88,10-1-640,1 0-1,0-1 1,0 0 0,-16-1-1,15-5-4710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35.580"/>
    </inkml:context>
    <inkml:brush xml:id="br0">
      <inkml:brushProperty name="width" value="0.025" units="cm"/>
      <inkml:brushProperty name="height" value="0.025" units="cm"/>
    </inkml:brush>
  </inkml:definitions>
  <inkml:trace contextRef="#ctx0" brushRef="#br0">21 28 3683,'0'0'1848,"-12"-9"1710,5 2 4350,6-4-14527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2.684"/>
    </inkml:context>
    <inkml:brush xml:id="br0">
      <inkml:brushProperty name="width" value="0.025" units="cm"/>
      <inkml:brushProperty name="height" value="0.025" units="cm"/>
    </inkml:brush>
  </inkml:definitions>
  <inkml:trace contextRef="#ctx0" brushRef="#br0">0 2 5990,'0'0'18737,"75"27"-16815,-27-27-416,6 0-802,5-5-544,3-3-128,-9 0 33,-4 3-546,-13 3-608,-9 2-448,-10 0-321,-15 5-448,-2 6-769,-13 2-1506,-14 1-6053</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3.026"/>
    </inkml:context>
    <inkml:brush xml:id="br0">
      <inkml:brushProperty name="width" value="0.025" units="cm"/>
      <inkml:brushProperty name="height" value="0.025" units="cm"/>
    </inkml:brush>
  </inkml:definitions>
  <inkml:trace contextRef="#ctx0" brushRef="#br0">0 6 16303,'0'0'9802,"75"10"-8009,-36-10-672,10 0-736,0 0-321,1-3-32,-5 1-1121,-9 0-2146,-3-2-3043,-6 0-9353</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3.977"/>
    </inkml:context>
    <inkml:brush xml:id="br0">
      <inkml:brushProperty name="width" value="0.025" units="cm"/>
      <inkml:brushProperty name="height" value="0.025" units="cm"/>
    </inkml:brush>
  </inkml:definitions>
  <inkml:trace contextRef="#ctx0" brushRef="#br0">0 319 15535,'0'0'12225,"9"-5"-10571,15-10-1317,-1-1 0,0-2 0,-2 0 0,0-1-1,23-27 1,-9 5 107,-3-1 0,34-56 0,-69 135-444,3-10 0,-6 2-1270,-16 47 0,15-56-43,1 0-1,0 1 1,2-1-1,0 1 1,0 27-1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4.337"/>
    </inkml:context>
    <inkml:brush xml:id="br0">
      <inkml:brushProperty name="width" value="0.025" units="cm"/>
      <inkml:brushProperty name="height" value="0.025" units="cm"/>
    </inkml:brush>
  </inkml:definitions>
  <inkml:trace contextRef="#ctx0" brushRef="#br0">0 71 17104,'0'0'11627,"80"-5"-9833,-36-5-545,1-3-608,4 0-417,-5 3-96,-5 1-128,-6 1-160,-7 6-961,-8 2-929,-8 0-1441,-6 0-2051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4.681"/>
    </inkml:context>
    <inkml:brush xml:id="br0">
      <inkml:brushProperty name="width" value="0.025" units="cm"/>
      <inkml:brushProperty name="height" value="0.025" units="cm"/>
    </inkml:brush>
  </inkml:definitions>
  <inkml:trace contextRef="#ctx0" brushRef="#br0">2 0 18161,'0'0'11035,"0"12"-9695,-2 206 320,2-217-1657,0-1 1,0 1-1,0 0 1,0 0-1,0 0 0,0-1 1,1 1-1,-1 0 1,0 0-1,0 0 0,1-1 1,-1 1-1,0 0 1,1 0-1,-1-1 1,0 1-1,1 0 0,-1-1 1,1 1-1,0 0 1,-1-1-1,1 1 1,-1-1-1,1 1 0,0-1 1,0 1-1,-1-1 1,1 0-1,1 1 1,0-1 11,0 1 0,0-1 0,0-1 0,0 1-1,0 0 1,0 0 0,0-1 0,0 1 0,-1-1 0,1 0 0,0 1 0,2-2 0,46-33 259,-18 4-274,-23 21 0,1 1 0,0-1 0,0 1 0,1 1 0,0 0 0,24-12 0,-34 20 0,-1-1 0,0 1 0,1 0 0,-1 0 0,1 0 0,-1 0 0,1 0 0,-1 0 0,0-1 0,1 1 0,-1 0 0,1 0 0,-1 1 0,1-1 0,-1 0 0,1 0 0,-1 0 0,0 0 0,1 0 0,-1 0 0,1 0 0,-1 1 0,0-1 0,1 0 0,-1 0 0,1 1 0,-1-1 0,0 0 0,1 1 0,-1-1 0,0 0 0,0 1 0,1-1 0,-1 1 0,4 19 0,-10 26 0,5-44 0,-13 48 0,10-39 0,0 0 0,1 1 0,1-1 0,0 1 0,-1 13 0,4-25-31,0 1-1,0-1 1,0 1 0,0-1 0,0 0-1,1 1 1,-1-1 0,0 0 0,0 0-1,0 0 1,0 0 0,1 0 0,-1 0-1,0 0 1,0 0 0,0 0-1,0-1 1,1 1 0,-1-1 0,2 0-1,12-13-4158,0-8-4288</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3.442"/>
    </inkml:context>
    <inkml:brush xml:id="br0">
      <inkml:brushProperty name="width" value="0.025" units="cm"/>
      <inkml:brushProperty name="height" value="0.025" units="cm"/>
    </inkml:brush>
  </inkml:definitions>
  <inkml:trace contextRef="#ctx0" brushRef="#br0">66 38 6887,'0'0'16084,"1"-8"-13207,5-19-798,-4 24-986,-5 23-944,-30 158-537,4-63-6580,28-112 6178,-3 6-1480,0-6-4819</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5.241"/>
    </inkml:context>
    <inkml:brush xml:id="br0">
      <inkml:brushProperty name="width" value="0.025" units="cm"/>
      <inkml:brushProperty name="height" value="0.025" units="cm"/>
    </inkml:brush>
  </inkml:definitions>
  <inkml:trace contextRef="#ctx0" brushRef="#br0">0 122 14830,'0'0'12172,"75"-37"-10987,-24 18-256,5-1-449,7 2-288,-8 5-96,-7 4-96,-9 6-128,-12 1-737,-12 2-448,-13 0-1089,-2 5-577,-15-2-1057,-9-2-2146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5.692"/>
    </inkml:context>
    <inkml:brush xml:id="br0">
      <inkml:brushProperty name="width" value="0.025" units="cm"/>
      <inkml:brushProperty name="height" value="0.025" units="cm"/>
    </inkml:brush>
  </inkml:definitions>
  <inkml:trace contextRef="#ctx0" brushRef="#br0">110 1 12524,'0'0'5440,"-1"10"-3134,-13 205 7060,6 9-6850,-15 232-1954,-3-223-500,-11 195-71,36-397 9,1-31 0,0 0 0,0 1 0,0-1 0,0 0 0,1 0 0,-1 1 0,0-1 0,0 0 0,0 0 0,0 1 0,0-1 0,0 0 0,0 0 0,0 0 0,1 1 0,-1-1 0,0 0 0,0 0 0,0 0 0,0 1 0,1-1 0,-1 0 0,0 0 0,0 0 0,0 0 0,1 0 0,-1 0 0,0 1 0,0-1 0,1 0 0,-1 0 0,0 0 0,0 0 0,1 0 0,-1 0 0,0 0 0,0 0 0,1 0 0,-1 0 0,0 0 0,0 0 0,1 0 0,-1 0 0,0 0 0,0 0 0,1-1 0,-1 1 0,0 0 0,0 0 0,1 0 0,-1 0 0,0 0 0,0-1 0,12-6 0,-11 7 0,44-33 0,-23 17 0,0 1 0,26-14 0,-38 25 0,-1 0 0,1 0 0,0 1 0,0 0 0,1 0 0,-1 2 0,1-1 0,18 0 0,49 6-4098,-2-1-3127,-53-3-574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8.654"/>
    </inkml:context>
    <inkml:brush xml:id="br0">
      <inkml:brushProperty name="width" value="0.025" units="cm"/>
      <inkml:brushProperty name="height" value="0.025" units="cm"/>
    </inkml:brush>
  </inkml:definitions>
  <inkml:trace contextRef="#ctx0" brushRef="#br0">250 12 4292,'0'0'160,"-61"-5"0,40 4-128,0-1 0,2 1-160,0 0-672,-1 0-33,0 1 1249,-1 0 705,3 0-768,2 0-994,2 0-2882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9.712"/>
    </inkml:context>
    <inkml:brush xml:id="br0">
      <inkml:brushProperty name="width" value="0.025" units="cm"/>
      <inkml:brushProperty name="height" value="0.025" units="cm"/>
    </inkml:brush>
  </inkml:definitions>
  <inkml:trace contextRef="#ctx0" brushRef="#br0">0 0 5093,'0'0'20798,"11"3"-18977,18 3-708,1-2 1,58 2 0,12-7 757,-40 0-3430,-11 0-3713,-17 1-4998,-55-2 2038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0.102"/>
    </inkml:context>
    <inkml:brush xml:id="br0">
      <inkml:brushProperty name="width" value="0.025" units="cm"/>
      <inkml:brushProperty name="height" value="0.025" units="cm"/>
    </inkml:brush>
  </inkml:definitions>
  <inkml:trace contextRef="#ctx0" brushRef="#br0">1 0 13773,'0'0'9609,"11"3"-7538,36 8-72,-25-7-1409,0 1 1,0 0-1,-1 2 1,0 0-1,26 14 1,-45-20-590,0 0 0,0 1 0,-1-1 0,1 1 0,0-1 0,0 1 0,-1 0 0,1 0 0,-1 0 0,0 0 0,0 0 0,1 0 0,-1 0 0,0 0 0,-1 0 0,1 0 0,0 1 0,-1-1 0,1 0 0,-1 1 0,1-1 0,-1 0 0,0 1 0,0-1 0,0 0 0,-1 1 0,1-1 0,-1 0 0,1 1 0,-1-1 0,0 0 0,1 0 0,-1 1 0,0-1 0,-1 0 0,-1 3 0,-5 8 21,-1-1 1,-1 0-1,1 0 1,-19 15-1,16-15 21,-13 13-6,-28 27-2,50-48 11,0-1 1,0 1-1,1 0 1,-1 0 0,1 0-1,0 0 1,0 0 0,0 0-1,1 0 1,-1 1 0,1-1-1,-1 7 1,2-11-41,0 1 1,0 0-1,1 0 1,-1 0-1,0 0 1,0 0-1,1-1 1,-1 1-1,1 0 1,-1 0 0,0-1-1,1 1 1,0 0-1,-1-1 1,1 1-1,-1 0 1,1-1-1,0 1 1,-1-1-1,1 1 1,0-1-1,0 1 1,-1-1-1,1 1 1,0-1-1,0 0 1,0 0-1,-1 1 1,1-1-1,0 0 1,2 0-1,32 3 77,-28-3-49,172-8 753,-101 2-2232,1 4-4879,-75 1 1194</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0.461"/>
    </inkml:context>
    <inkml:brush xml:id="br0">
      <inkml:brushProperty name="width" value="0.025" units="cm"/>
      <inkml:brushProperty name="height" value="0.025" units="cm"/>
    </inkml:brush>
  </inkml:definitions>
  <inkml:trace contextRef="#ctx0" brushRef="#br0">9 0 19442,'0'0'10314,"-8"53"-9065,8-37-608,0-2-513,0-2-64,0-4-96,1-3-576,4-3-610,-2-2-928,-1-4-1473,-2-12-2050,0-4-5766</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0.803"/>
    </inkml:context>
    <inkml:brush xml:id="br0">
      <inkml:brushProperty name="width" value="0.025" units="cm"/>
      <inkml:brushProperty name="height" value="0.025" units="cm"/>
    </inkml:brush>
  </inkml:definitions>
  <inkml:trace contextRef="#ctx0" brushRef="#br0">0 1 20211,'0'0'9193,"43"29"-14766,-36-29-577</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1.162"/>
    </inkml:context>
    <inkml:brush xml:id="br0">
      <inkml:brushProperty name="width" value="0.025" units="cm"/>
      <inkml:brushProperty name="height" value="0.025" units="cm"/>
    </inkml:brush>
  </inkml:definitions>
  <inkml:trace contextRef="#ctx0" brushRef="#br0">1 4 18353,'0'0'14222,"61"4"-14030,-35-4-192,1 0 0,-1-3 0,-4 0 0,-2 2-1858,-7 1-1633,-6 0-1410</inkml:trace>
  <inkml:trace contextRef="#ctx0" brushRef="#br0" timeOffset="1">8 110 17328,'0'0'12556,"64"4"-12043,-38-8-481,0 0-865,-2-4-2658,-1 1-2499,-4-3-4804</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1.519"/>
    </inkml:context>
    <inkml:brush xml:id="br0">
      <inkml:brushProperty name="width" value="0.025" units="cm"/>
      <inkml:brushProperty name="height" value="0.025" units="cm"/>
    </inkml:brush>
  </inkml:definitions>
  <inkml:trace contextRef="#ctx0" brushRef="#br0">1 189 14926,'0'0'13778,"11"-7"-12422,12-9-1041,0-1 0,24-23 0,-37 31-275,-1 0 0,0 0 1,0-1-1,-1 0 1,-1-1-1,0 1 1,0-2-1,8-17 0,-19 40 37,-23 80 1601,20-26-6241,17-63-13043</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2.314"/>
    </inkml:context>
    <inkml:brush xml:id="br0">
      <inkml:brushProperty name="width" value="0.025" units="cm"/>
      <inkml:brushProperty name="height" value="0.025" units="cm"/>
    </inkml:brush>
  </inkml:definitions>
  <inkml:trace contextRef="#ctx0" brushRef="#br0">1 0 17809,'0'0'14403,"6"10"-13939,-3-6-421,0 2-39,1 0 1,-1 0-1,0-1 0,0 2 1,-1-1-1,0 0 1,0 0-1,0 1 0,-1-1 1,1 9-1,-2-14-4,0 0 0,0 0 0,0-1 0,0 1 0,0 0 0,0 0 0,0 0 0,0 0 0,0 0 0,1-1 0,-1 1 0,0 0 0,1 0 0,-1 0 0,1-1 0,-1 1 0,1 0 0,-1-1 0,1 1 0,-1 0 0,1-1 0,-1 1 0,1 0 0,0-1 0,0 1 0,-1-1 0,1 0 0,0 1 0,0-1 0,-1 1 0,1-1 0,2 0 0,-1 0 0,1 0 0,-1 0 0,1 0 0,0-1 0,-1 0 0,1 1 0,-1-1 0,0 0 0,1 0 0,-1 0 0,3-3 0,57-42 0,-60 44 0,7-6 0,-7 5 0,0 1 0,1-1 0,-1 1 0,1 0 0,0-1 0,0 1 0,0 1 0,0-1 0,0 0 0,0 1 0,1-1 0,-1 1 0,5-1 0,-7 5 0,0-1 0,1 1 0,-1 0 0,-1 0 0,1 0 0,0 0 0,-1 0 0,1 0 0,-1 0 0,0 0 0,0 0 0,0 0 0,-1 0 0,0 3 0,1 1 0,-4 52-5548,2-39-2666,2-36-10791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3.784"/>
    </inkml:context>
    <inkml:brush xml:id="br0">
      <inkml:brushProperty name="width" value="0.025" units="cm"/>
      <inkml:brushProperty name="height" value="0.025" units="cm"/>
    </inkml:brush>
  </inkml:definitions>
  <inkml:trace contextRef="#ctx0" brushRef="#br0">1 14 17873,'0'0'6214,"65"-13"-5510,-33 13-383,2 0-193,6 0-64,-1 2-96,-3-1-577,-8-1-704,-5 0-1025,-11 0-481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3.242"/>
    </inkml:context>
    <inkml:brush xml:id="br0">
      <inkml:brushProperty name="width" value="0.025" units="cm"/>
      <inkml:brushProperty name="height" value="0.025" units="cm"/>
    </inkml:brush>
  </inkml:definitions>
  <inkml:trace contextRef="#ctx0" brushRef="#br0">146 54 7783,'0'0'10821,"2"-9"-8007,1 0-1969,4-27 2303,-12 40-389,-17 18-2363,2 7 41,2 2 0,1 0 0,1 1-1,-13 38 1,22-50-213,1 1 1,1 0-1,1 0 0,0 0 0,2 0 0,0 0 0,2 1 0,1 23 0,0-41-389,-1 0 1,1-1-1,0 1 1,0-1-1,0 1 1,1-1-1,-1 1 1,1-1-1,0 0 1,0 0-1,0 0 0,0 0 1,0 0-1,1 0 1,-1 0-1,1-1 1,0 1-1,0-1 1,0 0-1,0 0 0,0 0 1,0 0-1,1-1 1,-1 1-1,1-1 1,3 1-1,7 2-1092,0-1 0,1-1 0,-1 0 0,1-1 0,16-1 0,-7 0-5784</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3.663"/>
    </inkml:context>
    <inkml:brush xml:id="br0">
      <inkml:brushProperty name="width" value="0.025" units="cm"/>
      <inkml:brushProperty name="height" value="0.025" units="cm"/>
    </inkml:brush>
  </inkml:definitions>
  <inkml:trace contextRef="#ctx0" brushRef="#br0">42 1 11018,'0'0'12615,"-6"9"-10117,0 2-1918,1 0 0,-1 0 0,2 0 0,-4 13 0,6-20-474,1 1 0,0 0 1,0 0-1,0-1 0,1 1 0,-1 0 0,1 0 0,0 0 0,1 0 0,-1-1 0,1 1 0,0 0 0,0 0 0,0-1 0,1 1 0,2 5 1,-3-9-82,0 1 0,0-1 1,0 1-1,0-1 0,1 0 1,-1 0-1,0 1 1,1-1-1,-1 0 0,1 0 1,0 0-1,-1 0 1,1-1-1,-1 1 0,1 0 1,0-1-1,0 1 1,-1-1-1,1 1 0,0-1 1,0 0-1,0 0 1,0 0-1,-1 0 0,1 0 1,0 0-1,0 0 0,0-1 1,-1 1-1,1-1 1,0 1-1,0-1 0,-1 0 1,1 0-1,0 0 1,-1 0-1,1 0 0,1-1 1,6-4 131,-1 0 0,0 0 0,0-1 0,0 0 0,7-10 0,7-11-157,-18 20 0,1 1 0,1 0 0,-1 0 0,1 1 0,1-1 0,-1 1 0,12-8 0,-14 41 0,-22 100 0,18-126-42,0 0 0,1 0 1,-1 0-1,1 0 0,-1-1 0,1 1 0,-1 0 1,1 0-1,0-1 0,-1 1 0,1 0 0,0-1 1,0 1-1,-1-1 0,1 1 0,0-1 0,0 1 1,0-1-1,0 0 0,0 1 0,-1-1 0,1 0 1,0 0-1,0 0 0,0 1 0,0-1 0,0 0 1,0 0-1,0-1 0,0 1 0,0 0 0,0 0 0,1-1 1,2 1-482,-1 0 1,0 0-1,1-1 1,-1 0-1,0 1 1,0-1-1,0-1 1,1 1-1,2-2 1,5-8-8335</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4.055"/>
    </inkml:context>
    <inkml:brush xml:id="br0">
      <inkml:brushProperty name="width" value="0.025" units="cm"/>
      <inkml:brushProperty name="height" value="0.025" units="cm"/>
    </inkml:brush>
  </inkml:definitions>
  <inkml:trace contextRef="#ctx0" brushRef="#br0">108 0 14029,'0'0'18044,"-1"11"-17521,-3 12-526,-1 1-1,-1-2 0,-1 1 1,-1-1-1,-1 0 1,-1 0-1,-1-1 1,-21 32-1,31-53 277,-3 5-1807,4-5 1297,0 0 0,-1 0 0,1 0 0,0 0 0,0 0 0,0 0-1,0 0 1,-1 0 0,1 0 0,0 0 0,0 0 0,0 0 0,-1 0 0,1 0-1,0 0 1,0 0 0,0 0 0,0 0 0,-1 0 0,1 0 0,0 0-1,0 0 1,0-1 0,0 1 0,-1 0 0,1 0 0,0 0 0,-1-1-1423,1 1 1423,0 0 0,0 0-1,0-1 1,0 1 0,0 0 0,0 0 0,0 0 0,0 0 0,0-1 0,0 1-1,0 0 1,0 0 0,0 0 0,0-1 0,0 1 0,0 0 0,-3-13-8358</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4.385"/>
    </inkml:context>
    <inkml:brush xml:id="br0">
      <inkml:brushProperty name="width" value="0.025" units="cm"/>
      <inkml:brushProperty name="height" value="0.025" units="cm"/>
    </inkml:brush>
  </inkml:definitions>
  <inkml:trace contextRef="#ctx0" brushRef="#br0">1 0 14318,'0'0'16783,"68"6"-16174,-46 7-257,2 1-192,-1 2-127,-5 0-33,-2 1-545,-5-1-896,-3-2-1186,-2-3-1377,-1-3-1217,2-3-4644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4.708"/>
    </inkml:context>
    <inkml:brush xml:id="br0">
      <inkml:brushProperty name="width" value="0.025" units="cm"/>
      <inkml:brushProperty name="height" value="0.025" units="cm"/>
    </inkml:brush>
  </inkml:definitions>
  <inkml:trace contextRef="#ctx0" brushRef="#br0">1 176 13837,'0'0'13480,"5"-6"-11521,0 1-1511,11-6 1535,-15 12-1932,0 0-1,-1 0 1,1 0-1,0 0 0,-1 1 1,1-1-1,-1 0 1,1 0-1,-1 1 1,0-1-1,1 0 1,-1 1-1,0-1 1,0 0-1,0 1 1,0-1-1,0 0 1,0 1-1,-1-1 0,1 2 1,-3 71-3945,2 8-6663,-2-98 633</inkml:trace>
  <inkml:trace contextRef="#ctx0" brushRef="#br0" timeOffset="1">16 1 18001,'0'0'13549</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5.066"/>
    </inkml:context>
    <inkml:brush xml:id="br0">
      <inkml:brushProperty name="width" value="0.025" units="cm"/>
      <inkml:brushProperty name="height" value="0.025" units="cm"/>
    </inkml:brush>
  </inkml:definitions>
  <inkml:trace contextRef="#ctx0" brushRef="#br0">61 1 16688,'0'0'12486,"9"3"-10820,-3 0-1579,-1 0 1,1 1 0,-1-1-1,0 1 1,0 0-1,0 1 1,-1-1 0,1 1-1,-1 0 1,0 0-1,0 0 1,-1 0 0,0 1-1,0-1 1,0 1-1,0 0 1,-1 0 0,0 0-1,0 0 1,-1 1-1,2 11 1,-1 5-130,-2 1 1,0-1-1,-1 1 0,-1-1 0,-2 0 1,0 0-1,-1 0 0,-1-1 1,-2 0-1,0 0 0,-1 0 1,-1-1-1,-1 0 0,-1-1 0,-19 25 1,9-19-4283,1-8-4618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31.509"/>
    </inkml:context>
    <inkml:brush xml:id="br0">
      <inkml:brushProperty name="width" value="0.025" units="cm"/>
      <inkml:brushProperty name="height" value="0.025" units="cm"/>
    </inkml:brush>
  </inkml:definitions>
  <inkml:trace contextRef="#ctx0" brushRef="#br0">12 9 4260,'-11'-8'9176,"20"11"-3957,20 15-2040,9 19-1039,-25-23-1774,1 0-1,23 17 0,-31-27-310,0-1-1,0 0 1,0 1 0,0-2-1,0 1 1,1-1 0,-1 0-1,1 0 1,-1-1-1,1 0 1,8 0 0,11-1 114,0-2 0,0-2 0,0 0 1,0-1-1,-1-2 0,43-17 0,-43 15-156,0 0 0,0 2 0,1 1 0,0 1 0,0 1 1,44-2-1,-69 6-10,-1 1 1,1-1-1,-1 0 1,1 0 0,-1 0-1,1 0 1,-1 0-1,1 1 1,-1-1 0,1 0-1,-1 1 1,1-1-1,-1 0 1,0 1 0,1-1-1,-1 0 1,1 1 0,-1-1-1,0 0 1,0 1-1,1-1 1,-1 1 0,0-1-1,0 1 1,1-1-1,-1 1 1,0-1 0,0 1-1,0-1 1,0 2 0,0 22 282,-12 21 714,12-45-1048,0 0 0,0 0-1,1 0 1,-1 0-1,0 0 1,0 0 0,1 0-1,-1 0 1,0 0 0,0 0-1,1 0 1,-1 0 0,0 0-1,0 0 1,1 0 0,-1 0-1,0 0 1,0 0 0,1 0-1,-1 0 1,0 0 0,0 1-1,1-1 1,-1 0-1,0 0 1,0 0 0,0 0-1,0 1 1,1-1 0,-1 0-1,0 0 1,0 0 0,0 1-1,0-1 1,0 0 0,1 0-1,-1 1 1,0-1 0,0 0-1,0 0 1,0 1 0,0-1-1,0 0 1,0 0-1,0 1 1,0-1 0,0 0-1,0 0 1,0 1 0,0-1-1,0 0 1,0 0 0,0 1-1,-1-1 1,1 0 0,0 0-1,0 1 1,0-1 0,21-12-6501,-8 3-535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31.897"/>
    </inkml:context>
    <inkml:brush xml:id="br0">
      <inkml:brushProperty name="width" value="0.025" units="cm"/>
      <inkml:brushProperty name="height" value="0.025" units="cm"/>
    </inkml:brush>
  </inkml:definitions>
  <inkml:trace contextRef="#ctx0" brushRef="#br0">0 193 14061,'0'0'10149,"13"-6"-9124,52-27-375,58-27-491,-104 52-46,0 0-1,0 2 1,1 0-1,28-4 1,-46 10-31,1-1 1,0 1 0,-1 0 0,1 1-1,0-1 1,-1 0 0,1 1 0,0-1-1,-1 1 1,1 0 0,-1 0 0,1 0-1,-1 0 1,1 0 0,-1 1 0,0-1-1,0 1 1,1-1 0,-1 1 0,0 0-1,-1 0 1,1 0 0,0 0 0,0 0-1,-1 0 1,1 0 0,-1 1 0,0-1-1,0 1 1,2 4 0,24 32 458,-20-33-477,0-1 0,0 1-1,1-1 1,-1-1 0,1 0-1,0 0 1,0 0 0,1-1-1,-1 0 1,1-1 0,-1 0-1,14 1 1,2 0 16,0-2 0,0 0 0,34-4 0,-44 1-42,-1-1 0,0 0 0,0-1-1,0 0 1,-1-1 0,1-1 0,17-10 0,-21 11 9,-1 0 0,0 0 1,0-1-1,-1 0 0,1-1 1,-2 0-1,1 0 0,-1 0 0,0-1 1,0 0-1,5-9 0,-10 16-57,-1-1 1,1 1-1,0 0 0,-1-1 0,1 1 0,-1 0 0,1-1 0,-1 1 0,0-1 1,1 1-1,-1-1 0,0 1 0,0-1 0,0 1 0,0-1 0,0 1 0,-1 0 1,0-3-1,-15-7-3073,-4 0-5151,13 2-1199</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45.547"/>
    </inkml:context>
    <inkml:brush xml:id="br0">
      <inkml:brushProperty name="width" value="0.025" units="cm"/>
      <inkml:brushProperty name="height" value="0.025" units="cm"/>
    </inkml:brush>
  </inkml:definitions>
  <inkml:trace contextRef="#ctx0" brushRef="#br0">1106 414 7015,'0'0'12881,"6"-2"-12203,-5 1-720,1 1 137,-1-1-1,1 1 1,0-1-1,-1 0 0,1 1 1,-1-1-1,1 0 1,-1 0-1,1 0 1,-1 0-1,0 0 1,1-1-1,-1 1 1,0 0-1,0-1 0,0 1 1,0 0-1,0-1 1,0 0-1,0 1 1,-1-1-1,1 1 1,-1-1-1,1 0 0,-1 1 1,1-1-1,-1 0 1,0 0-1,0 1 1,0-1-1,0 0 1,0-2-1,0-16 280,1 12-222,-1 0 1,-1 1 0,1-1 0,-1 0 0,-3-11 0,3 15-132,-1 0 0,0 1 0,0-1 0,0 1 0,0-1 0,0 1 0,-1 0 0,0 0 0,1 0 0,-1 0 0,0 1 0,0-1 1,-7-3-1,-52-36 7,-122-78 173,176 116-217,-6-6 145,0 2 0,0 0 0,-1 0 0,0 2 0,-1-1 0,1 2 0,-1 0 0,0 1 0,0 1 0,0 0 0,-22 0 0,-15 2 51,35-1-91,1 2 0,-1 0-1,0 0 1,0 2 0,0 0 0,1 1 0,-1 1-1,1 1 1,-33 13 0,26-7 49,12-6-97,1 0 0,0 1 0,1 0-1,-1 1 1,2 0 0,-1 0 0,-13 14-1,12-7-36,0 0-1,2 0 0,-14 25 1,-15 24-7,23-40 71,2 1-1,0 0 1,1 1 0,-15 51 0,-11 23 191,29-75 7,0 0 0,2 0 1,0 1-1,2 0 0,1 0 0,1 1 1,1 44-1,2-70-202,10-34-1650,-6 23 297,3-9-2855,-6 7-4340,-1 7 279</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45.905"/>
    </inkml:context>
    <inkml:brush xml:id="br0">
      <inkml:brushProperty name="width" value="0.025" units="cm"/>
      <inkml:brushProperty name="height" value="0.025" units="cm"/>
    </inkml:brush>
  </inkml:definitions>
  <inkml:trace contextRef="#ctx0" brushRef="#br0">29 0 10218,'-2'1'242,"1"-1"0,0 1 1,0-1-1,-1 1 0,1-1 0,0 1 1,0 0-1,0 0 0,0 0 1,0 0-1,0 0 0,0 0 0,0 0 1,0 0-1,0 0 0,0 0 1,1 0-1,-1 1 0,0-1 1,1 0-1,-1 1 0,1-1 0,0 0 1,-1 1-1,1-1 0,0 0 1,0 1-1,0-1 0,0 2 0,-4 56 4979,4-42-3724,-1 187 2502,1-203-3988,0-1-1,0 1 1,0 0 0,0 0 0,0 0 0,0-1-1,0 1 1,1 0 0,-1 0 0,0-1 0,0 1 0,1 0-1,-1-1 1,1 1 0,-1 0 0,1-1 0,-1 1 0,1-1-1,-1 1 1,1-1 0,-1 1 0,1-1 0,0 1 0,-1-1-1,1 1 1,0-1 0,-1 0 0,1 1 0,0-1 0,-1 0-1,1 0 1,0 0 0,0 1 0,-1-1 0,1 0-1,0 0 1,0 0 0,0 0 0,-1 0 0,1 0 0,0-1-1,0 1 1,-1 0 0,1 0 0,0 0 0,0-1 0,-1 1-1,1 0 1,0-1 0,0 0 0,37-21 430,-8-7-400,-2 0 1,39-54-1,-31 31-2786,-7-1-3838,-10 11-6170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4:21.778"/>
    </inkml:context>
    <inkml:brush xml:id="br0">
      <inkml:brushProperty name="width" value="0.025" units="cm"/>
      <inkml:brushProperty name="height" value="0.025" units="cm"/>
    </inkml:brush>
  </inkml:definitions>
  <inkml:trace contextRef="#ctx0" brushRef="#br0">22 78 6951,'0'0'9326,"13"-5"-8664,54-13 151,1 2 1,0 3-1,1 3 1,139-2 0,-207 12-451,-13 0 875,-40 4-837,1 2 0,-1 3 0,-85 25 0,66-16-227,-43 12 123,87-22-172,81-19-136,46-14 162,10-2-944,181-23-1,-289 51 455,-12 2 170,-39 9 205,-66 14 564,7 0 32,49-11-303,0-2-1,-83 6 0,159-20-1797,-1-1 0,0 0 0,0-2 0,16-5 0,13-7-5017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4.111"/>
    </inkml:context>
    <inkml:brush xml:id="br0">
      <inkml:brushProperty name="width" value="0.025" units="cm"/>
      <inkml:brushProperty name="height" value="0.025" units="cm"/>
    </inkml:brush>
  </inkml:definitions>
  <inkml:trace contextRef="#ctx0" brushRef="#br0">215 0 3043,'0'0'8680,"-50"21"-6342,32-12 801,7-2-736,1 0-386,9-2-223,1-1-513,0-2-480,12 0 224,5 1 128,6 1-608,0 3-417,9 3-128,-2 2-769,-6-2-2914,-6 1-2435,-10-2-7047</inkml:trace>
  <inkml:trace contextRef="#ctx0" brushRef="#br0" timeOffset="1">1 368 15471,'0'0'7911,"48"15"-7751,-16-17-384,6-9-1602,-1 0-736,0-5-1506,-1 1-4324</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53.205"/>
    </inkml:context>
    <inkml:brush xml:id="br0">
      <inkml:brushProperty name="width" value="0.025" units="cm"/>
      <inkml:brushProperty name="height" value="0.025" units="cm"/>
    </inkml:brush>
  </inkml:definitions>
  <inkml:trace contextRef="#ctx0" brushRef="#br0">1 70 9929,'0'-1'9683,"5"-1"-4536,37-12-2109,113-5 665,30-7-3792,-170 22-1081,-20 2-2782,-26 1-3343,3 1 1081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53.566"/>
    </inkml:context>
    <inkml:brush xml:id="br0">
      <inkml:brushProperty name="width" value="0.025" units="cm"/>
      <inkml:brushProperty name="height" value="0.025" units="cm"/>
    </inkml:brush>
  </inkml:definitions>
  <inkml:trace contextRef="#ctx0" brushRef="#br0">18 0 11819,'0'0'10597,"-5"8"-8755,2-1-1619,2-6-136,0 0-1,0 0 1,1 0-1,-1 0 0,0 0 1,0 0-1,1 0 1,-1 0-1,1 0 0,-1 0 1,1 1-1,0-1 0,-1 0 1,1 0-1,0 0 1,0 1-1,0-1 0,0 0 1,0 1-1,0-1 1,0 0-1,0 0 0,0 1 1,1-1-1,-1 0 0,1 0 1,-1 0-1,1 0 1,-1 1-1,1-1 0,-1 0 1,1 0-1,0 0 0,0 0 1,0 0-1,-1 0 1,1 0-1,0-1 0,0 1 1,0 0-1,0 0 1,0-1-1,1 1 0,-1-1 1,0 1-1,0-1 0,0 1 1,0-1-1,3 1 1,5 2 132,0 1 0,0 1 0,0 0 0,-1 0 0,1 0 0,-1 1 0,-1 1 0,1-1 0,6 9 0,-12-13-208,1 1 0,-2 0 0,1 0 0,0 0 0,-1 0 0,1 1 0,-1-1 0,0 0 0,0 1 0,0-1 0,0 0 0,-1 1 0,1-1 0,-1 1 0,0-1 0,0 1 0,-1-1 0,1 1 0,0-1 0,-1 1 0,0-1 0,0 0 0,0 1-1,0-1 1,-1 0 0,1 0 0,-1 0 0,0 0 0,-4 5 0,-47 56 643,16-23-288,36-41-363,1 1 1,-1-1-1,1 0 1,-1 1-1,1-1 1,0 0-1,-1 1 1,1-1-1,-1 0 1,1 1-1,0-1 1,-1 0-1,1 1 1,0-1-1,0 1 1,-1-1-1,1 1 1,0-1-1,0 1 1,0-1-1,0 1 1,0-1-1,-1 1 1,1-1-1,0 1 1,0-1-1,0 1 1,0-1-1,0 1 1,1-1-1,-1 1 1,0-1-1,0 1 1,0-1-1,0 1 0,0-1 1,1 1-1,-1-1 1,0 1-1,1-1 1,-1 1-1,0-1 1,1 0-1,-1 1 1,0-1-1,1 0 1,-1 1-1,0-1 1,1 0-1,-1 1 1,1-1-1,-1 0 1,1 0-1,-1 1 1,1-1-1,-1 0 1,1 0-1,-1 0 1,1 0-1,0 0 1,38 0 124,-30-1-74,35-4 159,50-12 1,10-2-1623,-34 14-4576,-66 6 1235</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53.986"/>
    </inkml:context>
    <inkml:brush xml:id="br0">
      <inkml:brushProperty name="width" value="0.025" units="cm"/>
      <inkml:brushProperty name="height" value="0.025" units="cm"/>
    </inkml:brush>
  </inkml:definitions>
  <inkml:trace contextRef="#ctx0" brushRef="#br0">233 1 10570,'0'0'19389,"-7"12"-18540,-40 57 74,-80 90 0,91-116-810,22-28-4487,12-30-3501,3 6 6127,0-16-5139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54.346"/>
    </inkml:context>
    <inkml:brush xml:id="br0">
      <inkml:brushProperty name="width" value="0.025" units="cm"/>
      <inkml:brushProperty name="height" value="0.025" units="cm"/>
    </inkml:brush>
  </inkml:definitions>
  <inkml:trace contextRef="#ctx0" brushRef="#br0">0 1 15182,'0'0'11179,"49"33"-9546,-28-17-576,2 4-480,6-3-385,0 2-128,0 0-192,-3-1-1249,-6-3-1698,-3-2-2146,-6-4-2787</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54.687"/>
    </inkml:context>
    <inkml:brush xml:id="br0">
      <inkml:brushProperty name="width" value="0.025" units="cm"/>
      <inkml:brushProperty name="height" value="0.025" units="cm"/>
    </inkml:brush>
  </inkml:definitions>
  <inkml:trace contextRef="#ctx0" brushRef="#br0">42 186 18898,'0'0'12396,"-1"60"-11756,-1-40-448,1 0-160,1-1-32,0-1-576,0-5-1090,0-2-1409,-2-6-1249</inkml:trace>
  <inkml:trace contextRef="#ctx0" brushRef="#br0" timeOffset="1">1 15 19314,'0'0'11884,"35"-15"-23287</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1:39.812"/>
    </inkml:context>
    <inkml:brush xml:id="br0">
      <inkml:brushProperty name="width" value="0.025" units="cm"/>
      <inkml:brushProperty name="height" value="0.025" units="cm"/>
    </inkml:brush>
  </inkml:definitions>
  <inkml:trace contextRef="#ctx0" brushRef="#br0">43 1 5830,'0'0'26702,"13"0"-26467,-13 6-235,0-1 0,0 1 0,-1-1 0,0 1 0,0-1 0,0 1 0,0-1 0,-1 1 0,-3 7 0,1-1 0,-5 17 0,2-3 0,0 0 0,1 0 0,1 0 0,-1 38 0,7-64 0,0 0 0,0 1 0,0-1 0,0 0 0,0 0 0,0 0 0,0 0 0,0 0 0,0 0 0,0 0 0,-1 0 0,1 0 0,0 0 0,0-1 0,0 1 0,0 0 0,0-1 0,0 1 0,0 0 0,0-1 0,-1 1 0,1-1 0,1-1 0,11-9 0,-1 0 0,-1-1 0,0 0 0,16-24 0,4-5 0,-12 16 0,-14 17 0,0 1 0,1-1 0,0 1 0,0 0 0,1 0 0,0 1 0,0 0 0,0 0 0,12-6 0,-18 11 0,-1 1 0,1 0 0,-1 0 0,1 0 0,-1 0 0,1 0 0,-1 0 0,1 0 0,-1 0 0,1 0 0,-1 0 0,0 0 0,1 0 0,-1 0 0,1 0 0,-1 0 0,1 1 0,-1-1 0,1 0 0,-1 0 0,1 1 0,-1-1 0,0 0 0,1 0 0,-1 1 0,1-1 0,-1 0 0,0 1 0,0-1 0,1 1 0,-1 0 0,8 21 0,-6 28 0,-2-45 0,-6 156 0,7-161-11,0 0-1,-1 0 1,1 0 0,0 0-1,-1 0 1,1-1 0,-1 1-1,1 0 1,0 0 0,-1-1 0,1 1-1,-1 0 1,1-1 0,-1 1-1,1 0 1,-1-1 0,1 1-1,-1-1 1,0 1 0,1-1-1,-1 1 1,0-1 0,1 1-1,0-2 1,9-21-2904,0-8-6283</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12.623"/>
    </inkml:context>
    <inkml:brush xml:id="br0">
      <inkml:brushProperty name="width" value="0.025" units="cm"/>
      <inkml:brushProperty name="height" value="0.025" units="cm"/>
    </inkml:brush>
  </inkml:definitions>
  <inkml:trace contextRef="#ctx0" brushRef="#br0">1 41 13132,'0'0'6561,"10"0"-4965,535-12 3241,-542 12-4834,30-2 38,58-11 0,-101 14 108,-1 0 0,1 0 1,-1-1-1,-12-1 0,-26 0 88,-367 22 1882,541-18-1842,-51 0-368,0-2 1,-1-4-1,99-17 1,-172 20 96,0 0-1,0 0 1,0 0 0,0 0 0,0 0 0,0-1 0,0 1 0,-1 0-1,1 0 1,0 0 0,0 0 0,0 0 0,0 0 0,0 0 0,0 0-1,0 0 1,0 0 0,0-1 0,0 1 0,0 0 0,0 0 0,0 0-1,0 0 1,0 0 0,0 0 0,0-1 0,-24 1 5,-35 3-10,-6 8 619,-124 7-1,207-20-969,0 0 0,1-1 0,18-5 0,21-5-2446,31 0-7603,-50 6-1671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21.086"/>
    </inkml:context>
    <inkml:brush xml:id="br0">
      <inkml:brushProperty name="width" value="0.025" units="cm"/>
      <inkml:brushProperty name="height" value="0.025" units="cm"/>
    </inkml:brush>
  </inkml:definitions>
  <inkml:trace contextRef="#ctx0" brushRef="#br0">1 23 12300,'0'0'19666,"82"7"-19538,-45-7-352,0-3-1794,-4-8-3139,-5-4-4163</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21.909"/>
    </inkml:context>
    <inkml:brush xml:id="br0">
      <inkml:brushProperty name="width" value="0.025" units="cm"/>
      <inkml:brushProperty name="height" value="0.025" units="cm"/>
    </inkml:brush>
  </inkml:definitions>
  <inkml:trace contextRef="#ctx0" brushRef="#br0">0 252 13100,'0'0'17729,"11"-10"-16693,58-61-585,68-92 0,-129 156-451,-5 9 0,-6 22 0,-12 34 0,8-36 0,1 1 0,1 0 0,0 0 0,2 0 0,0 26 0,8-37-1863,8-12-5221,1-6-6326</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3.429"/>
    </inkml:context>
    <inkml:brush xml:id="br0">
      <inkml:brushProperty name="width" value="0.025" units="cm"/>
      <inkml:brushProperty name="height" value="0.025" units="cm"/>
    </inkml:brush>
  </inkml:definitions>
  <inkml:trace contextRef="#ctx0" brushRef="#br0">101 0 13036,'0'0'14008,"-3"15"-13661,-5 19-119,-24 60-1,-12 40 155,40-119-348,1 1 0,0 0-1,1-1 1,1 1 0,1 0 0,1 23-1,0-36-77,-1 0-1,1 0 0,0-1 0,0 1 1,0 0-1,0-1 0,1 1 0,-1-1 1,1 0-1,0 1 0,-1-1 1,1 0-1,0 0 0,0 0 0,0 0 1,0 0-1,1-1 0,-1 1 1,0-1-1,1 1 0,-1-1 0,1 0 1,0 0-1,-1 0 0,1 0 0,0-1 1,0 1-1,5 0 0,3 0-1216,1 0 1,0 0-1,-1-1 0,1-1 0,20-3 1,18-11-6716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4.703"/>
    </inkml:context>
    <inkml:brush xml:id="br0">
      <inkml:brushProperty name="width" value="0.025" units="cm"/>
      <inkml:brushProperty name="height" value="0.025" units="cm"/>
    </inkml:brush>
  </inkml:definitions>
  <inkml:trace contextRef="#ctx0" brushRef="#br0">0 126 14446,'0'0'8199,"7"11"-7830,-2-5-259,-1 1 1,0 0-1,0 0 1,-1 0-1,0 0 1,0 1-1,-1-1 0,0 1 1,0 0-1,0 0 1,-1 0-1,0 12 1,-1 16 4256,0-35-3652,9-16 694,0 1-1181,0 0 1,-1-1-1,0 0 0,-1-1 0,-1 0 1,-1 0-1,6-28 0,-11 47-232,0 0 0,0 0 0,1-1-1,-1 1 1,0 0 0,1 0 0,0-1 0,-1 1 0,1-1 0,0 1 0,1-1-1,-1 1 1,0-1 0,1 1 0,-1-1 0,1 0 0,0 0 0,-1 0-1,1 0 1,0 0 0,0 0 0,1 0 0,-1-1 0,0 1 0,1-1 0,-1 0-1,0 1 1,1-1 0,0 0 0,3 0 0,-2 1-2,1 0 0,1-1 0,-1 0 0,0 0 0,0 0 0,0-1 0,0 1 0,1-1 0,-1-1 0,0 1 0,0-1 0,0 0 0,1 0 0,-1 0 0,7-4 0,-5 2 22,1-1 0,-1-1 0,-1 0 0,1 0 0,-1 0 0,1 0 0,-2-1 0,1 0 0,0-1 0,-1 1 0,-1-1 0,8-13 0,-17 31-84,1-1-1,0 1 1,0 0 0,1 0-1,1 0 1,0 0 0,0 1-1,1-1 1,1 17 0,1-26 80,0 0-1,0 0 1,0 0 0,0-1 0,1 1 0,-1 0 0,1-1 0,0 1 0,-1-1-1,1 1 1,0-1 0,0 0 0,0 0 0,0 0 0,0 0 0,0 0 0,0 0-1,0 0 1,0-1 0,0 1 0,0-1 0,0 0 0,1 1 0,-1-1 0,0 0-1,0 0 1,4-1 0,5 1 55,-1 0 0,1-1 0,0 0 0,15-4 0,-10-1-64,0-1-1,-1 0 1,0-1 0,0-1-1,0 0 1,-1-1 0,-1 0-1,1-1 1,-2-1 0,0 0-1,18-23 1,-37 48-3,0 0 0,1 1 0,1-1 0,0 1 0,1 0 0,0 0 0,1 1 0,1-1 0,-1 25 0,3-39-23,0 0 0,0 1 0,0-1 0,0 0 0,-1 1 1,1-1-1,0 1 0,0-1 0,0 0 0,1 1 0,-1-1 0,0 0 0,0 1 0,0-1 0,0 1 0,0-1 1,0 0-1,0 1 0,1-1 0,-1 0 0,0 1 0,0-1 0,0 0 0,1 1 0,-1-1 0,0 0 0,0 0 1,1 1-1,-1-1 0,0 0 0,1 0 0,-1 0 0,0 1 0,1-1 0,-1 0 0,0 0 0,1 0 1,-1 0-1,0 0 0,1 0 0,-1 0 0,1 0 0,-1 0 0,0 0 0,1 0 0,-1 0 0,1 0 0,-1 0 1,0 0-1,1 0 0,-1 0 0,0 0 0,1 0 0,-1 0 0,0-1 0,1 1 0,-1 0 0,0 0 0,1 0 1,-1-1-1,0 1 0,0 0 0,1-1 0,-1 1 0,0 0 0,1-1 0,18-21-3225,-15 12 1354,-1-1-1,0 1 1,0-1 0,1-16 0,-2-82-6484,-3 64 3864,1 11-466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3.805"/>
    </inkml:context>
    <inkml:brush xml:id="br0">
      <inkml:brushProperty name="width" value="0.025" units="cm"/>
      <inkml:brushProperty name="height" value="0.025" units="cm"/>
    </inkml:brush>
  </inkml:definitions>
  <inkml:trace contextRef="#ctx0" brushRef="#br0">14 1 18161,'0'0'1217,"-12"50"833,11-18-672,1 3-257,0-3 64,8 0-449,7-3-447,3-4-193,0-3-64,0-5-192,0-4-577,-8-3 0,1-2-768,-7-3-1282</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4.151"/>
    </inkml:context>
    <inkml:brush xml:id="br0">
      <inkml:brushProperty name="width" value="0.025" units="cm"/>
      <inkml:brushProperty name="height" value="0.025" units="cm"/>
    </inkml:brush>
  </inkml:definitions>
  <inkml:trace contextRef="#ctx0" brushRef="#br0">0 149 13773,'0'0'15439,"77"-44"-15055,-44 28-288,0-5-96,-3 4-929,-2-2-2466,-8 1-1153,-3 5-3364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4.495"/>
    </inkml:context>
    <inkml:brush xml:id="br0">
      <inkml:brushProperty name="width" value="0.025" units="cm"/>
      <inkml:brushProperty name="height" value="0.025" units="cm"/>
    </inkml:brush>
  </inkml:definitions>
  <inkml:trace contextRef="#ctx0" brushRef="#br0">0 99 11499,'0'0'12956,"10"-3"-11456,0-2-1424,-1 0 0,1-1 0,-1 0-1,0 0 1,0-1 0,0 0 0,-1-1 0,-1 1-1,12-15 1,-18 20-94,0 1 0,0 0 0,0-1 0,0 1 0,0 0 1,0 0-1,1 0 0,-1 0 0,0 0 0,1 0 0,-1 0 0,1 0 0,-1 1 0,2-2 0,-2 2-13,-1 1 1,1-1-1,-1 0 1,0 0-1,1 0 1,-1 0-1,1 1 1,-1-1-1,0 0 0,1 0 1,-1 1-1,0-1 1,0 0-1,1 1 1,-1-1-1,0 0 1,0 1-1,1-1 1,-1 1-1,0-1 1,0 0-1,0 1 0,1-1 1,-1 0-1,0 1 1,0-1-1,0 1 1,0-1-1,0 1 1,0-1-1,0 0 1,0 2-1,-6 52-2531,5-45 2195,-6 37-6707,7-32 545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4.867"/>
    </inkml:context>
    <inkml:brush xml:id="br0">
      <inkml:brushProperty name="width" value="0.025" units="cm"/>
      <inkml:brushProperty name="height" value="0.025" units="cm"/>
    </inkml:brush>
  </inkml:definitions>
  <inkml:trace contextRef="#ctx0" brushRef="#br0">0 15 15919,'0'0'14382,"53"2"-17297,-34-11-2082,-1 2-4900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5.192"/>
    </inkml:context>
    <inkml:brush xml:id="br0">
      <inkml:brushProperty name="width" value="0.025" units="cm"/>
      <inkml:brushProperty name="height" value="0.025" units="cm"/>
    </inkml:brush>
  </inkml:definitions>
  <inkml:trace contextRef="#ctx0" brushRef="#br0">4 1 17360,'0'0'4517,"-3"54"-3396,4-32 64,10 1-224,2-2-417,1-2-352,3 3-95,-1-4-65,-3-3 64,-1 1-353,-4-5-575,0 2-610,-6-1-1344,-2-2-2083,0 0-5349</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5.534"/>
    </inkml:context>
    <inkml:brush xml:id="br0">
      <inkml:brushProperty name="width" value="0.025" units="cm"/>
      <inkml:brushProperty name="height" value="0.025" units="cm"/>
    </inkml:brush>
  </inkml:definitions>
  <inkml:trace contextRef="#ctx0" brushRef="#br0">1 243 11915,'0'0'15247,"34"-49"-14222,-2 27-257,3-2-351,0-1-161,-3-3-128,-2 4-64,-5 0-96,-6 5-737,-5 5-1056,-3 5-770,-3 5-1761,-2 4-1698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5.880"/>
    </inkml:context>
    <inkml:brush xml:id="br0">
      <inkml:brushProperty name="width" value="0.025" units="cm"/>
      <inkml:brushProperty name="height" value="0.025" units="cm"/>
    </inkml:brush>
  </inkml:definitions>
  <inkml:trace contextRef="#ctx0" brushRef="#br0">0 23 15407,'0'0'5311,"11"-3"-3303,-1 0-1874,2-1 572,-1 0 0,1 2-1,0-1 1,0 1 0,0 1 0,0 0 0,22 2 0,-33-1-685,0 1 0,0-1 0,0 0 0,0 1 0,-1 0 0,1-1 0,0 1 0,0-1 0,0 1 0,0 0 0,-1 0 0,1-1 0,0 1 0,-1 0 0,1 0 0,-1 0 0,1 0 0,-1 0 0,1-1 0,-1 1 0,0 0 0,1 0 0,-1 0 0,0 0 0,0 0 0,0 0 0,0 1 0,0-1 0,0 0 0,0 0 0,0 0 0,0 0 0,0 0 0,0 0 0,-1 0 0,1 0 0,-1 1 0,-14 37 542,-12-4-265,21-30-209,1 1 0,0 0-1,0 1 1,0-1 0,1 1 0,0 0 0,0 0-1,1 0 1,0 0 0,0 1 0,1 0 0,-2 8-1,4-15-99,1 0 0,0-1 0,0 1 0,-1 0 0,1-1-1,0 1 1,0-1 0,0 1 0,0-1 0,0 1 0,0-1 0,0 0 0,0 1-1,0-1 1,0 0 0,0 0 0,0 0 0,0 0 0,0 0 0,0 0-1,0 0 1,0 0 0,1-1 0,29-1-1259,20-19-6583,-20 5-1617</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6.237"/>
    </inkml:context>
    <inkml:brush xml:id="br0">
      <inkml:brushProperty name="width" value="0.025" units="cm"/>
      <inkml:brushProperty name="height" value="0.025" units="cm"/>
    </inkml:brush>
  </inkml:definitions>
  <inkml:trace contextRef="#ctx0" brushRef="#br0">1 3 17969,'0'0'14798,"30"-2"-25752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6.672"/>
    </inkml:context>
    <inkml:brush xml:id="br0">
      <inkml:brushProperty name="width" value="0.025" units="cm"/>
      <inkml:brushProperty name="height" value="0.025" units="cm"/>
    </inkml:brush>
  </inkml:definitions>
  <inkml:trace contextRef="#ctx0" brushRef="#br0">0 13 19474,'0'0'2178,"55"6"-1985,-24-6-65,8 0-801,7-6-2946,5-7-4549</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7.014"/>
    </inkml:context>
    <inkml:brush xml:id="br0">
      <inkml:brushProperty name="width" value="0.025" units="cm"/>
      <inkml:brushProperty name="height" value="0.025" units="cm"/>
    </inkml:brush>
  </inkml:definitions>
  <inkml:trace contextRef="#ctx0" brushRef="#br0">1 37 17745,'0'0'4292,"67"8"-5157,-24-19-2050,11-3-4996</inkml:trace>
  <inkml:trace contextRef="#ctx0" brushRef="#br0" timeOffset="1">495 1 13997,'0'0'10506,"48"19"-9609,-24-19-705,12 0-672,6 0-2723,8-5-2178,4 1-225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5.048"/>
    </inkml:context>
    <inkml:brush xml:id="br0">
      <inkml:brushProperty name="width" value="0.025" units="cm"/>
      <inkml:brushProperty name="height" value="0.025" units="cm"/>
    </inkml:brush>
  </inkml:definitions>
  <inkml:trace contextRef="#ctx0" brushRef="#br0">6 1 5509,'-3'0'3492,"0"0"-2147,3 8-416,0 11-353,0 0-255,0 2-354,8 1-1888,2 0-7176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7.388"/>
    </inkml:context>
    <inkml:brush xml:id="br0">
      <inkml:brushProperty name="width" value="0.025" units="cm"/>
      <inkml:brushProperty name="height" value="0.025" units="cm"/>
    </inkml:brush>
  </inkml:definitions>
  <inkml:trace contextRef="#ctx0" brushRef="#br0">1 0 8968,'0'0'15023</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7.714"/>
    </inkml:context>
    <inkml:brush xml:id="br0">
      <inkml:brushProperty name="width" value="0.025" units="cm"/>
      <inkml:brushProperty name="height" value="0.025" units="cm"/>
    </inkml:brush>
  </inkml:definitions>
  <inkml:trace contextRef="#ctx0" brushRef="#br0">0 0 21300,'0'0'11147,"39"13"-20949,-28-22-992</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8.071"/>
    </inkml:context>
    <inkml:brush xml:id="br0">
      <inkml:brushProperty name="width" value="0.025" units="cm"/>
      <inkml:brushProperty name="height" value="0.025" units="cm"/>
    </inkml:brush>
  </inkml:definitions>
  <inkml:trace contextRef="#ctx0" brushRef="#br0">0 0 5189,'0'0'19624,"7"11"-18012,25 50 268,24 41 531,-51-93-2547,1-1-1,0 0 1,1 0-1,-1-1 0,1 0 1,1 0-1,-1 0 1,1-1-1,10 6 0,-17-12-714,3 2 688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8.411"/>
    </inkml:context>
    <inkml:brush xml:id="br0">
      <inkml:brushProperty name="width" value="0.025" units="cm"/>
      <inkml:brushProperty name="height" value="0.025" units="cm"/>
    </inkml:brush>
  </inkml:definitions>
  <inkml:trace contextRef="#ctx0" brushRef="#br0">0 218 15919,'0'0'14542,"75"-51"-13773,-40 27-385,7-1-224,-4-2-64,-5 2-96,-4 1-32,-7 7-769,-4 4-992,-7 4-2019,-5 6-1761</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8.769"/>
    </inkml:context>
    <inkml:brush xml:id="br0">
      <inkml:brushProperty name="width" value="0.025" units="cm"/>
      <inkml:brushProperty name="height" value="0.025" units="cm"/>
    </inkml:brush>
  </inkml:definitions>
  <inkml:trace contextRef="#ctx0" brushRef="#br0">1 0 18674,'0'0'12988,"4"9"-12716,18 26-176,-21-34-88,0 0 1,1 1-1,-1-1 0,0 0 0,1 0 0,-1 0 0,1 0 0,0 0 0,-1 0 1,1-1-1,0 1 0,-1 0 0,1-1 0,0 1 0,0-1 0,-1 0 0,1 0 1,0 1-1,0-1 0,0 0 0,0-1 0,-1 1 0,1 0 0,0 0 1,0-1-1,2 0 0,37-18-270,-32 14 71,22-14-482,-30 19 649,0-1 0,1 0 0,-1 1 1,0-1-1,0 1 0,1-1 0,-1 1 0,1 0 1,-1-1-1,0 1 0,1 0 0,-1 0 0,1 0 1,-1 0-1,0 0 0,1 1 0,-1-1 0,0 0 0,3 1 1,-2 5-12,-1-1 1,0 1-1,-1-1 1,1 1-1,-1 0 1,0-1-1,-1 1 0,-1 8 1,2-14 35,-2 13-132,0 0-1,-1-1 1,-8 19-1,-1-6-7019</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9.251"/>
    </inkml:context>
    <inkml:brush xml:id="br0">
      <inkml:brushProperty name="width" value="0.025" units="cm"/>
      <inkml:brushProperty name="height" value="0.025" units="cm"/>
    </inkml:brush>
  </inkml:definitions>
  <inkml:trace contextRef="#ctx0" brushRef="#br0">14 1 7944,'0'0'14312,"9"6"-12689,4 3-1168,0 1 0,0 0 0,-1 1 0,0 1 0,-1 0 0,-1 1 0,0 0 0,0 0 0,-1 1 0,9 20 0,-11-20-376,-1 0 0,-1 0 1,-1 0-1,0 1 1,-1 0-1,0 0 0,-1 0 1,-1 0-1,0 0 0,-1 0 1,-1 0-1,0 0 0,-1 0 1,-1 0-1,0 0 0,-1-1 1,-1 1-1,-12 26 0,2-10-538,-24 35 0,3-23-2838,31-37 1794,-1-2 0,1 1 0,-1-1 0,0 0 0,-8 5 0,-8-1-12100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15.465"/>
    </inkml:context>
    <inkml:brush xml:id="br0">
      <inkml:brushProperty name="width" value="0.025" units="cm"/>
      <inkml:brushProperty name="height" value="0.025" units="cm"/>
    </inkml:brush>
  </inkml:definitions>
  <inkml:trace contextRef="#ctx0" brushRef="#br0">0 83 6694,'0'0'3983,"10"-2"-3449,9 0 110,0 0 0,0 1 1,0 1-1,0 1 1,-1 1-1,28 5 1,-6 1-354,1-1 0,1-2 1,52 0-1,126-13 827,-22 0 31,427-11 559,217 3-1782,-535 50 87,-5 0 11,546-35 88,-277-51-6,-271 19-73,257 21 194,-352 15-171,-203-3-123,16-3 143,-17 3-164,-1 0-1,1 0 1,-1-1-1,0 1 1,1 0-1,-1-1 1,0 1-1,0 0 1,1-1-1,-1 1 1,0 0-1,0-1 1,1 1-1,-1 0 1,0-1-1,0 1 1,0-1-1,0 1 1,0 0-1,1-1 1,-1 1-1,0-1 1,0 1-1,0-1 1,0 1-1,0-1 1,0 1-1,-1 0 1,1-1-1,0 1 1,0-1-1,0 1 1,0 0-1,0-1 0,-1 1 1,1-1-1,0 1 1,0 0-1,-1-1 1,1 1-1,-10-14-5639</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19.077"/>
    </inkml:context>
    <inkml:brush xml:id="br0">
      <inkml:brushProperty name="width" value="0.025" units="cm"/>
      <inkml:brushProperty name="height" value="0.025" units="cm"/>
    </inkml:brush>
  </inkml:definitions>
  <inkml:trace contextRef="#ctx0" brushRef="#br0">0 118 19026,'0'0'3267,"49"-9"-1377,-8 0 96,10-4 128,8-5-801,3 0-640,0 2-289,-9 0-288,-12 3-32,-10 8-32,-13 5-480,-15 0-1026,-3 8-1280,-24 9 63,-6 1-1088,-9-3-1058,-5-1-480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19.421"/>
    </inkml:context>
    <inkml:brush xml:id="br0">
      <inkml:brushProperty name="width" value="0.025" units="cm"/>
      <inkml:brushProperty name="height" value="0.025" units="cm"/>
    </inkml:brush>
  </inkml:definitions>
  <inkml:trace contextRef="#ctx0" brushRef="#br0">111 0 6022,'0'0'16106,"6"9"-13976,-1-2-1861,1 1 342,0 1 1,-1-1-1,0 1 1,0 0-1,-1 0 1,0 1 0,0-1-1,-1 1 1,3 19-1,-5-4-479,-2 1-1,0 0 0,-2 0 1,0 0-1,-11 38 0,-50 122 663,43-132-613,2 0 0,-20 96 0,37-139-181,0 1 0,1 0 0,0 0 0,1-1 0,1 1 0,0 0 0,3 18 0,-3-27 0,0 1 0,0-1 0,1 0 0,-1 0 0,1 0 0,-1 0 0,1 0 0,0 0 0,0 0 0,0-1 0,1 1 0,-1-1 0,1 1 0,-1-1 0,1 0 0,0 0 0,0 0 0,0 0 0,0-1 0,0 1 0,0-1 0,0 0 0,1 0 0,-1 0 0,0 0 0,1-1 0,-1 1 0,0-1 0,6 0 0,18 2-427,52-6 0,-67 3-421,0-2 1,0 1-1,21-9 1,5-6-8073</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20.523"/>
    </inkml:context>
    <inkml:brush xml:id="br0">
      <inkml:brushProperty name="width" value="0.025" units="cm"/>
      <inkml:brushProperty name="height" value="0.025" units="cm"/>
    </inkml:brush>
  </inkml:definitions>
  <inkml:trace contextRef="#ctx0" brushRef="#br0">1 175 12043,'0'0'15492,"10"-6"-14371,27-12-455,1 2 0,78-23 0,17-5-480,-20-8-117,-114 62-384,-79 131 363,67-113-30,1 0 0,1 1-1,-9 39 1,17-58 5,1-1 1,1 1-1,0 0 0,0 0 1,1 0-1,0 0 1,1-1-1,0 1 1,1 0-1,-1 0 0,2-1 1,0 1-1,0-1 1,6 14-1,6 4 6,1-3-87,-2 2-1,-1 0 1,-1 0-1,-1 1 1,-1 1 0,-2-1-1,-1 2 1,4 30 0,-4 12 52,-3 1 1,-8 96 0,3-161 46,0 0 0,-1-1 0,1 1 0,-2-1 0,1 1 0,-1-1 0,0 0 0,0 0 0,0 0 0,-1 0 0,0 0 0,-1-1 0,1 0 0,-1 0 0,0 0 0,0 0 0,0-1 0,-1 0 0,1 0 0,-1-1 0,0 1 0,0-1 0,0 0 0,-1-1 0,1 1 0,-1-1 0,0-1 0,1 1 0,-1-1 0,0 0 0,0-1 0,0 0 0,1 0 0,-1 0 0,0-1 1,0 0-1,0 0 0,1-1 0,-1 0 0,1 0 0,-1 0 0,1-1 0,0 0 0,0 0 0,0-1 0,0 1 0,0-1 0,1-1 0,0 1 0,0-1 0,0 0 0,0 0 0,-3-6 0,6 9-186,1-1 0,-1 0 1,1 1-1,0-1 0,0 0 0,0 0 1,1 0-1,-1 0 0,0-3 0,0-16-4414,1 18 3236,0-17-12135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5.484"/>
    </inkml:context>
    <inkml:brush xml:id="br0">
      <inkml:brushProperty name="width" value="0.025" units="cm"/>
      <inkml:brushProperty name="height" value="0.025" units="cm"/>
    </inkml:brush>
  </inkml:definitions>
  <inkml:trace contextRef="#ctx0" brushRef="#br0">134 16 7495,'0'0'21348,"-8"-5"-20921,8 5-426,-2-1 30,-1-1-1,1 1 1,-1 0-1,1 0 1,-1 0 0,0 0-1,1 0 1,-1 1 0,0-1-1,0 1 1,-3-1-1,4 2-19,0 0-1,1-1 1,-1 1-1,0 0 1,0 0-1,0 0 1,1 0-1,-1 0 1,1 0-1,-1 1 1,1-1-1,-1 1 0,1-1 1,0 1-1,-1-1 1,1 1-1,0 0 1,0-1-1,0 1 1,1 0-1,-1 0 1,0 0-1,0 2 1,-2 4-64,0 0 1,1 0 0,0 0 0,1 0-1,0 0 1,0 0 0,0 0-1,1 0 1,0 0 0,1 0 0,2 15-1,3-1-406,1 1 0,17 36-1,-3-5-252,-17-45 675,-2 0-1,1 0 1,-2 0-1,1 1 1,-1-1-1,0 1 1,-1-1-1,0 1 1,-1-1-1,0 1 1,-3 11-1,3-17 143,0 1-1,0-1 1,-1 1 0,0-1 0,0 0-1,0 0 1,0 0 0,-1 0-1,1 0 1,-1-1 0,0 1 0,0-1-1,-1 1 1,1-1 0,-1 0-1,1-1 1,-1 1 0,0 0-1,0-1 1,0 0 0,0 0 0,-1 0-1,1-1 1,-9 3 0,12-4-68,0 0 0,0 0 0,0 0 0,0 0 0,1 1 0,-1-1 0,0 0 0,0-1 0,0 1 0,0 0 0,0 0 1,1 0-1,-1 0 0,0-1 0,0 1 0,0 0 0,0-1 0,1 1 0,-1-1 0,0 1 0,1-1 0,-1 1 0,0-1 0,1 1 0,-1-1 0,0 0 0,1 1 1,-1-1-1,1 0 0,-1-1 0,-1-1-7,1 0 0,0 0 0,1 0 0,-1-1 0,0 1-1,1 0 1,0 0 0,0-1 0,0-2 0,1-6-58,0 0 0,1-1 0,0 1 0,6-14 0,5-5-250,2 1-1,1 1 1,1 0 0,2 1 0,0 1 0,2 1 0,1 1 0,1 1-1,28-23 1,-26 31 374,-25 16-89,1 0 0,-1 0 0,1 0 0,-1 0 0,1 0 0,-1 0 0,0 0 0,1 0 0,-1 0 0,1 0 0,-1 0 0,0 0 0,1 0 0,-1 0 0,1 0 0,-1 0 0,0 0 0,1 1 0,-1-1 0,0 0 0,1 0 0,-1 1 0,0-1 0,1 0 0,-1 0 0,0 1 0,1-1 0,-1 0 0,0 1 0,0-1 0,0 0 0,1 1 0,0 4 60,0-1 1,0 1-1,-1 0 0,0-1 1,0 1-1,0 0 1,-1 7-1,0 11 71,1-22-115,1 0-1,-1-1 1,1 1-1,-1 0 1,1 0-1,-1 0 1,1 0-1,0-1 1,-1 1-1,1 0 1,0-1-1,0 1 1,-1 0-1,1-1 1,0 1-1,0-1 1,0 0-1,0 1 1,0-1-1,0 1 1,0-1-1,0 0 1,0 0 0,0 0-1,0 0 1,0 0-1,0 0 1,0 0-1,0 0 1,0 0-1,0 0 1,0 0-1,0 0 1,0-1-1,0 1 1,1-1-1,40-10 330,-31 5-320,1-1-1,-1 0 1,0 0 0,15-15 0,-22 19 16,-1 0 0,1-1 0,-1 1 0,1-1 0,-1 0 0,-1 0 1,1 0-1,0 0 0,-1 0 0,0-1 0,0 1 0,0-1 1,-1 0-1,1 1 0,0-8 0,-23 44 998,18-25-1010,0 0 0,0 1 0,1-1 0,0 1 0,0-1 1,1 1-1,0 0 0,0 0 0,1 0 0,0-1 0,1 10 0,-1-14-26,1 0 0,0 0 0,0 0 0,0 0 0,1 0 1,-1 0-1,1 0 0,-1 0 0,1-1 0,0 1 0,0-1 0,0 1 1,1-1-1,-1 0 0,0 0 0,1 0 0,0 0 0,-1 0 0,1-1 1,0 1-1,0-1 0,0 0 0,0 1 0,0-1 0,0-1 0,0 1 1,0 0-1,0-1 0,6 1 0,-6-1-373,0 1 0,0-1 0,0 0 0,0 1 0,0-1 0,0 0 0,0-1 0,0 1 0,0-1 0,0 1 0,0-1 0,0 0 0,0 0 0,-1 0 0,5-3 0,-5 2-197,0 0-1,0 0 1,0-1 0,-1 1 0,1-1 0,-1 1-1,1-1 1,-1 1 0,0-1 0,0 0-1,-1 0 1,1 1 0,0-1 0,-1 0 0,0 0-1,1-5 1,1-23-7939</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28.397"/>
    </inkml:context>
    <inkml:brush xml:id="br0">
      <inkml:brushProperty name="width" value="0.025" units="cm"/>
      <inkml:brushProperty name="height" value="0.025" units="cm"/>
    </inkml:brush>
  </inkml:definitions>
  <inkml:trace contextRef="#ctx0" brushRef="#br0">0 252 6278,'4'25'15875,"4"-25"-10359,6-12-5473,19-26 864,-2-2 1,-2 0-1,-2-2 1,31-63-1,-54 204-811,-14 99 299,15-218-17979,-5 9 3197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28.753"/>
    </inkml:context>
    <inkml:brush xml:id="br0">
      <inkml:brushProperty name="width" value="0.025" units="cm"/>
      <inkml:brushProperty name="height" value="0.025" units="cm"/>
    </inkml:brush>
  </inkml:definitions>
  <inkml:trace contextRef="#ctx0" brushRef="#br0">1 38 17328,'0'0'11307,"71"30"-9898,-30-30-416,6-3-512,-1-7-225,3-2-224,-6 1 0,-7 0-160,-7 2-673,-7 4-800,-5 1-1762,-10 2-1218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29.083"/>
    </inkml:context>
    <inkml:brush xml:id="br0">
      <inkml:brushProperty name="width" value="0.025" units="cm"/>
      <inkml:brushProperty name="height" value="0.025" units="cm"/>
    </inkml:brush>
  </inkml:definitions>
  <inkml:trace contextRef="#ctx0" brushRef="#br0">154 1 11211,'0'0'17910,"0"12"-17536,0-7-350,1 1-10,-1 0 0,0 0 0,-1 0 1,0 1-1,0-1 0,0 0 1,0 0-1,-1 0 0,0 0 1,-1-1-1,1 1 0,-1-1 0,-3 6 1,-14 17 0,9-10-42,-2 0 1,0-1-1,-1-1 1,-26 24-1,40-40-115,0 0-1,0 1 1,-1-1 0,1 0-1,0 1 1,0-1-1,-1 0 1,1 0-1,0 1 1,0-1-1,-1 0 1,1 0-1,0 0 1,-1 0 0,1 1-1,0-1 1,-1 0-1,1 0 1,-1 0-1,1 0 1,0 0-1,-1 0 1,1 0-1,0 0 1,-1 0 0,1 0-1,-1 0 1,1 0-1,0 0 1,-1 0-1,1-1 1,0 1-1,-1 0 1,1 0-1,0 0 1,-1 0 0,1-1-1,0 1 1,-1 0-1,1 0 1,0-1-1,-1 1 1,-2-15-7254,2 13 7027,-1-19-9673</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29.454"/>
    </inkml:context>
    <inkml:brush xml:id="br0">
      <inkml:brushProperty name="width" value="0.025" units="cm"/>
      <inkml:brushProperty name="height" value="0.025" units="cm"/>
    </inkml:brush>
  </inkml:definitions>
  <inkml:trace contextRef="#ctx0" brushRef="#br0">0 0 13677,'0'0'10089,"46"48"-8807,-26-34-161,2-1-224,0-1-577,1-3-224,1-5-929,1-2-1921,-4-2-3044,-3 0-6181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29.798"/>
    </inkml:context>
    <inkml:brush xml:id="br0">
      <inkml:brushProperty name="width" value="0.025" units="cm"/>
      <inkml:brushProperty name="height" value="0.025" units="cm"/>
    </inkml:brush>
  </inkml:definitions>
  <inkml:trace contextRef="#ctx0" brushRef="#br0">0 62 8776,'0'0'19592,"11"2"-18620,-8-1-946,1-1 0,-1 1 1,1-1-1,0 1 0,-1-1 1,1 0-1,0 0 0,-1 0 0,1-1 1,-1 0-1,1 1 0,-1-1 1,1 0-1,-1-1 0,1 1 1,-1-1-1,0 1 0,0-1 0,0 0 1,0 0-1,0 0 0,0-1 1,0 1-1,-1-1 0,1 1 0,2-5 1,5-4-16,9-10 159,-15 24-98,-9 16-69,-9 18-147,-11 33 87,24-67-490,1 1-1,-1 0 1,1-1 0,0 1-1,0 0 1,0-1-1,0 1 1,1-1 0,1 8-1,8-13-10278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0.218"/>
    </inkml:context>
    <inkml:brush xml:id="br0">
      <inkml:brushProperty name="width" value="0.025" units="cm"/>
      <inkml:brushProperty name="height" value="0.025" units="cm"/>
    </inkml:brush>
  </inkml:definitions>
  <inkml:trace contextRef="#ctx0" brushRef="#br0">33 1 12396,'0'0'13559,"0"9"-12214,-9 106 1347,1-43-2825,4-3-5068,-1-69-4766,-2-2-1137</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0.562"/>
    </inkml:context>
    <inkml:brush xml:id="br0">
      <inkml:brushProperty name="width" value="0.025" units="cm"/>
      <inkml:brushProperty name="height" value="0.025" units="cm"/>
    </inkml:brush>
  </inkml:definitions>
  <inkml:trace contextRef="#ctx0" brushRef="#br0">1 39 18129,'0'0'7976,"76"-3"-6887,-42 1-769,3-1-288,-3-2-1601,-1-2-1731,-7-3-2913,-3 2-7913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0.937"/>
    </inkml:context>
    <inkml:brush xml:id="br0">
      <inkml:brushProperty name="width" value="0.025" units="cm"/>
      <inkml:brushProperty name="height" value="0.025" units="cm"/>
    </inkml:brush>
  </inkml:definitions>
  <inkml:trace contextRef="#ctx0" brushRef="#br0">0 247 17969,'0'0'11680,"11"-9"-11108,9-9-336,-1 0 0,-1-1-1,-1-1 1,30-44 0,1-34 453,-54 158-967,2-33 470,1 0-1,1 0 0,1 0 0,5 49 0,3-55-4116,0 0-3670,-6-17 569</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1.278"/>
    </inkml:context>
    <inkml:brush xml:id="br0">
      <inkml:brushProperty name="width" value="0.025" units="cm"/>
      <inkml:brushProperty name="height" value="0.025" units="cm"/>
    </inkml:brush>
  </inkml:definitions>
  <inkml:trace contextRef="#ctx0" brushRef="#br0">0 78 14606,'0'0'11947,"62"17"-10890,-26-22-769,3-7-224,0-2-32,0-1-32,-7 0-352,-5 2-705,-5 4-480,-8 2-1378,-4 3-1665</inkml:trace>
  <inkml:trace contextRef="#ctx0" brushRef="#br0" timeOffset="1">194 223 17809,'0'0'12844,"-24"73"-12299,6-42-417,-3 1-64,0 0-32,2-1-32,-2-4-224,6-5-1,4-8-159,4-7-577,4-7-1249,3-2-769,0-15-2658,0-7-4164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1.637"/>
    </inkml:context>
    <inkml:brush xml:id="br0">
      <inkml:brushProperty name="width" value="0.025" units="cm"/>
      <inkml:brushProperty name="height" value="0.025" units="cm"/>
    </inkml:brush>
  </inkml:definitions>
  <inkml:trace contextRef="#ctx0" brushRef="#br0">0 0 17296,'0'0'10506,"9"59"-9513,9-43-256,5-2-417,2-1-256,3-2-64,-3-2-1665,4-4-2243,-4-5-1921,-2 0-4133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5.841"/>
    </inkml:context>
    <inkml:brush xml:id="br0">
      <inkml:brushProperty name="width" value="0.025" units="cm"/>
      <inkml:brushProperty name="height" value="0.025" units="cm"/>
    </inkml:brush>
  </inkml:definitions>
  <inkml:trace contextRef="#ctx0" brushRef="#br0">1 2 13164,'0'0'11756,"61"-2"-14127,-35 13-736,0-1-1921,-4-2-2916</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1.981"/>
    </inkml:context>
    <inkml:brush xml:id="br0">
      <inkml:brushProperty name="width" value="0.025" units="cm"/>
      <inkml:brushProperty name="height" value="0.025" units="cm"/>
    </inkml:brush>
  </inkml:definitions>
  <inkml:trace contextRef="#ctx0" brushRef="#br0">60 1 17969,'0'0'9182,"9"-1"-8002,30 2-406,-38-1-721,0 0 0,1 0 0,-1 0 0,0 1 0,1-1 0,-1 0 0,0 1 0,0 0 0,0-1 0,0 1 0,0-1 0,1 1 1,-1 0-1,0 0 0,-1 0 0,1 0 0,0 0 0,0 0 0,0 0 0,0 0 0,-1 0 0,1 0 0,0 0 0,-1 0 0,1 0 0,-1 1 0,0-1 0,1 0 0,-1 0 0,0 1 0,0-1 0,1 0 0,-1 1 1,0-1-1,0 0 0,-1 0 0,1 1 0,0-1 0,0 0 0,-1 1 0,1-1 0,0 0 0,-1 0 0,1 0 0,-2 3 0,-1 3 145,0 1 1,-1-1-1,1 0 0,-1 0 1,-7 8-1,-23 24-161,20-25-38,1 1-1,1 1 1,-13 21 0,24-37 1,1 1 0,0-1 0,-1 0 0,1 1 0,0-1 0,-1 1 0,1-1 0,0 1 0,0-1 0,0 1 0,-1-1 0,1 1 0,0 0 0,0-1 0,0 1 0,0-1 0,0 1 0,0-1 0,0 1 0,0-1 0,0 1 0,0-1 0,0 1 0,0-1 0,1 1 0,-1 0 0,0-1 0,0 1 0,1-1 0,-1 0 0,0 1 0,0-1 0,1 1 0,-1-1 0,1 1 0,0 0 0,23 2 0,30-16 0,2-13-2499,27-18-6880,-44 19-716</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2.338"/>
    </inkml:context>
    <inkml:brush xml:id="br0">
      <inkml:brushProperty name="width" value="0.025" units="cm"/>
      <inkml:brushProperty name="height" value="0.025" units="cm"/>
    </inkml:brush>
  </inkml:definitions>
  <inkml:trace contextRef="#ctx0" brushRef="#br0">175 0 13036,'0'0'18706,"-9"63"-18354,9-35-256,0 2-31,0-3-33,0 0-161,3-8-992,1-2-192,-2-7-769,-1-5-1697</inkml:trace>
  <inkml:trace contextRef="#ctx0" brushRef="#br0" timeOffset="1">0 114 14221,'0'0'16560,"72"-6"-15599,-29 4-577,3-1-320,-2 1-64,-8-2-1025,-6-3-3042,-9-4-5062</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3.113"/>
    </inkml:context>
    <inkml:brush xml:id="br0">
      <inkml:brushProperty name="width" value="0.025" units="cm"/>
      <inkml:brushProperty name="height" value="0.025" units="cm"/>
    </inkml:brush>
  </inkml:definitions>
  <inkml:trace contextRef="#ctx0" brushRef="#br0">1 276 9961,'0'0'21210,"12"-6"-20212,6-4-912,0 0-1,-1-2 0,0 0 1,-1-1-1,-1 0 1,15-17-1,101-127-85,-121 145 0,-18 44 0,-3-8 0,1 0 0,2 0 0,0 1 0,2 0 0,0 1 0,2 0 0,-1 31 0,5-55-281,0-1 1,0 0-1,0 1 1,1-1-1,-1 0 1,1 1-1,-1-1 1,1 0-1,-1 0 0,1 1 1,0-1-1,-1 0 1,1 0-1,0 0 1,0 0-1,0 0 1,0 0-1,0 0 1,2 1-1,10 14-6445,-12-10-1212</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3.489"/>
    </inkml:context>
    <inkml:brush xml:id="br0">
      <inkml:brushProperty name="width" value="0.025" units="cm"/>
      <inkml:brushProperty name="height" value="0.025" units="cm"/>
    </inkml:brush>
  </inkml:definitions>
  <inkml:trace contextRef="#ctx0" brushRef="#br0">1 38 19058,'0'0'8296,"79"4"-6855,-30-4-128,2-5-576,1-2-577,-2 1-128,-11 0-800,-7 0-1186,-10 1-1570,-8 0-896,-10 4-1057</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3.831"/>
    </inkml:context>
    <inkml:brush xml:id="br0">
      <inkml:brushProperty name="width" value="0.025" units="cm"/>
      <inkml:brushProperty name="height" value="0.025" units="cm"/>
    </inkml:brush>
  </inkml:definitions>
  <inkml:trace contextRef="#ctx0" brushRef="#br0">207 1 18321,'0'0'12236,"-16"55"-11499,-2-24-577,-7 2-96,0 1-32,0-1 0,2-2-32,2-4 32,2-8 0,7-4-384,1-9-994,5-6-1761,2 0-1601,2-17-3300</inkml:trace>
  <inkml:trace contextRef="#ctx0" brushRef="#br0" timeOffset="1">26 70 14061,'0'0'16240,"60"43"-15952,-42-29-224,1-1-32,1 0-737,3-2-1761,-5-4-2595,0-2-2914</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4.207"/>
    </inkml:context>
    <inkml:brush xml:id="br0">
      <inkml:brushProperty name="width" value="0.025" units="cm"/>
      <inkml:brushProperty name="height" value="0.025" units="cm"/>
    </inkml:brush>
  </inkml:definitions>
  <inkml:trace contextRef="#ctx0" brushRef="#br0">125 4 18065,'0'0'10581,"8"-2"-9551,-5 2-992,-1-1 1,0 1-1,1 0 0,-1-1 1,0 1-1,1 0 0,-1 0 0,1 1 1,-1-1-1,0 0 0,1 1 1,4 1-1,-6-1-24,0 1 0,0-1 0,0 1-1,0-1 1,0 1 0,0-1 0,0 1 0,-1-1 0,1 1 0,0 0 0,-1-1 0,1 1 0,-1 0 0,0 0 0,1-1-1,-1 1 1,0 0 0,0 0 0,0-1 0,-1 1 0,1 0 0,0 0 0,-1-1 0,1 1 0,-1 2 0,-1 2 68,0-1 1,1 0 0,-2 0 0,1 1 0,-1-1 0,1-1 0,-1 1 0,-1 0 0,1-1 0,-7 7-1,-45 41 1124,39-38-1092,48-17-114,-24 1-19,4-1-127,-1 0 0,1 1 1,0 1-1,14-1 1,-24 1 128,0 1 0,-1 0 0,1 0 1,0 0-1,-1 1 0,1-1 1,0 0-1,0 1 0,-1-1 0,1 1 1,0-1-1,-1 1 0,1 0 0,-1 0 1,1-1-1,-1 1 0,1 0 0,-1 1 1,0-1-1,1 0 0,-1 0 0,0 0 1,0 1-1,0-1 0,0 1 0,0-1 1,0 1-1,0-1 0,-1 1 1,1-1-1,-1 1 0,1 0 0,-1-1 1,1 1-1,-1 0 0,0 2 0,0 2 48,0-1 0,-1 1-1,0-1 1,0 1 0,-1-1 0,1 1-1,-1-1 1,-1 0 0,1 0-1,0 0 1,-1 0 0,0 0-1,0-1 1,-1 1 0,1-1 0,-1 0-1,0 0 1,0 0 0,-1-1-1,1 1 1,-8 4 0,6-4 5,0-1 0,0 0 1,0 1-1,0-2 1,0 1-1,0-1 0,-1 0 1,0 0-1,1-1 1,-1 0-1,0 0 0,1-1 1,-1 0-1,0 0 0,0 0 1,1-1-1,-1 0 1,-8-2-1,13 2-212,0 0-1,0 0 1,-1-1-1,1 1 1,0 0 0,1-1-1,-1 0 1,0 1 0,0-1-1,1 0 1,-1 0-1,1 0 1,-1 0 0,1 0-1,0 0 1,0 0 0,0-1-1,0 1 1,0 0-1,0-1 1,1 1 0,-1 0-1,1-1 1,0 1-1,0-1 1,0 1 0,0-1-1,0 1 1,0 0 0,1-4-1,0-3-1278,1 1 0,0 0 0,0 0-1,0 0 1,1 0 0,0 0 0,8-12-1,14-18-14169</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4.548"/>
    </inkml:context>
    <inkml:brush xml:id="br0">
      <inkml:brushProperty name="width" value="0.025" units="cm"/>
      <inkml:brushProperty name="height" value="0.025" units="cm"/>
    </inkml:brush>
  </inkml:definitions>
  <inkml:trace contextRef="#ctx0" brushRef="#br0">1 0 16367,'0'0'14895,"32"67"-14831,-29-39-96,-1-3 96,2-2-673,1-4-800,-1-3-1250,-2-5-1345,-2-6-1249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4.936"/>
    </inkml:context>
    <inkml:brush xml:id="br0">
      <inkml:brushProperty name="width" value="0.025" units="cm"/>
      <inkml:brushProperty name="height" value="0.025" units="cm"/>
    </inkml:brush>
  </inkml:definitions>
  <inkml:trace contextRef="#ctx0" brushRef="#br0">1 63 12876,'0'0'17136,"71"-30"-17104,-32 25-352,-1-2-2627,-3-1-2690,-1-4-7111</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5.281"/>
    </inkml:context>
    <inkml:brush xml:id="br0">
      <inkml:brushProperty name="width" value="0.025" units="cm"/>
      <inkml:brushProperty name="height" value="0.025" units="cm"/>
    </inkml:brush>
  </inkml:definitions>
  <inkml:trace contextRef="#ctx0" brushRef="#br0">0 81 16912,'0'0'5509,"68"3"-5349,-32-8-320,1-5-2787,-2-3-3042</inkml:trace>
  <inkml:trace contextRef="#ctx0" brushRef="#br0" timeOffset="1">335 47 14958,'0'0'6855,"53"-21"-6599,-27 11-224,-1 1-2402,6 2-4453</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5.670"/>
    </inkml:context>
    <inkml:brush xml:id="br0">
      <inkml:brushProperty name="width" value="0.025" units="cm"/>
      <inkml:brushProperty name="height" value="0.025" units="cm"/>
    </inkml:brush>
  </inkml:definitions>
  <inkml:trace contextRef="#ctx0" brushRef="#br0">0 50 17072,'0'0'9481,"39"-19"-12332,-22 4-2882,-4-1-11051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6.199"/>
    </inkml:context>
    <inkml:brush xml:id="br0">
      <inkml:brushProperty name="width" value="0.025" units="cm"/>
      <inkml:brushProperty name="height" value="0.025" units="cm"/>
    </inkml:brush>
  </inkml:definitions>
  <inkml:trace contextRef="#ctx0" brushRef="#br0">81 1 11435,'0'0'13954,"-10"5"-13180,9-4-819,-46 31 890,45-30-895,0-1 0,1 0 0,-1 0 0,1 0 0,-1 1 0,1-1 0,0 1 0,-1-1 1,1 1-1,0 0 0,0-1 0,0 1 0,0 0 0,1 0 0,-1 0 0,0 0 0,1 0 1,-1 0-1,1 0 0,0-1 0,0 1 0,-1 0 0,1 0 0,1 0 0,-1 0 0,0 0 1,0 0-1,1 0 0,-1 0 0,2 4 0,2-3-354,1 1 0,-1 0 0,1-1 0,0 0 0,0 0-1,0 0 1,0-1 0,0 0 0,1 0 0,8 2 0,5 3-441,-6-2 670,32 14-518,-43-18 805,-1-1-1,1 1 1,-1 0 0,1 0-1,-1-1 1,1 1 0,-1 0 0,0 1-1,1-1 1,-1 0 0,0 0 0,0 0-1,0 1 1,0-1 0,0 1-1,0-1 1,0 1 0,0-1 0,0 4-1,-1-4 69,0 0-1,-1 0 1,1-1-1,0 1 1,-1 0-1,1 0 1,-1 0-1,0-1 0,1 1 1,-1 0-1,0-1 1,1 1-1,-1 0 1,0-1-1,0 1 1,0-1-1,1 1 1,-1-1-1,0 1 0,0-1 1,0 0-1,0 0 1,0 1-1,-1-1 1,-28 7 1452,24-6-1200,-98 24 950,123-32-10290,27-18-719,-18 1 1011</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6.383"/>
    </inkml:context>
    <inkml:brush xml:id="br0">
      <inkml:brushProperty name="width" value="0.025" units="cm"/>
      <inkml:brushProperty name="height" value="0.025" units="cm"/>
    </inkml:brush>
  </inkml:definitions>
  <inkml:trace contextRef="#ctx0" brushRef="#br0">6 1 20339,'0'0'7527,"-6"55"-7463,6-25-32,0 2 0,0-2-224,1-5-769,6-4-384,-2-7-128,3-3 63,-5-7 193,-1-4-801,-4-17-14029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6.758"/>
    </inkml:context>
    <inkml:brush xml:id="br0">
      <inkml:brushProperty name="width" value="0.025" units="cm"/>
      <inkml:brushProperty name="height" value="0.025" units="cm"/>
    </inkml:brush>
  </inkml:definitions>
  <inkml:trace contextRef="#ctx0" brushRef="#br0">1 42 16560,'0'0'10762,"53"-1"-10474,-20 1-192,0 0-32,3-3-832,0-8-2083,-5-1-2082,-6-3-3715</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7.085"/>
    </inkml:context>
    <inkml:brush xml:id="br0">
      <inkml:brushProperty name="width" value="0.025" units="cm"/>
      <inkml:brushProperty name="height" value="0.025" units="cm"/>
    </inkml:brush>
  </inkml:definitions>
  <inkml:trace contextRef="#ctx0" brushRef="#br0">1 221 14638,'0'0'13079,"9"-4"-11360,5-3-1465,-1 0 0,0-1 1,0 0-1,-1-1 0,0 0 0,-1-1 1,15-16-1,-18 18-146,0-1 0,-1 0 0,0-1 0,0 1 0,-1-1 0,0-1 1,-1 1-1,0-1 0,0 0 0,-1 0 0,2-13 0,-30 117-108,17-71 0,1-1 0,1 1 0,0 0 0,-1 38 0,6-58-208,0-1 0,0 1 0,0 0 0,1-1 0,-1 1 1,1 0-1,-1-1 0,1 1 0,0 0 0,-1-1 0,1 1 0,0-1 0,0 0 0,0 1 0,2 1 0,-1-1-484,-1-1-1,1 1 0,0-1 1,0 1-1,0-1 0,1 0 1,-1 1-1,0-1 0,0 0 1,1-1-1,-1 1 0,0 0 0,1-1 1,-1 1-1,1-1 0,2 0 1</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7.441"/>
    </inkml:context>
    <inkml:brush xml:id="br0">
      <inkml:brushProperty name="width" value="0.025" units="cm"/>
      <inkml:brushProperty name="height" value="0.025" units="cm"/>
    </inkml:brush>
  </inkml:definitions>
  <inkml:trace contextRef="#ctx0" brushRef="#br0">0 92 17649,'0'0'11595,"85"7"-10538,-39-16-385,2-3-415,-1-1-161,-3-1-64,-6 1-160,-8 2-769,-6-1-897,-7 3-2210,-8 3-1729</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7.783"/>
    </inkml:context>
    <inkml:brush xml:id="br0">
      <inkml:brushProperty name="width" value="0.025" units="cm"/>
      <inkml:brushProperty name="height" value="0.025" units="cm"/>
    </inkml:brush>
  </inkml:definitions>
  <inkml:trace contextRef="#ctx0" brushRef="#br0">243 1 14958,'0'0'12914,"-11"12"-12156,-212 277 624,214-280-4293,9-15-444,10-25-3050,-7 25 4631,5-25-5817</inkml:trace>
  <inkml:trace contextRef="#ctx0" brushRef="#br0" timeOffset="1">41 39 13773,'0'0'14157,"8"53"-13548,8-37-289,4-1-63,1-1-97,4 0-64,-2 0-256,4-2-1282,-6-2-1761,0-2-1793,-6-5-4453</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4.887"/>
    </inkml:context>
    <inkml:brush xml:id="br0">
      <inkml:brushProperty name="width" value="0.025" units="cm"/>
      <inkml:brushProperty name="height" value="0.025" units="cm"/>
    </inkml:brush>
  </inkml:definitions>
  <inkml:trace contextRef="#ctx0" brushRef="#br0">103 59 11371,'0'0'11242,"-5"-9"-9443,-14-25-555,18 33-1202,0 0 0,0 0 0,0-1-1,0 1 1,0 0 0,0 0 0,0 0-1,0 1 1,0-1 0,-1 0 0,1 0-1,0 1 1,-1-1 0,1 0 0,0 1-1,-1-1 1,1 1 0,0 0 0,-1-1-1,1 1 1,-1 0 0,1 0 0,-1 0-1,1 0 1,-1 0 0,1 0 0,-1 1 0,1-1-1,0 0 1,-1 1 0,1-1 0,-1 1-1,1 0 1,-3 1 0,2-1-54,-1 1 0,1-1 0,0 1 0,0 0 0,-1 0 0,1 0 0,0 0 0,1 0 0,-1 0 0,0 1 0,1-1 0,-1 1 0,1-1 0,-2 5-1,3-7 9,-1 1-1,1 0 0,0-1 1,0 1-1,0-1 0,0 1 0,0 0 1,0-1-1,0 1 0,0-1 0,0 1 1,1 0-1,-1-1 0,0 1 0,0-1 1,0 1-1,1-1 0,-1 1 0,0-1 1,0 1-1,1-1 0,-1 1 1,1-1-1,-1 1 0,0-1 0,1 1 1,-1-1-1,1 0 0,-1 1 0,1-1 1,-1 0-1,1 1 0,0-1 0,27 7 111,-25-6-104,1-1 0,0 1 0,-1 0 0,1 0 0,-1 0 0,1 0 0,-1 0 0,5 4 0,-2 0-19,-1 1-1,0 0 1,0 1-1,-1-1 1,0 1-1,0-1 1,0 1-1,-1 0 1,0 1-1,-1-1 1,1 0-1,-1 1 1,1 8-1,2 18 11,2 53 0,-6-73 10,0 74 210,-1-87-119,0 0 0,0 0 0,-1-1 0,1 1 0,0 0 0,0-1-1,-1 1 1,1 0 0,-1-1 0,1 1 0,0-1 0,-1 1-1,1 0 1,-1-1 0,0 1 0,1-1 0,-1 1 0,1-1 0,-1 0-1,0 1 1,1-1 0,-1 0 0,0 1 0,1-1 0,-1 0 0,0 0-1,1 0 1,-1 1 0,0-1 0,0 0 0,1 0 0,-1 0-1,0 0 1,0 0 0,1 0 0,-1-1 0,0 1 0,0 0 0,1 0-1,-1 0 1,0-1 0,1 1 0,-1 0 0,0-1 0,1 1 0,-2-1-1,-30-19 1321,23 8-1408,1 1 1,0-1-1,1-1 1,1 1-1,0-1 1,0 0 0,1-1-1,1 1 1,1-1-1,-1 0 1,2 0-1,-2-23 1,5 36-122,-1 0-1,1 0 1,-1 0 0,1 1 0,-1-1-1,1 0 1,0 0 0,-1 0-1,1 0 1,0 1 0,0-1 0,-1 0-1,1 1 1,0-1 0,0 1-1,0-1 1,0 1 0,0-1 0,0 1-1,0 0 1,0-1 0,0 1-1,0 0 1,0 0 0,0-1 0,2 1-1,41-5-6874,-24 3 2268,18-6-7262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5.322"/>
    </inkml:context>
    <inkml:brush xml:id="br0">
      <inkml:brushProperty name="width" value="0.025" units="cm"/>
      <inkml:brushProperty name="height" value="0.025" units="cm"/>
    </inkml:brush>
  </inkml:definitions>
  <inkml:trace contextRef="#ctx0" brushRef="#br0">138 34 18289,'0'0'7474,"-11"-6"-5445,-33-17-1042,42 22-974,1 0 0,-1 1-1,0-1 1,0 1 0,0-1 0,0 1-1,-1 0 1,1 0 0,0 0 0,0 0-1,0 0 1,0 0 0,0 0 0,0 1-1,0-1 1,0 1 0,0-1 0,0 1-1,0 0 1,0 0 0,1 0 0,-1 0-1,0 0 1,0 0 0,1 0 0,-1 1-1,1-1 1,-1 1 0,1-1 0,0 1-1,-1 0 1,1-1 0,0 1 0,-1 2-1,-1 2-25,0-1-1,1 1 0,-1-1 1,1 1-1,0 0 0,1 0 1,0 0-1,0 0 0,-1 7 1,2-12 9,0-1 1,0 1-1,0-1 1,1 1-1,-1 0 1,0-1 0,0 1-1,0-1 1,1 1-1,-1 0 1,0-1-1,1 1 1,-1-1-1,0 1 1,1-1-1,-1 1 1,1-1-1,-1 1 1,1-1-1,-1 0 1,1 1-1,-1-1 1,1 0 0,-1 1-1,1-1 1,-1 0-1,1 0 1,0 1-1,0-1 1,26 2 13,25-13 196,-4-18-98,-43 25-133,1-1 0,0 1 0,0 1 0,0-1 1,1 1-1,-1 0 0,1 0 0,0 1 0,0 0 0,10-2 0,-16 6-11,0 0 0,0-1 0,0 1 0,0 0 0,0 0 0,0 0 0,0 0 0,-1 0 0,1 0 0,-1 1 0,1-1 0,-1 4 0,3 8 99,-1-13-39,-1 1 1,1-1 0,-1 1 0,1-1-1,0 1 1,0-1 0,-1 0-1,1 0 1,0 0 0,0 0-1,0 0 1,0 0 0,0-1-1,1 1 1,-1-1 0,0 1-1,0-1 1,0 0 0,0 0-1,1 0 1,-1 0 0,0 0 0,0-1-1,0 1 1,0 0 0,0-1-1,3-1 1,60-20 398,-64 22-422,31-14 39,-16 6-211,1 0-1,0 2 1,0 0 0,26-5 0,-42 11 67,0 1 0,0-1 0,0 0 1,0 1-1,0-1 0,0 1 0,1 0 1,-2-1-1,1 1 0,0 0 0,0-1 0,0 1 1,0 0-1,0 0 0,-1 0 0,1 0 1,0 0-1,-1 0 0,1 0 0,0 0 1,-1 0-1,0 0 0,1 0 0,-1 0 0,0 1 1,1-1-1,-1 0 0,0 0 0,0 2 1,0 0-149,1-1 0,0 0 0,-1 0 0,1 1 0,0-1 0,0 0 0,0 0 0,0 0 0,0 0 0,0 0 0,1 0 0,-1-1 0,1 1 0,-1 0 0,1-1 0,0 1 0,-1-1 0,4 2 0,0-1-623,0-2 0,-1 1 1,1 0-1,0-1 0,0 0 0,0 0 1,0 0-1,-1-1 0,1 0 1,0 0-1,-1 0 0,1 0 0,6-3 1,20-12-5570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5.852"/>
    </inkml:context>
    <inkml:brush xml:id="br0">
      <inkml:brushProperty name="width" value="0.025" units="cm"/>
      <inkml:brushProperty name="height" value="0.025" units="cm"/>
    </inkml:brush>
  </inkml:definitions>
  <inkml:trace contextRef="#ctx0" brushRef="#br0">145 1 12396,'0'0'2792,"-6"8"-668,-2 1-1972,0 0 320,1 1 0,-1 0 1,1 0-1,-8 18 0,13-24-614,1 0 0,-1-1-1,1 1 1,0 0 0,0 0 0,1 0-1,-1 0 1,1-1 0,0 1-1,0 0 1,0 0 0,0 0 0,1 0-1,-1 0 1,1 0 0,0 0-1,0 0 1,1-1 0,-1 1 0,4 6-1,0-2-1331,0 1 0,-1 0-1,-1 1 1,1-1 0,2 15 0,-4-13 1171,-1 0 0,1-1 0,-2 1 0,0 0 1,-1 13-1,0-16 898,-1 0 0,1 1 1,-1-1-1,-1 0 0,0 0 0,0-1 1,-4 9-1,3-10 395,1-1 0,-1 0 0,0 0 1,0 0-1,0 0 0,0-1 0,-1 1 0,0-1 0,0 0 1,-6 3-1,10-6-760,0 0 1,0-1-1,0 1 1,0 0-1,0 0 1,-1-1-1,1 1 0,0-1 1,-1 1-1,1-1 1,0 0-1,-1 1 1,1-1-1,0 0 1,-1 0-1,1 0 1,-1 0-1,1 0 1,0 0-1,-1 0 1,1 0-1,0-1 1,-1 1-1,-1-1 1,2 0-143,0 0 1,0-1 0,0 1 0,1 0 0,-1 0 0,0-1-1,0 1 1,1 0 0,-1-1 0,1 1 0,-1 0-1,1-1 1,0 1 0,-1-1 0,1 1 0,0-1 0,0 1-1,0-3 1,0-3-120,1 0-1,0-1 0,0 1 0,0 0 1,1 0-1,0 0 0,1 0 0,4-9 1,15-17-194,2 2-1,1 0 1,1 2 0,46-41 0,44-48-277,-121 140 550,-13 56 1201,18-76-1065,4 30-1400,-4-31 1033,0-1 0,0 1 1,1-1-1,-1 1 0,0-1 0,1 1 0,-1-1 0,1 1 1,-1-1-1,1 0 0,-1 1 0,1-1 0,-1 0 0,1 1 1,-1-1-1,1 0 0,-1 1 0,1-1 0,-1 0 0,1 0 0,0 0 1,-1 0-1,1 0 0,-1 0 0,1 1 0,0-1 0,-1-1 1,1 1-1,-1 0 0,1 0 0,0 0 0,-1 0 0,1 0 1,-1 0-1,1-1 0,-1 1 0,1 0 0,-1 0 0,1-1 1,0 1-1,-1 0 0,0-1 0,1 1 0,-1-1 0,1 1 1,-1-1-1,1 1 0,-1-1 0,0 1 0,1-2 0,13-12-6495</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6.195"/>
    </inkml:context>
    <inkml:brush xml:id="br0">
      <inkml:brushProperty name="width" value="0.025" units="cm"/>
      <inkml:brushProperty name="height" value="0.025" units="cm"/>
    </inkml:brush>
  </inkml:definitions>
  <inkml:trace contextRef="#ctx0" brushRef="#br0">0 1 16592,'0'0'8199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6.554"/>
    </inkml:context>
    <inkml:brush xml:id="br0">
      <inkml:brushProperty name="width" value="0.025" units="cm"/>
      <inkml:brushProperty name="height" value="0.025" units="cm"/>
    </inkml:brush>
  </inkml:definitions>
  <inkml:trace contextRef="#ctx0" brushRef="#br0">176 0 11819,'0'0'5525,"-8"3"-2834,-4 1-1905,1 0-1,-1 1 1,-17 9 0,27-13-748,-1 0-1,1 0 1,0 0-1,0 1 1,0-1-1,0 0 1,0 1 0,1 0-1,-1-1 1,0 1-1,1 0 1,-1 0-1,1 0 1,0-1 0,-1 2-1,1-1 1,0 0-1,0 0 1,1 0-1,-1 0 1,0 1-1,1-1 1,-1 0 0,1 1-1,0-1 1,-1 0-1,1 1 1,0-1-1,1 0 1,-1 1 0,0-1-1,1 3 1,2-1-103,0 0 1,0 0 0,0 0 0,1 0-1,0 0 1,-1-1 0,1 0-1,5 4 1,20 19-617,-24-18 673,-1 0-1,1 1 1,-1-1 0,-1 1-1,1 0 1,-2 0 0,1 1-1,-1-1 1,-1 0 0,1 1-1,-2 0 1,1-1 0,-1 1-1,-1-1 1,-2 15 0,2-19 213,0 1 1,0-1-1,-1 0 0,0 0 1,0 0-1,0 0 1,0 0-1,-1 0 1,0-1-1,0 1 1,0-1-1,-7 7 0,7-9 150,0 1 1,0-1-1,-1 0 0,1 0 0,-1 0 0,1 0 0,-1 0 0,0-1 0,0 0 0,1 0 0,-1 0 0,0 0 0,0-1 0,0 1 0,0-1 0,0 0 0,0 0 0,-7-1 0,9 0-344,-1 1-1,1-1 1,0 1-1,0-1 1,1 0-1,-1 0 1,0 0-1,0 0 1,0 0-1,0 0 1,1-1-1,-1 1 1,1 0-1,-1-1 1,1 1 0,-1-1-1,1 0 1,0 1-1,-1-3 1,-1-1 24,0 0 1,1-1 0,0 1 0,0-1 0,0 1-1,1-1 1,-1-6 0,1 3-302,0 0 0,0 0 0,1 0 1,1 0-1,-1 0 0,1 1 0,1-1 0,0 0 0,5-14 0,-2 14-1200,1 0 0,1 0-1,0 0 1,0 0 0,1 1 0,0 1-1,0-1 1,10-6 0,13-10-5976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6.572"/>
    </inkml:context>
    <inkml:brush xml:id="br0">
      <inkml:brushProperty name="width" value="0.025" units="cm"/>
      <inkml:brushProperty name="height" value="0.025" units="cm"/>
    </inkml:brush>
  </inkml:definitions>
  <inkml:trace contextRef="#ctx0" brushRef="#br0">48 1 11755,'0'0'18396,"3"9"-17814,-2-1-491,1 1 0,-1-1 1,-1 1-1,0-1 0,0 1 0,0-1 0,-1 1 0,-1-1 1,1 1-1,-1-1 0,-1 1 0,-4 10 0,4-11-45,-5 13 83,1 0 1,1 1-1,1 0 0,1 0 1,-1 23-1,8-40-102,6-11-20,3-8-14,-4-2 7,0 0 0,-1-1 0,-1 0 0,-1 0 0,0 0 0,-1-1 0,-1 0 0,-1 1 0,0-1 0,-2-30 0,0 48 0,0-1 0,0 1 0,1 0 0,-1 0 0,0 0 0,0-1 0,0 1 0,0 0 0,0 0 0,1 0 0,-1-1 0,0 1 0,0 0 0,0 0 0,0 0 0,1 0 0,-1 0 0,0-1 0,0 1 0,0 0 0,1 0 0,-1 0 0,0 0 0,0 0 0,1 0 0,-1 0 0,0 0 0,0 0 0,1 0 0,-1 0 0,0 0 0,0 0 0,0 0 0,1 0 0,-1 0 0,0 0 0,0 0 0,1 0 0,-1 1 0,0-1 0,0 0 0,0 0 0,1 0 0,-1 0 0,0 0 0,0 0 0,0 1 0,0-1 0,1 0 0,-1 0 0,0 0 0,0 1 0,15 9 0,-12-8 0,6 3-726,0-1 0,1 1 0,-1-2 0,1 1 0,17 2 0,-9-3-1247,-1 0 1,1-1-1,0-1 1,0-1-1,0 0 1,0-2-1,0 0 1,0-1-1,19-5 1,-11-3-5048</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6.895"/>
    </inkml:context>
    <inkml:brush xml:id="br0">
      <inkml:brushProperty name="width" value="0.025" units="cm"/>
      <inkml:brushProperty name="height" value="0.025" units="cm"/>
    </inkml:brush>
  </inkml:definitions>
  <inkml:trace contextRef="#ctx0" brushRef="#br0">135 0 17232,'0'0'4180,"-9"0"-518,-2 1-2949,0 0 0,1 0 0,-1 1 0,-11 4 0,18-5-602,0 0 0,0 1-1,1-1 1,-1 1-1,0 0 1,1 0 0,-1 0-1,1 0 1,0 0-1,-1 1 1,1 0 0,0-1-1,1 1 1,-1 1-1,0-1 1,-3 7 0,6-10-116,0 0 0,0 1 0,0-1 0,0 1 0,0-1 0,0 0 0,0 1 0,0-1 1,0 1-1,0-1 0,1 0 0,-1 1 0,0-1 0,0 1 0,0-1 0,0 0 1,1 1-1,-1-1 0,0 0 0,0 1 0,1-1 0,-1 0 0,0 0 0,1 1 0,-1-1 1,0 0-1,1 0 0,-1 0 0,1 1 0,-1-1 0,0 0 0,1 0 0,-1 0 1,0 0-1,1 0 0,-1 0 0,1 0 0,-1 0 0,1 0 0,-1 0 0,0 0 0,1 0 1,-1 0-1,1 0 0,0 0 0,28 0 81,-20 0-88,39-1-366,-14 0-1082,0 1 1,1 1-1,-1 2 0,54 12 1,-87-15 1475,-1 0 1,1 0-1,0 1 1,0-1-1,-1 0 1,1 0-1,0 0 1,0 0-1,-1 1 1,1-1-1,0 0 1,-1 1-1,1-1 1,0 1-1,-1-1 1,1 1-1,-1-1 1,1 1-1,0-1 0,-1 1 1,1-1-1,-1 1 1,0 0-1,1-1 1,-1 1-1,0 0 1,1-1-1,-1 1 1,0 0-1,1 0 1,-1-1-1,0 1 1,0 0-1,0 0 1,0-1-1,0 1 1,0 0-1,0 0 1,0-1-1,0 1 1,0 0-1,-1 0 1,1-1-1,0 1 1,0 0-1,-1 0 1,1-1-1,0 1 1,-1 0-1,1-1 0,-1 1 1,1 0-1,-1-1 1,1 1-1,-1-1 1,1 1-1,-2 0 1,-36 29 1765,-40 14 985,71-40-2684,0-1 0,-1 0 0,1 0-1,-1-1 1,0 0 0,1 0 0,-1-1 0,-16 1 0,24-2-282,-1-1-1,1 0 0,0 0 1,-1 1-1,1-1 1,0 0-1,-1 0 1,1 0-1,0 0 1,0 0-1,0 1 1,0-1-1,0 0 1,0 0-1,0 0 1,0 0-1,0 0 1,0 0-1,0 1 1,0-1-1,1 0 1,-1 0-1,1-1 1,12-26-5471,8-7-3005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7.288"/>
    </inkml:context>
    <inkml:brush xml:id="br0">
      <inkml:brushProperty name="width" value="0.025" units="cm"/>
      <inkml:brushProperty name="height" value="0.025" units="cm"/>
    </inkml:brush>
  </inkml:definitions>
  <inkml:trace contextRef="#ctx0" brushRef="#br0">44 0 14318,'0'0'4356,"-35"68"-2723,28-42-512,5-3-832,2-5-193,0 0-417,6-8-1152,6-3-321,2-6 545,-5-1-1153,0 0-2883</inkml:trace>
  <inkml:trace contextRef="#ctx0" brushRef="#br0" timeOffset="1">71 157 1249,'0'0'16896,"10"5"-15823,0 0-816,0-1 0,-1 0 0,1-1 0,0 0-1,1-1 1,-1 0 0,0 0 0,15 0 0,-11-2 219,-1-1 1,1 0-1,0-1 1,0 0-1,-1-1 0,0-1 1,1 0-1,-1-1 1,-1 0-1,1-1 1,12-8-1,-25 14-432,0 0 0,0 0 0,0 0 0,0 0 0,0 0 0,0-1 0,0 1 0,-1 0 1,1 0-1,0 0 0,0 0 0,0 0 0,0 0 0,0 0 0,0 0 0,0 0 0,0-1 0,0 1 0,0 0 0,0 0 0,0 0 0,0 0 0,-1 0 0,1 0 0,0 0 0,0-1 0,0 1 0,0 0 0,0 0 0,0 0 1,0 0-1,0 0 0,0 0 0,1-1 0,-1 1 0,0 0 0,0 0 0,0 0 0,0 0 0,0 0 0,0 0 0,0 0 0,0 0 0,0-1 0,0 1 0,0 0 0,0 0 0,0 0 0,0 0 0,1 0 0,-1 0 0,0 0 1,0 0-1,0 0 0,0 0 0,0 0 0,0 0 0,0 0 0,1-1 0,-1 1 0,0 0 0,-18 0 566,-25 7-497,32-2-56,0 0 1,1 0-1,-1 1 1,-10 8-1,18-12-47,1 0 0,-1 0 0,1 0 0,0 0 0,0 0 0,-1 1 0,1-1 0,1 1 0,-1-1 0,0 1 0,1 0 0,-1-1 0,1 1 0,0 0 0,0 0 0,0 0 0,0 0 0,1 0 0,-1 0 0,1 6 0,0-8-1,1 1 1,-1 0 0,1-1 0,0 1-1,-1-1 1,1 1 0,0-1 0,0 1 0,0-1-1,1 0 1,-1 1 0,0-1 0,0 0-1,1 0 1,-1 0 0,0 0 0,1 0 0,-1 0-1,1 0 1,0-1 0,-1 1 0,1-1-1,-1 1 1,1-1 0,0 1 0,0-1 0,1 0-1,57 7 14,-50-7-95,83 3-2057,-32-5-2351,-14-3-3069</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7.645"/>
    </inkml:context>
    <inkml:brush xml:id="br0">
      <inkml:brushProperty name="width" value="0.025" units="cm"/>
      <inkml:brushProperty name="height" value="0.025" units="cm"/>
    </inkml:brush>
  </inkml:definitions>
  <inkml:trace contextRef="#ctx0" brushRef="#br0">0 51 8840,'0'0'19795,"74"-30"-19186,-31 27-385,11 1-224,2-4-1794,4-4-5317</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9.368"/>
    </inkml:context>
    <inkml:brush xml:id="br0">
      <inkml:brushProperty name="width" value="0.025" units="cm"/>
      <inkml:brushProperty name="height" value="0.025" units="cm"/>
    </inkml:brush>
  </inkml:definitions>
  <inkml:trace contextRef="#ctx0" brushRef="#br0">0 22 10314,'0'0'13020,"2"9"-11696,4 34-364,-2 1 1,-3 62-1,-10 69 1860,21-285-1298,3-52-1052,-15 55-268,-4 95-159,-3 16-279,-4 17-158,9-13 362,0 0-1,0 0 1,1 0-1,1 1 1,0 15-1,0-22 29,0-1-1,0 0 0,0 0 0,0 1 0,1-1 0,-1 0 0,1 0 0,-1 1 0,1-1 0,-1 0 1,1 0-1,0 0 0,-1 0 0,1 0 0,0 0 0,0 0 0,0 0 0,0 0 0,1 0 1,-1 0 8,1-1-1,0 1 1,-1-1 0,1 0 0,0 1 0,-1-1 0,1 0 0,-1 0 0,1 0 0,0 0 0,-1-1 0,1 1 0,0 0 0,-1-1 0,1 1 0,-1-1 0,1 1 0,-1-1 0,3-1 0,4-3 28,-1-1 0,1 0 0,-1 0 0,0 0 0,-1-1 1,0 0-1,0 0 0,0-1 0,-1 0 0,5-8 0,14-20 117,-22 62-550,-23 61 345,14-66 71,0 1-1,2 0 1,1 0-1,1 0 1,1 0-1,1 0 1,0 1-1,4 25 1,-3-46-10,0-1 1,0 1-1,0 0 1,1 0 0,-1-1-1,0 1 1,1 0-1,-1 0 1,1-1-1,0 1 1,0 0-1,0-1 1,-1 1-1,1-1 1,1 1-1,-1-1 1,0 0-1,0 1 1,0-1-1,1 0 1,-1 0 0,1 0-1,-1 0 1,1 0-1,-1 0 1,1 0-1,-1 0 1,1-1-1,0 1 1,0-1-1,-1 1 1,1-1-1,0 0 1,0 0-1,-1 1 1,1-1-1,0 0 1,0-1 0,0 1-1,-1 0 1,1 0-1,0-1 1,0 1-1,2-2 1,3 0 49,-1-1 0,1-1 0,-1 1 0,0-1 1,1 0-1,-2 0 0,1-1 0,0 0 0,8-9 1,-3 0-51,0 0 0,-1-1 1,0 0-1,-2-1 0,1 0 1,8-26-1,-30 76-34,8-23-32,0 0 1,1 0-1,0 0 0,1 1 1,0 0-1,1-1 1,0 1-1,1 0 0,0 14 1,1-25-77,1 0 0,-1 0-1,1 0 1,-1 0 0,1 0 0,0-1 0,0 1 0,-1 0 0,1 0 0,0-1 0,0 1 0,0 0-1,0-1 1,-1 1 0,1-1 0,0 1 0,0-1 0,0 0 0,0 1 0,0-1 0,1 0 0,-1 1-1,0-1 1,0 0 0,0 0 0,0 0 0,0 0 0,0 0 0,0 0 0,0-1 0,0 1 0,0 0 0,0 0-1,0-1 1,0 1 0,0-1 0,0 1 0,1-2 0,4 1-1365,-1-1 0,1 0 0,-1 0 0,0-1 0,0 1 0,7-6 0,10-13-11758</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00.020"/>
    </inkml:context>
    <inkml:brush xml:id="br0">
      <inkml:brushProperty name="width" value="0.025" units="cm"/>
      <inkml:brushProperty name="height" value="0.025" units="cm"/>
    </inkml:brush>
  </inkml:definitions>
  <inkml:trace contextRef="#ctx0" brushRef="#br0">44 40 16976,'0'0'9470,"-4"12"-8343,-5 21-346,2 1 0,1 1 0,-2 44 0,3 119-307,20-289 145,-14 75-667,-1-52 24,0 65 18,0 0 0,0 0 0,0-1 0,-1 1-1,0 0 1,0 0 0,0 0 0,0-1 0,0 1 0,0 0 0,-1 1 0,1-1-1,-1 0 1,0 0 0,0 1 0,-3-4 0,6 13-365,-1-7 367,0 1-1,0 0 1,0 0 0,0-1-1,0 1 1,0 0 0,0 0-1,0-1 1,0 1 0,1 0-1,-1-1 1,0 1 0,0 0-1,1 0 1,-1-1 0,0 1-1,1-1 1,-1 1 0,1 0 0,-1-1-1,1 1 1,-1-1 0,1 1-1,-1-1 1,1 1 0,-1-1-1,1 1 1,0-1 0,-1 0-1,1 1 1,0-1 0,0 0-1,1 1 1,2 0 18,1 0 1,0 0-1,0-1 0,-1 1 1,1-1-1,0 0 1,0 0-1,0-1 0,-1 1 1,1-1-1,0 0 0,0 0 1,-1-1-1,1 0 0,6-3 1,-4 1 49,0 0 0,0-1 0,0 0 0,-1-1 1,1 1-1,-1-1 0,-1-1 0,8-9 1,-4 4 21,-1-1 0,0-1 1,-1 0-1,0 0 0,-1 0 1,-1-1-1,0 1 0,-1-1 1,3-22-1,-53 175-86,37-100 0,2 1 0,1-1 0,0 59 0,6-96 0,-1 1 0,1-1 0,0 1 0,0 0 0,0-1 0,0 1 0,0-1 0,1 1 0,-1 0 0,0-1 0,1 1 0,0-1 0,-1 1 0,1-1 0,0 1 0,-1-1 0,1 1 0,0-1 0,0 0 0,0 0 0,0 1 0,0-1 0,0 0 0,1 0 0,-1 0 0,0 0 0,1 0 0,-1 0 0,1-1 0,-1 1 0,0 0 0,1-1 0,0 1 0,-1-1 0,1 1 0,-1-1 0,1 0 0,-1 0 0,1 0 0,0 0 0,-1 0 0,1 0 0,0 0 0,-1 0 0,1-1 0,-1 1 0,3-1 0,0 0 0,0-1 0,0 1 0,-1-1 0,1 1 0,-1-1 0,1 0 0,-1-1 0,0 1 0,1 0 0,-1-1 0,-1 0 0,1 0 0,0 0 0,-1 0 0,1 0 0,-1 0 0,0-1 0,0 1 0,2-5 0,-3 5-268,-1 0 0,1 0-1,-1 0 1,1 0 0,-1 0 0,0-1 0,0 1-1,-1 0 1,1 0 0,-1 0 0,1 0 0,-1 0-1,0 0 1,0 0 0,0 0 0,-1 1 0,1-1 0,0 0-1,-1 0 1,0 1 0,-3-4 0,2 2-199,0 1 0,-1 0 1,0-1-1,1 1 1,-1 1-1,-1-1 0,1 0 1,0 1-1,-1 0 0,1 0 1,-1 0-1,1 1 1,-6-2-1,9 3-697,29 2-5936,-10-2 3070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00.644"/>
    </inkml:context>
    <inkml:brush xml:id="br0">
      <inkml:brushProperty name="width" value="0.025" units="cm"/>
      <inkml:brushProperty name="height" value="0.025" units="cm"/>
    </inkml:brush>
  </inkml:definitions>
  <inkml:trace contextRef="#ctx0" brushRef="#br0">46 240 11403,'0'0'14029,"-4"9"-12214,-10 29-406,14-37-1366,0-1 0,0 1 0,0-1 0,-1 1 0,1-1 0,0 1-1,0-1 1,0 1 0,0 0 0,0-1 0,0 1 0,0-1-1,0 1 1,0-1 0,0 1 0,1 0 0,-1-1 0,0 1 0,0-1-1,0 1 1,1-1 0,-1 1 0,0-1 0,1 1 0,-1-1 0,0 1-1,1-1 1,-1 0 0,0 1 0,1-1 0,-1 1 0,2-1-1,21 5 827,22-13 489,-37 3-1313,-1 0 0,1 0 0,-1 0 0,-1-1 0,1 0 0,7-9 0,-10 11-34,-1 1 0,0-1 0,0 0 0,-1 0 0,1 0 1,-1 0-1,0 0 0,0-1 0,-1 1 0,1-1 0,-1 1 0,0-1 0,1-7 0,-3 11-11,0 1 0,0-1 0,-1 0 0,1 1 0,0-1 0,0 1 0,0-1 0,-1 1 0,1-1 0,0 1 0,-1 0 0,1 0 0,0 0 0,-1 0 0,1 0 0,0 0 0,-1 0 0,1 0 0,-3 1 0,-30 3 0,25-2 0,0 2 0,0 0 0,0 0 0,0 0 0,1 1 0,0 0 0,0 1 0,0 0 0,-10 10 0,15-14 0,1 1 0,-1 0 0,0 0 0,0 0 0,1 0 0,0 1 0,0-1 0,0 1 0,0-1 0,0 1 0,1 0 0,0 0 0,-1 0 0,1-1 0,1 1 0,-1 0 0,1 0 0,-1 1 0,1-1 0,0 0 0,1 0 0,-1 0 0,1 0 0,-1 0 0,3 5 0,-1-5 0,1 0 0,-1-1 0,1 1 0,0-1 0,0 0 0,0 0 0,0 0 0,1 0 0,-1-1 0,1 1 0,-1-1 0,1 0 0,0 0 0,0 0 0,0 0 0,0-1 0,1 0 0,-1 0 0,0 0 0,0 0 0,5 0 0,0 0 0,1 0 0,-1 0 0,0-1 0,1 0 0,-1-1 0,0 0 0,0 0 0,0-1 0,11-3 0,-6-2 0,1-1 0,-1 0 0,0-1 0,-1 0 0,0-1 0,19-18 0,-6 1 0,41-52 0,-62 72 0,13-17 0,22-39 0,-36 57 0,-1 0 0,0 0 0,0 0 0,-1 0 0,0-1 0,0 0 0,0 1 0,-1-1 0,0 0 0,-1 1 0,1-1 0,-2-12 0,1 18 0,-1 1 0,1-1 0,-1 0 0,1 0 0,-1 1 0,1-1 0,-1 0 0,0 1 0,1-1 0,-1 1 0,0-1 0,1 1 0,-1-1 0,0 1 0,0-1 0,0 1 0,1 0 0,-1-1 0,0 1 0,0 0 0,0 0 0,0 0 0,0-1 0,0 1 0,1 0 0,-1 0 0,0 0 0,0 0 0,0 1 0,0-1 0,0 0 0,0 0 0,1 1 0,-1-1 0,0 0 0,0 1 0,0-1 0,0 1 0,-36 16 0,26-7 0,1-1 0,0 1 0,0 1 0,1 0 0,0 0 0,1 1 0,0 0 0,1 1 0,1-1 0,0 1 0,0 1 0,2-1 0,-1 1 0,2 0 0,0 0 0,0 0 0,1 0 0,0 20 0,3-30-174,0-1 1,0 1-1,0 0 0,0 0 1,0 0-1,1-1 1,-1 1-1,1-1 0,0 1 1,0-1-1,1 0 0,-1 0 1,1 0-1,-1 0 1,1 0-1,0 0 0,0-1 1,0 0-1,0 1 0,1-1 1,-1 0-1,1-1 0,-1 1 1,1 0-1,0-1 1,-1 0-1,1 0 0,0 0 1,0 0-1,0-1 0,0 0 1,0 1-1,0-1 1,-1-1-1,1 1 0,0-1 1,0 1-1,0-1 0,4-2 1,-1-5-8427,-5-7-7437</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01.020"/>
    </inkml:context>
    <inkml:brush xml:id="br0">
      <inkml:brushProperty name="width" value="0.025" units="cm"/>
      <inkml:brushProperty name="height" value="0.025" units="cm"/>
    </inkml:brush>
  </inkml:definitions>
  <inkml:trace contextRef="#ctx0" brushRef="#br0">0 17 20371,'0'0'2819,"55"-17"-5830,-32 17-6086</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02.314"/>
    </inkml:context>
    <inkml:brush xml:id="br0">
      <inkml:brushProperty name="width" value="0.025" units="cm"/>
      <inkml:brushProperty name="height" value="0.025" units="cm"/>
    </inkml:brush>
  </inkml:definitions>
  <inkml:trace contextRef="#ctx0" brushRef="#br0">0 208 6662,'0'0'9044,"5"-9"-5340,0-2-2563,18-26 3841,-25 46-1645,3 13-3006,0-7-101,-6 24 158,3-31-365,0 1-1,1 0 1,0 0-1,0 0 1,1 0-1,1 0 1,-1 0-1,2 0 1,2 14-1,-3-21-2,0 0-1,0 0 1,0-1-1,0 1 1,0 0-1,0-1 1,1 0 0,-1 1-1,0-1 1,1 1-1,-1-1 1,1 0-1,0 0 1,-1 0-1,1 0 1,0 0-1,0 0 1,-1-1-1,1 1 1,0-1-1,0 1 1,0-1-1,0 1 1,0-1-1,0 0 1,0 0-1,0 0 1,0 0-1,0 0 1,0-1-1,0 1 1,-1-1-1,1 1 1,0-1-1,0 0 1,0 1-1,0-1 1,1-1-1,6-2 286,0-1 0,0 0-1,0 0 1,0-1 0,14-13 0,-8 4-279,0-1 1,-1 0 0,-1-1-1,16-26 1,-48 107-27,16-55 0,0 1 0,1 0 0,0 0 0,0 1 0,1-1 0,0 0 0,1 0 0,1 13 0,-1-22 0,1 0 0,-1 0 0,1 0 0,-1 0 0,1 0 0,0 0 0,-1 0 0,1 0 0,0 0 0,0 0 0,0 0 0,0 0 0,0-1 0,0 1 0,0 0 0,0 0 0,0-1 0,0 1 0,0-1 0,0 1 0,0-1 0,0 0 0,1 1 0,-1-1 0,0 0 0,0 0 0,0 0 0,1 0 0,-1 0 0,0 0 0,0 0 0,1 0 0,-1 0 0,0 0 0,0-1 0,0 1 0,0-1 0,3 0 0,2-1 0,0 0 0,-1 0 0,1 0 0,0-1 0,0 0 0,6-4 0,-5 1 0,0 1 0,0-1 0,0 0 0,0-1 0,-1 0 0,0 0 0,-1 0 0,0-1 0,0 1 0,0-1 0,-1 0 0,0-1 0,-1 1 0,0-1 0,4-16 0,-20 59 0,13-32 0,0-1 0,0 1 0,0-1 0,-1 1 0,1-1 0,1 1 0,-1 0 0,0-1 0,0 1 0,1-1 0,-1 1 0,0-1 0,1 1 0,0-1 0,-1 0 0,1 1 0,0-1 0,0 0 0,0 1 0,0-1 0,0 0 0,0 0 0,0 0 0,0 0 0,0 0 0,0 0 0,1 0 0,-1 0 0,3 1 0,1-1 0,1 1 0,-1-1 0,1-1 0,0 1 0,-1-1 0,12-1 0,1 1 0,-10-1 0,1 1 0,-1-2 0,1 1 0,-1-1 0,0 0 0,0-1 0,0 0 0,9-4 0,-14 6 0,0-1 0,0 1 0,0-1 0,0 0 0,-1 0 0,1 0 0,0 0 0,-1 0 0,0-1 0,1 1 0,-1-1 0,0 1 0,0-1 0,0 0 0,-1 0 0,1 0 0,-1 0 0,1 0 0,-1 0 0,0 0 0,0 0 0,-1-1 0,2-4 0,-2 8 0,0-1 0,0 1 0,0-1 0,0 1 0,0-1 0,0 1 0,-1 0 0,1-1 0,0 1 0,0 0 0,0-1 0,0 1 0,0-1 0,-1 1 0,1 0 0,0-1 0,0 1 0,-1 0 0,1-1 0,0 1 0,0 0 0,-1 0 0,1-1 0,0 1 0,-1 0 0,1 0 0,0-1 0,-1 1 0,1 0 0,0 0 0,-1 0 0,1 0 0,-1 0 0,1 0 0,0-1 0,-1 1 0,-20 5 0,-15 15 0,33-19 0,1 1 0,0 0 0,1-1 0,-1 1 0,0 0 0,0 0 0,1 0 0,-1 0 0,1 1 0,0-1 0,-1 0 0,1 1 0,0-1 0,-1 4 0,10 4 0,18-7 0,136-2-1308,-161-1 1316,0 1-1,1-1 1,-1 1 0,0 0-1,0-1 1,0 1 0,0 0-1,0 0 1,0 0 0,0 0-1,0 0 1,0 0-1,0 0 1,-1 0 0,1 0-1,0 0 1,-1 1 0,1-1-1,-1 0 1,1 0 0,-1 1-1,0-1 1,1 0-1,-1 1 1,0-1 0,0 0-1,0 1 1,0-1 0,0 0-1,0 1 1,0-1 0,-1 0-1,1 1 1,0-1 0,-1 0-1,1 0 1,-1 1-1,0-1 1,1 0 0,-1 0-1,0 0 1,1 0 0,-1 0-1,0 0 1,0 0 0,0 0-1,0 0 1,0 0-1,0 0 1,-2 0 0,2-41 910,1 39-990,1-1-1,-1 0 1,0 1 0,1-1-1,0 0 1,-1 1 0,1-1 0,0 1-1,-1 0 1,1-1 0,0 1-1,0-1 1,0 1 0,1 0-1,-1 0 1,0 0 0,0 0 0,1 0-1,-1 0 1,0 0 0,1 0-1,-1 0 1,1 0 0,-1 1-1,3-1 1,52-13-3643,-19 6 1409,-29 4 1313,0 1 0,0-1-1,-1-1 1,0 1 0,1-1-1,10-11 1,-9 8 582,0-2-1,-1 1 1,0-1 0,9-15-1,-10 13 1120,0-1-1,-1 0 0,7-23 0,-9 25 834,-2 0-1,1-1 1,-2 1-1,2-21 1,-4 37-1462,0 0 0,-1 0 0,1 0 0,-1 0 0,0-1 0,0 1 0,-4 5 0,-4 11-65,1 5 125,2-1 0,-7 46 1,12-58-65,1-1 0,0 1 0,1-1 1,0 1-1,1-1 0,1 1 0,5 23 0,10-5 85,-16-30-184,-1 0 0,1 0 0,0 0 0,0 0 0,-1 0 0,1 0 0,0 0 1,0 0-1,0 0 0,0 0 0,0-1 0,1 1 0,-1 0 0,0-1 0,0 1 0,0-1 1,0 1-1,1-1 0,-1 0 0,0 0 0,1 1 0,-1-1 0,0 0 0,2 0 0,-2-2-132,-1 0-1,0 0 1,1 0-1,-1 0 0,0 0 1,0 0-1,0 0 1,0 0-1,-1-1 1,1 1-1,0 0 0,-1 0 1,1 1-1,-1-1 1,0 0-1,0 0 0,-1-2 1,-6-7-215,0 1 0,-1-1 0,0 2 0,0-1-1,-1 1 1,-22-15 0,-14-13 1796,40 31-455,-1 0 0,1-1 0,0 0 1,-6-11-1,12 18-896,0 0 0,0-1 1,-1 1-1,1-1 0,0 1 0,0-1 1,0 1-1,0 0 0,1-1 0,-1 1 0,0-1 1,0 1-1,0 0 0,0-1 0,0 1 1,0-1-1,1 1 0,-1 0 0,0-1 1,0 1-1,1 0 0,-1-1 0,0 1 0,0 0 1,1-1-1,-1 1 0,0 0 0,1 0 1,-1-1-1,0 1 0,1 0 0,-1 0 0,1 0 1,-1-1-1,0 1 0,1 0 0,-1 0 1,1 0-1,-1 0 0,1 0 0,-1 0 1,0 0-1,1 0 0,-1 0 0,1 0 0,-1 0 1,0 0-1,1 0 0,-1 0 0,1 1 1,33-2-526,-28 2 741,54 0-273,47-1-911,-37-9-6151,-22-3-2111</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07.849"/>
    </inkml:context>
    <inkml:brush xml:id="br0">
      <inkml:brushProperty name="width" value="0.025" units="cm"/>
      <inkml:brushProperty name="height" value="0.025" units="cm"/>
    </inkml:brush>
  </inkml:definitions>
  <inkml:trace contextRef="#ctx0" brushRef="#br0">1 1 5669,'0'0'15898,"12"2"-13143,55 5 1205,112-2 0,-65-7-5130,-41 0-3673,-3 1-4415,-78 1 2248</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08.234"/>
    </inkml:context>
    <inkml:brush xml:id="br0">
      <inkml:brushProperty name="width" value="0.025" units="cm"/>
      <inkml:brushProperty name="height" value="0.025" units="cm"/>
    </inkml:brush>
  </inkml:definitions>
  <inkml:trace contextRef="#ctx0" brushRef="#br0">424 48 12556,'0'0'2269,"11"-7"-294,39-17 420,-42 21-1585,0 0 0,0 0 0,0 1 0,1 0 1,-1 1-1,15-1 0,-22 2-772,-1 0 0,1 0 0,0 0 0,0 0 0,0 0 1,-1 0-1,1 0 0,0 0 0,0 0 0,0 1 0,-1-1 0,1 0 0,0 0 0,0 1 0,-1-1 0,1 1 0,0-1 0,-1 0 0,1 1 0,0-1 0,-1 1 1,1 0-1,-1-1 0,1 1 0,-1-1 0,1 1 0,-1 0 0,0-1 0,1 1 0,-1 0 0,0 0 0,1-1 0,-1 1 0,0 0 0,0 0 0,0 0 0,1-1 1,-1 1-1,0 0 0,0 0 0,0-1 0,0 1 0,-1 0 0,1 0 0,0 0 0,0-1 0,0 1 0,-1 0 0,1 0 0,0-1 0,-1 1 0,1 0 0,-1-1 1,1 1-1,0 0 0,-1-1 0,0 2 0,-3 4 142,1 0 0,-1-1 0,0 1 0,0-1 0,-9 8 1,-32 22 562,-2-3 0,-2-1 0,-1-3 0,-72 30 0,-43 25 138,160-81-876,-34 23 10,38-23-15,-1-1 0,1 0-1,-1 0 1,1 0 0,0 1 0,0-1 0,0 1-1,0-1 1,0 1 0,0 0 0,0-1 0,0 1 0,0 0-1,1-1 1,-1 1 0,1 0 0,-1 0 0,1 0-1,0-1 1,0 4 0,0-4 0,1 1 0,-1-1 0,1 0 0,-1 0 0,1 0 0,0 0 0,-1 0 0,1 0 0,0 0 0,0 0 0,0 0 0,0 0 0,0-1 0,0 1 0,0 0 0,0-1 0,0 1 0,0 0 0,1-1 0,-1 0 0,0 1 0,0-1 0,2 1 0,37 6 0,-32-6 0,201 12-591,-138-12-250,73 11-1,-68-5-6840,-49-7 53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7.273"/>
    </inkml:context>
    <inkml:brush xml:id="br0">
      <inkml:brushProperty name="width" value="0.025" units="cm"/>
      <inkml:brushProperty name="height" value="0.025" units="cm"/>
    </inkml:brush>
  </inkml:definitions>
  <inkml:trace contextRef="#ctx0" brushRef="#br0">142 70 6374,'0'0'17707,"-11"-6"-16425,-34-12-434,43 18-778,0 0 0,-1 0 0,1 0 0,0 0 0,0 1 0,-1-1-1,1 1 1,0-1 0,0 1 0,0 0 0,0 0 0,0 0-1,0 0 1,0 0 0,0 0 0,0 1 0,0-1 0,1 1-1,-1-1 1,1 1 0,-3 3 0,-24 36 1586,27-39-1622,-1 0 1,1 1 0,0-1-1,0 0 1,0 1-1,0-1 1,0 1 0,0 0-1,1-1 1,-1 1-1,1 0 1,0-1 0,0 1-1,0 0 1,0-1 0,0 1-1,1 0 1,-1-1-1,1 1 1,-1-1 0,1 1-1,0-1 1,0 1-1,0-1 1,1 1 0,-1-1-1,1 0 1,-1 0-1,1 0 1,-1 0 0,1 0-1,0 0 1,2 2-1,0-2-12,-1-1 0,0 1 0,0-1 0,1 0 0,-1 0 0,1 0 0,-1 0 0,1 0 0,-1-1 0,1 0-1,-1 1 1,1-1 0,0-1 0,-1 1 0,1 0 0,-1-1 0,1 0 0,-1 0 0,1 0 0,-1 0-1,0 0 1,1-1 0,-1 0 0,5-3 0,5-3-33,0-2 0,-1 0 0,0 0-1,0-1 1,-1-1 0,-1 0 0,0 0 0,0-1 0,-1 0-1,13-27 1,-22 40 11,0 0 0,0 0 0,0 0 0,0 0-1,0 0 1,0 0 0,1 0 0,-1-1 0,0 1 0,0 0-1,0 0 1,0 0 0,0 0 0,0 0 0,0 0-1,0 0 1,0 0 0,0-1 0,0 1 0,0 0 0,0 0-1,0 0 1,0 0 0,0 0 0,0 0 0,0 0-1,0-1 1,0 1 0,0 0 0,0 0 0,0 0 0,0 0-1,0 0 1,0 0 0,0 0 0,0 0 0,0-1 0,-1 1-1,1 0 1,0 0 0,0 0 0,0 0 0,0 0-1,0 0 1,0 0 0,0 0 0,0 0 0,0 0 0,-1 0-1,1 0 1,0 0 0,0 0 0,0 0 0,0 0-1,0 0 1,0-1 0,0 1 0,-1 0 0,1 0 0,0 0-1,0 1 1,0-1 0,0 0 0,0 0 0,0 0-1,-1 0 1,-10 6-16,-10 14 92,15-12 54,0 0 0,0 1 0,1 0 0,1 0 0,-1 0-1,-4 16 1,8-23-111,0 0 0,1-1-1,-1 1 1,1 0 0,-1 0 0,1 0-1,0-1 1,0 1 0,-1 0-1,1 0 1,1 0 0,-1 0 0,0-1-1,0 1 1,1 0 0,-1 0-1,1 0 1,-1-1 0,1 1 0,0 0-1,0-1 1,-1 1 0,1 0-1,1-1 1,-1 1 0,0-1 0,0 0-1,0 1 1,1-1 0,-1 0-1,1 0 1,-1 0 0,1 0 0,-1 0-1,1 0 1,0 0 0,-1 0-1,1-1 1,0 1 0,0-1 0,-1 1-1,4 0 1,6-1-19,-1 0 0,0 0 0,0-1 0,0 0 0,0 0 0,0-1 0,0-1 0,0 0 0,0 0 0,-1-1 0,1 0 0,-1 0 0,0-1 0,-1-1 0,1 1 0,7-8 0,3-2 0,-1 0 0,-1-1 0,-1-1 0,0 0 0,25-38 0,-39 46-9,-12 13-9,-14 14 24,18-12-4,0 0 1,1 1-1,1 0 0,-1 0 1,1 1-1,0-1 1,1 1-1,-1 0 0,2 0 1,-4 15-1,5-20-2,1-1 0,0 0 0,0 1 0,0-1 0,0 1-1,0-1 1,0 0 0,1 1 0,-1-1 0,1 0 0,0 1-1,0-1 1,0 0 0,0 0 0,0 1 0,3 2 0,-2-2 0,0-1-1,1 0 1,-1 0 0,1-1 0,0 1 0,-1 0 0,1-1-1,0 0 1,0 1 0,0-1 0,0-1 0,0 1 0,0 0-1,0-1 1,0 1 0,5-1 0,3 1 0,0-1 0,0-1 0,0 1 0,1-2 0,-1 0 0,-1 0 0,1-1 0,0 0 0,-1-1 0,19-9 0,0-3 0,-2-1 0,34-29 0,-28 22 0,-29 24 0,-4 9 0,-4 10 0,4-18 0,0 1 0,-1-1 0,1 1 0,0-1 0,0 1 0,0-1 0,1 1 0,-1-1 0,0 1 0,0 0 0,1-1 0,-1 0 0,1 1 0,-1-1 0,1 1 0,0-1 0,0 1 0,0-1 0,-1 0 0,1 0 0,0 1 0,1-1 0,-1 0 0,0 0 0,0 0 0,0 0 0,1 0 0,-1-1 0,0 1 0,1 0 0,-1 0 0,1-1 0,-1 1 0,0-1 0,1 0 0,0 1 0,-1-1 0,4 0 0,7 2 0,1 0 0,1-2 0,21 0 0,-17-1 0,71-9 0,-71 6 0,1 2 0,0 0 0,25 0 0,-43 3 0,-1 0 0,1-1 0,-1 1 0,1 0 0,-1-1 0,1 1 0,-1 0 0,1 0 0,-1-1 0,0 1 0,1 0 0,-1 0 0,0 0 0,0 0 0,0-1 0,0 1 0,0 0 0,0 0 0,0 0 0,0 0 0,0 0 0,0-1 0,0 1 0,0 0 0,-1 0 0,1 1 0,-5 25 0,5-26 0,0 1 0,-1-1 0,1 0 0,0 1 0,0-1 0,0 1 0,1-1 0,-1 0 0,0 0 0,0 1 0,1-1 0,-1 0 0,1 1 0,-1-1 0,1 0 0,0 0 0,-1 0 0,1 0 0,0 1 0,0-1 0,0 0 0,0 0 0,0-1 0,0 1 0,0 0 0,0 0 0,0 0 0,0-1 0,0 1 0,0 0 0,1-1 0,-1 1 0,0-1 0,0 0 0,1 1 0,-1-1 0,0 0 0,1 0 0,-1 0 0,0 0 0,3 0 0,10 1 0,0 0 0,0-1 0,15-2 0,-12 1 0,22-3 0,-1-2 0,0-1 0,-1-2 0,59-22 0,22-5 0,-115 35 0,-1 0 0,1 0 0,-1 1 0,1-1 0,-1 1 0,1 0 0,-1 0 0,1 0 0,0 0 0,-1 0 0,1 0 0,4 2 0,-5-1 0,0 0 0,-1 1 0,1-1 0,0 1 0,-1-1 0,1 1 0,-1 0 0,0 0 0,1-1 0,-1 1 0,0 0 0,0 0 0,0 0 0,0 3 0,17 17-1439,-16-21 966,0 0-1,-1 0 1,1 0-1,0 0 1,0 0-1,0 0 0,0 0 1,0-1-1,0 1 1,0-1-1,3 1 1,7-1-9702</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29.796"/>
    </inkml:context>
    <inkml:brush xml:id="br0">
      <inkml:brushProperty name="width" value="0.025" units="cm"/>
      <inkml:brushProperty name="height" value="0.025" units="cm"/>
    </inkml:brush>
  </inkml:definitions>
  <inkml:trace contextRef="#ctx0" brushRef="#br0">0 170 9417,'3'-11'4762,"2"-13"-3854,10-44 2598,-12 57-2058,1 0 0,0 0 0,0 1 0,8-13-1,-8 45 428,-3 17-1806,-4-9 117,-1 1 0,-12 42 1,9-46-149,1 1-1,2-1 1,-2 37 0,6-63-26,0-1 0,0 1 1,0-1-1,0 1 1,0-1-1,0 1 0,0-1 1,1 1-1,-1-1 1,0 0-1,0 1 0,1-1 1,-1 1-1,0-1 1,1 0-1,-1 1 1,0-1-1,1 0 0,-1 1 1,0-1-1,1 0 1,-1 0-1,1 1 0,-1-1 1,1 0-1,-1 0 1,1 0-1,-1 1 0,0-1 1,1 0-1,-1 0 1,1 0-1,-1 0 0,1 0 1,-1 0-1,1 0 1,-1 0-1,1 0 0,-1 0 1,1-1-1,-1 1 1,1 0-1,-1 0 0,1 0 1,-1 0-1,0-1 1,1 1-1,0-1 1,25-12 852,0-9-499,-2 0 0,-1-2-1,0-1 1,-2 0 0,31-49 0,-3 5 220,-49 69-585,0 0-1,0-1 1,0 1-1,0 0 1,0-1-1,0 1 1,0 0-1,0 0 1,0-1-1,0 1 1,0 0-1,1 0 1,-1-1-1,0 1 1,0 0-1,0 0 1,0-1-1,1 1 1,-1 0-1,0 0 0,0 0 1,0-1-1,1 1 1,-1 0-1,0 0 1,0 0-1,1 0 1,-1 0-1,0-1 1,1 1-1,-1 0 1,0 0-1,0 0 1,1 0-1,-1 0 1,0 0-1,1 0 1,-1 0-1,0 0 1,0 0-1,1 0 1,-1 0-1,0 0 1,1 0-1,-1 1 1,0-1-1,0 0 1,1 0-1,-1 0 1,0 0-1,0 0 1,1 1-1,-1-1 0,0 0 1,1 23 6,-10 33-14,-6-3 7,7-29 0,1 0 0,1 1 0,1 0 0,2 1 0,-2 25 0,6-51 0,-1 1 0,0 0 0,0-1 0,1 1 0,-1-1 0,0 0 0,0 1 0,1-1 0,-1 1 0,0-1 0,1 1 0,-1-1 0,1 0 0,-1 1 0,1-1 0,-1 0 0,1 1 0,-1-1 0,1 0 0,-1 0 0,1 0 0,-1 1 0,1-1 0,-1 0 0,1 0 0,-1 0 0,1 0 0,-1 0 0,1 0 0,-1 0 0,1 0 0,0 0 0,-1 0 0,1 0 0,-1 0 0,1-1 0,-1 1 0,1 0 0,-1 0 0,1 0 0,-1-1 0,1 0 0,26-10 0,-11-2 0,0-1 0,0-1 0,-1 0 0,-1 0 0,0-2 0,19-30 0,57-117 0,-68 117 0,-24 54-2112,-7 14-6335,0-6-1301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0.167"/>
    </inkml:context>
    <inkml:brush xml:id="br0">
      <inkml:brushProperty name="width" value="0.025" units="cm"/>
      <inkml:brushProperty name="height" value="0.025" units="cm"/>
    </inkml:brush>
  </inkml:definitions>
  <inkml:trace contextRef="#ctx0" brushRef="#br0">110 36 21204,'0'0'9614,"-9"-1"-9672,5 2 60,-1-1 1,1 1 0,-1-1-1,1 1 1,0 0-1,0 1 1,-1-1-1,1 1 1,0 0 0,0 0-1,1 0 1,-1 0-1,0 1 1,1-1 0,-1 1-1,1 0 1,0 0-1,0 0 1,0 1-1,0-1 1,1 1 0,-1-1-1,1 1 1,0 0-1,0 0 1,1 0 0,-1 0-1,1 0 1,0 1-1,-1 4 1,1-8 2,1 0-1,0 0 1,-1 0 0,1 0-1,0 0 1,0 0 0,0 0-1,0 0 1,0 0 0,0 0 0,0 0-1,0 0 1,0 0 0,1 0-1,-1-1 1,0 1 0,1 0-1,-1 0 1,0 0 0,1 0 0,-1 0-1,1 0 1,-1-1 0,1 1-1,0 0 1,-1 0 0,1-1 0,0 1-1,-1-1 1,1 1 0,0 0-1,0-1 1,0 1 0,0-1-1,-1 0 1,1 1 0,0-1 0,0 0-1,0 1 1,0-1 0,0 0-1,0 0 1,0 0 0,0 0-1,0 0 1,0 0 0,0 0 0,0 0-1,0 0 1,1-1 0,4 0 15,-1 0 1,1 0 0,-1 0 0,0-1-1,1 0 1,-1 0 0,8-4 0,-3-1 63,-1 0 1,0-1-1,-1 0 1,0 0 0,0-1-1,0 0 1,-1 0-1,0-1 1,-1 1-1,0-2 1,-1 1 0,7-19-1,-22 54-482,-14 48-395,17-22-5020,7-51 5474,0 1 0,0 0 1,1 0-1,-1 0 0,1-1 0,-1 1 0,1 0 0,-1 0 0,1-1 0,0 1 0,-1-1 0,1 1 0,0 0 0,-1-1 0,1 1 0,0-1 1,0 1-1,-1-1 0,1 0 0,0 1 0,0-1 0,0 0 0,0 0 0,-1 1 0,1-1 0,0 0 0,0 0 0,0 0 0,0 0 1,0 0-1,0 0 0,-1 0 0,1-1 0,0 1 0,0 0 0,0 0 0,0-1 0,0 1 0,-1 0 0,1-1 0,0 1 0,0-1 1,22-9-9885</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0.601"/>
    </inkml:context>
    <inkml:brush xml:id="br0">
      <inkml:brushProperty name="width" value="0.025" units="cm"/>
      <inkml:brushProperty name="height" value="0.025" units="cm"/>
    </inkml:brush>
  </inkml:definitions>
  <inkml:trace contextRef="#ctx0" brushRef="#br0">104 197 8872,'0'0'10917,"-10"11"-9988,6-7-891,-12 13 289,1 1 0,-13 20 0,24-32-223,1-1 0,-1 1 0,1 0 0,0-1 0,1 1 0,-1 1 0,1-1 0,1 0 0,-1 0 0,1 1 0,0-1 0,0 1 0,1-1 0,0 10 0,1-15-124,0 1-1,-1-1 1,1 0 0,0 0 0,0 0 0,0 0 0,0 1 0,0-1 0,0-1 0,0 1 0,0 0-1,0 0 1,0 0 0,1 0 0,-1-1 0,0 1 0,0-1 0,1 1 0,-1-1 0,1 1 0,-1-1-1,0 0 1,1 0 0,-1 0 0,1 0 0,-1 0 0,0 0 0,3 0 0,43-6-22,-38 2 132,0 0 0,0-1 1,0 0-1,-1 0 0,1-1 0,-2-1 0,1 1 0,-1-1 0,0 0 0,0-1 1,0 1-1,-1-2 0,9-16 0,3-5 1021,-3-2 1,20-53-1,-32 78-939,1-3-80,0 0 0,0-1 1,-1 0-1,0 1 0,-1-1 1,0 0-1,-1 0 0,0 0 1,-1-21-1,0 31-101,-1 1 0,1-1 0,-1 0 0,1 1 0,-1-1 0,1 0 0,-1 1 0,1-1 0,-1 1 0,0-1 0,1 0 0,-1 1 0,0 0 0,1-1 0,-1 1 0,0-1 0,0 1 1,1 0-1,-1 0 0,0-1 0,0 1 0,0 0 0,1 0 0,-1 0 0,0 0 0,0 0 0,0 0 0,0 0 0,1 0 0,-1 0 0,0 0 0,0 1 0,0-1 0,0 0 0,-30 11-222,16-3 294,0 1 0,1 1 0,0 0 0,0 1 0,1 1 0,1 0 0,0 0 0,1 1 0,-14 22 0,23-34-76,1 0-1,0 0 0,1 0 1,-1 0-1,0 0 0,0 1 1,0-1-1,1 0 0,-1 1 1,1-1-1,-1 0 0,1 1 1,-1-1-1,1 1 0,0-1 1,0 1-1,0-1 0,0 1 1,0-1-1,0 0 0,0 1 1,0-1-1,0 1 0,1-1 1,-1 1-1,1-1 0,-1 0 1,1 1-1,-1-1 0,1 0 0,0 1 1,0-1-1,0 0 0,0 0 1,0 0-1,0 0 0,0 0 1,0 0-1,0 0 0,0 0 1,3 1-1,5 2-386,-1-1-1,1 0 0,0 0 1,1-1-1,15 2 1,5 1-1182,-24-4 1422,0 1 1,0 0-1,0 0 0,0 0 0,-1 1 0,1-1 0,-1 1 0,1 1 0,-1-1 1,0 1-1,0 0 0,-1 0 0,8 8 0,-9-8 352,-1 0 0,0 0 0,0 1 0,0-1 0,-1 1 0,1-1 0,-1 1 0,0-1 0,0 1 0,-1 0 0,1 0 0,-1-1 0,0 1 0,-1 0 0,1 0 0,-1-1 0,0 1 0,-2 7 0,-6 11 613,1-3-2125,5-7-6242</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0.961"/>
    </inkml:context>
    <inkml:brush xml:id="br0">
      <inkml:brushProperty name="width" value="0.025" units="cm"/>
      <inkml:brushProperty name="height" value="0.025" units="cm"/>
    </inkml:brush>
  </inkml:definitions>
  <inkml:trace contextRef="#ctx0" brushRef="#br0">123 0 21428,'-11'5'2952,"4"-2"-2409,-52 23 3047,55-24-3489,1-1 0,0 1 0,0 0 0,0 0 0,0 0 0,0 0 1,0 1-1,1-1 0,-1 1 0,1 0 0,0-1 0,-1 1 0,1 0 0,1 1 0,-1-1 0,-2 4 0,5-6-155,-1 0-1,0 0 1,1-1 0,-1 1-1,1 0 1,-1-1-1,1 1 1,-1 0-1,1-1 1,-1 1 0,1-1-1,-1 1 1,1-1-1,0 1 1,0-1-1,-1 1 1,1-1 0,0 0-1,-1 1 1,1-1-1,0 0 1,0 1-1,0-1 1,-1 0 0,1 0-1,0 0 1,0 0-1,0 0 1,0 0-1,-1 0 1,1 0 0,1-1-1,39 2 188,-33-2-189,34-1-139,-29 1-130,-1 0 0,1 0 1,-1 1-1,1 1 1,-1 0-1,0 1 1,15 4-1,-26-6 332,1 0-1,-1 1 0,0-1 1,0 1-1,0-1 1,0 1-1,0 0 0,0 0 1,0-1-1,0 1 0,0 0 1,0 0-1,0 0 1,0 0-1,-1 0 0,1 0 1,0 0-1,-1 0 1,1 0-1,0 0 0,-1 1 1,0-1-1,1 0 0,-1 0 1,0 0-1,0 1 1,1-1-1,-1 0 0,0 1 1,0-1-1,0 0 0,0 0 1,-1 1-1,1-1 1,0 0-1,-1 0 0,1 0 1,0 1-1,-1-1 0,1 0 1,-1 0-1,0 0 1,1 0-1,-1 0 0,0 0 1,-1 1-1,-2 5 257,-1-1 0,0 0 0,-1-1 0,1 1 0,-1-1 0,-7 5 0,0 0-8,0-2-1,-1 1 1,1-2 0,-2 0-1,1 0 1,-1-1 0,0-1-1,0-1 1,-30 6-1,44-10-415,1 0 0,0 0 0,0-1 0,-1 1 0,1 0 0,0 0 0,0 0 0,0 0 0,-1 0 0,1 0 0,0 0 0,0-1 0,0 1 0,-1 0 0,1 0 0,0 0 0,0 0 0,0-1 0,0 1 0,-1 0 0,1 0 0,0 0 0,0-1 0,0 1 0,0 0 0,0 0 0,0-1 0,0 1 0,0 0 0,0 0 0,-1-1 0,1 1 0,0 0 0,0 0 0,0-1 0,1 1 0,-1 0 0,0 0 0,0 0 0,0-1 0,0 1 0,0 0 0,0 0 0,0-1 0,0 1 0,0 0 0,0 0 0,1 0 0,-1-1 0,7-12-5732,8-6-3973</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1.726"/>
    </inkml:context>
    <inkml:brush xml:id="br0">
      <inkml:brushProperty name="width" value="0.025" units="cm"/>
      <inkml:brushProperty name="height" value="0.025" units="cm"/>
    </inkml:brush>
  </inkml:definitions>
  <inkml:trace contextRef="#ctx0" brushRef="#br0">169 1 20531,'0'0'5937,"-7"9"-4555,-15 24-890,1 0 0,2 2-1,1 1 1,1 0 0,3 1-1,0 1 1,3 0 0,1 1-1,-6 51 1,16-88-492,0 30 0,0-31 0,1-1 0,-1 1 0,0-1 0,0 1 0,0-1 0,0 1 0,1-1 0,-1 1 0,0-1 0,0 1 0,1-1 0,-1 0 0,0 1 0,1-1 0,-1 1 0,1-1 0,-1 0 0,0 1 0,1-1 0,-1 0 0,1 0 0,-1 1 0,1-1 0,-1 0 0,1 0 0,-1 0 0,1 0 0,-1 1 0,1-1 0,-1 0 0,1 0 0,-1 0 0,1 0 0,-1 0 0,1 0 0,-1 0 0,1 0 0,0-1 0,-1 1 0,1 0 0,-1 0 0,1 0 0,-1-1 0,0 1 0,1 0 0,-1 0 0,1-1 0,-1 1 0,1 0 0,-1-1 0,1 0 0,3-2 0,-1 0 0,1-1 0,-1 1 0,0-1 0,0 0 0,0 0 0,0 0 0,-1 0 0,0-1 0,0 1 0,0-1 0,0 1 0,1-8 0,12-65 0,-12 3 0,-3 74 0,0 0 0,-1 1 0,1-1 0,0 0 0,0 0 0,0 1 0,0-1 0,0 0 0,-1 0 0,1 0 0,0 1 0,0-1 0,0 0 0,0 0 0,-1 0 0,1 0 0,0 0 0,0 1 0,-1-1 0,1 0 0,0 0 0,0 0 0,-1 0 0,1 0 0,0 0 0,0 0 0,-1 0 0,1 0 0,0 0 0,0 0 0,-1 0 0,1 0 0,0 0 0,0 0 0,-1 0 0,1 0 0,0 0 0,0 0 0,0-1 0,-1 1 0,1 0 0,0 0 0,0 0 0,-1 0 0,1 0 0,0-1 0,0 1 0,0 0 0,0 0 0,-1 0 0,1-1 0,0 1 0,0 0 0,0 0 0,0 0 0,0-1 0,0 1 0,0 0 0,-1 0 0,1-1 0,0 1 0,0 0 0,0 0 0,0-1 0,-12 19 0,10-14 0,1 0 0,-1-1 0,1 1 0,1 0 0,-1 0 0,0 0 0,1 0 0,0 0 0,0 0 0,0 0 0,0-1 0,1 1 0,-1 0 0,1 0 0,0 0 0,0 0 0,1-1 0,2 6 0,-2-6 0,0-1 0,1 1 0,-1-1 0,1 0 0,-1 0 0,1 0 0,0 0 0,0-1 0,0 1 0,0-1 0,0 1 0,0-1 0,0 0 0,1 0 0,-1-1 0,0 1 0,1-1 0,-1 1 0,0-1 0,1 0 0,5-1 0,-6 1 0,0-1 0,0 1 0,1-1 0,-1 0 0,0 0 0,0 0 0,0 0 0,0-1 0,0 1 0,-1-1 0,1 0 0,0 0 0,-1 0 0,1 0 0,-1 0 0,0-1 0,0 1 0,3-4 0,-1 1 0,-1 0 0,0-1 0,0 1 0,0 0 0,-1-1 0,1 0 0,-1 1 0,-1-1 0,2-7 0,-11 18 0,-1 9 0,4-6 0,1 1 0,0-1 0,0 1 0,-3 13 0,7-21 0,-1 0 0,1 0 0,0 1 0,-1-1 0,1 0 0,0 0 0,0 0 0,0 1 0,0-1 0,0 0 0,0 0 0,0 0 0,0 1 0,1-1 0,-1 0 0,0 0 0,1 0 0,-1 0 0,1 0 0,-1 0 0,1 0 0,-1 0 0,1 0 0,0 0 0,0 0 0,-1 0 0,1 0 0,0 0 0,0 0 0,0-1 0,0 1 0,0 0 0,0-1 0,0 1 0,0-1 0,0 1 0,0-1 0,0 1 0,1-1 0,-1 0 0,0 0 0,0 1 0,0-1 0,1 0 0,1 0 0,9-1 0,0 0 0,1 0 0,-1-1 0,0 0 0,0-1 0,0-1 0,0 0 0,11-6 0,50-14 0,-72 23 0,0 1 0,1-1 0,-1 1 0,0 0 0,0 0 0,0-1 0,0 1 0,0 0 0,0 0 0,0 0 0,0 0 0,0 0 0,1 0 0,-1 0 0,0 1 0,0-1 0,0 0 0,0 1 0,0-1 0,0 1 0,0-1 0,0 1 0,0-1 0,0 1 0,0 0 0,0-1 0,-1 1 0,1 0 0,0 0 0,0-1 0,-1 1 0,1 0 0,0 0 0,-1 0 0,1 2 0,0 1 0,0 1 0,0 0 0,-1 0 0,0 0 0,0-1 0,0 1 0,-1 5 0,-1 12 0,3-22 0,-1 1 0,0 0 0,1 0 0,-1 0 0,0 0 0,1 0 0,-1 0 0,1 0 0,-1-1 0,1 1 0,0 0 0,-1-1 0,1 1 0,0 0 0,-1-1 0,1 1 0,0 0 0,0-1 0,0 1 0,0-1 0,-1 0 0,1 1 0,0-1 0,0 0 0,0 1 0,0-1 0,0 0 0,0 0 0,0 0 0,0 0 0,0 0 0,0 0 0,0 0 0,0 0 0,0 0 0,0 0 0,0-1 0,-1 1 0,1 0 0,2-2 0,44-11 0,-18 1 8,-11 4-29,0 0-1,0 2 0,0 0 0,1 1 0,0 1 1,36-3-1,-54 7-282,1 0 1,-1 1-1,0-1 1,0 0-1,0 1 0,1-1 1,-1 1-1,0-1 1,0 1-1,0 0 0,0-1 1,0 1-1,0 0 1,0 0-1,0 0 0,1 1 1,-1-1-435,0 0 0,0 0 0,1 1 0,-1-1 0,0-1 0,0 1 0,1 0 0,-1 0 0,0 0 0,1-1 0,-1 1 0,1-1 0,-1 1 0,1-1-1,-1 1 1,3-1 0,11 0-8123</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2.069"/>
    </inkml:context>
    <inkml:brush xml:id="br0">
      <inkml:brushProperty name="width" value="0.025" units="cm"/>
      <inkml:brushProperty name="height" value="0.025" units="cm"/>
    </inkml:brush>
  </inkml:definitions>
  <inkml:trace contextRef="#ctx0" brushRef="#br0">82 1 6951,'0'0'18962,"-8"1"-17409,7-1-1581,-38 6 1332,37-6-1341,0 0 0,1 1 0,-1-1 0,1 1-1,-1-1 1,1 1 0,-1-1 0,1 1 0,-1 0-1,1 0 1,-1-1 0,1 1 0,0 0 0,0 0 0,-1 1-1,1-1 1,0 0 0,0 0 0,0 0 0,0 1-1,0-1 1,1 1 0,-1-1 0,0 1 0,1-1-1,-2 4 1,6-3-174,1 1 0,-1-1 0,1 1 0,-1-1 0,1-1 0,0 1 0,-1-1 0,1 1 0,0-1 0,7 0 0,-4 0-201,8 2 58,36 8-933,-50-10 1443,-1-1 0,1 0 0,-1 1-1,1-1 1,-1 1 0,1-1 0,-1 1 0,0 0 0,1-1 0,-1 1 0,0 0 0,0 0 0,1 0 0,-1 0 0,0 0 0,0 0 0,0 0 0,0 1-1,0-1 1,-1 0 0,1 0 0,0 1 0,-1-1 0,1 1 0,0 1 0,-2-1-22,1 0 0,-1 1 0,0-1 0,-1-1 0,1 1 0,0 0 0,-1 0 0,1 0 0,-1-1 0,1 1 0,-1 0 0,0-1 0,1 0 0,-1 1 1,0-1-1,0 0 0,0 0 0,0 0 0,0 0 0,0 0 0,-1-1 0,-2 2 0,-53 13 2132,19-14-5458,26-5-3417</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3.413"/>
    </inkml:context>
    <inkml:brush xml:id="br0">
      <inkml:brushProperty name="width" value="0.025" units="cm"/>
      <inkml:brushProperty name="height" value="0.025" units="cm"/>
    </inkml:brush>
  </inkml:definitions>
  <inkml:trace contextRef="#ctx0" brushRef="#br0">89 144 4644,'0'0'2664,"5"-8"4789,1-4-5790,-1 0 1,0 0 0,0-1 0,-1 1 0,-1-1-1,0 0 1,-1 0 0,1-15 0,-3 28-1639,0-1 0,-1 1 1,1-1-1,0 1 0,0 0 1,-1-1-1,1 1 0,0-1 1,-1 1-1,1 0 0,-1-1 1,1 1-1,0 0 0,-1 0 1,1-1-1,-1 1 0,1 0 1,-1 0-1,1-1 0,0 1 1,-1 0-1,1 0 0,-1 0 1,1 0-1,-1 0 0,1 0 0,-1 0 1,1 0-1,-1 0 0,1 0 1,-1 0-1,1 0 0,-1 0 1,1 0-1,-1 1 0,1-1 1,-1 0-1,1 0 0,-1 0 1,0 1-1,-22 10-193,5 6 147,1 1-1,2 1 1,-23 33 0,38-51 14,0-1 1,0 0 0,0 0 0,0 0 0,-1 1 0,1-1 0,0 0 0,0 0 0,0 0 0,0 1 0,0-1-1,0 0 1,0 0 0,0 0 0,0 1 0,0-1 0,0 0 0,0 0 0,0 1 0,0-1 0,0 0 0,0 0-1,0 0 1,1 1 0,-1-1 0,0 0 0,0 0 0,0 0 0,0 0 0,0 1 0,0-1 0,1 0 0,-1 0-1,0 0 1,0 0 0,0 0 0,0 1 0,1-1 0,-1 0 0,0 0 0,0 0 0,0 0 0,1 0 0,-1 0 0,17 4-90,33-3 129,-30 0-75,-17-1 30,-1 0 1,1 0 0,-1 1 0,1-1 0,-1 1-1,1 0 1,-1 0 0,1 0 0,-1 0 0,0 0-1,0 0 1,1 1 0,-1-1 0,0 1 0,0 0 0,-1-1-1,1 1 1,0 0 0,0 0 0,-1 0 0,3 5-1,-2-2-3,1 0-1,-2 0 1,1 0-1,-1 1 0,1-1 1,-2 1-1,1-1 0,0 1 1,-2 10-1,1-2 19,-2-1 1,0 0-1,0 1 0,-2-1 0,1-1 0,-2 1 0,0 0 1,-6 12-1,-30 31 315,39-53-248,1-1-1,-1 0 1,0 0 0,0 0 0,1 0-1,-1-1 1,-1 1 0,1 0-1,0-1 1,0 0 0,0 1 0,-1-1-1,1 0 1,-1 0 0,1 0-1,-1 0 1,1-1 0,-1 1 0,0-1-1,1 1 1,-1-1 0,1 0-1,-4 0 1,5-1-47,0 0 1,1 0-1,-1 0 0,0-1 1,1 1-1,-1 0 0,0 0 1,1 0-1,-1 0 0,1-1 0,0 1 1,-1 0-1,1-1 0,0 1 1,0 0-1,0 0 0,0-1 1,0 1-1,0 0 0,1-3 1,2-29-17,1 19-8,0 1 1,1-1 0,1 1 0,0 0-1,0 1 1,2-1 0,-1 1 0,11-12 0,3-1-14,0 1 0,37-33 1,-52 52-8,52-40-63,-55 43 68,-1 0 0,1 0 0,0 0 0,0 1 0,1 0-1,-1-1 1,0 1 0,0 0 0,1 0 0,-1 1 0,0-1 0,1 1-1,-1 0 1,1 0 0,-1 0 0,0 0 0,7 1 0,-9 1 2,0-1 1,0 0 0,-1 1 0,1-1-1,0 1 1,-1-1 0,1 1-1,-1-1 1,1 1 0,-1-1 0,0 1-1,1-1 1,-1 1 0,0 0-1,0-1 1,0 1 0,-1 2 0,-1 34-164,2-37 176,-11 37 101,9-33-69,0 1-1,0-1 1,1 0 0,-1 1 0,1-1 0,0 8-1,1-13-16,1 0 0,-1 1 0,0-1 0,1 0 0,-1 1 0,1-1 0,-1 0 0,0 0-1,1 0 1,-1 1 0,1-1 0,-1 0 0,1 0 0,-1 0 0,1 0 0,-1 0 0,1 0 0,-1 0-1,1 0 1,-1 0 0,1 0 0,-1 0 0,0 0 0,1 0 0,-1 0 0,1 0 0,-1-1 0,1 1-1,-1 0 1,1 0 0,-1 0 0,0-1 0,1 1 0,-1 0 0,1-1 0,-1 1 0,0 0 0,1-1-1,-1 1 1,1-1 0,17-11 468,-11 5-498,-1 0 1,0 0-1,-1 0 0,0-1 1,0 0-1,0 0 0,-1-1 1,0 1-1,-1-1 0,4-15 1,-3 8-218,-1 0-1,0-1 1,0-31 0,-3 49-45,0 0 0,0 1 0,0-1 0,0 0 0,0 1 0,1-1-1,-1 0 1,0 0 0,1 1 0,-1-1 0,1 0 0,0 0 0,-1 0 0,1 0 0,0 0 0,0 0 0,0 0 0,-1 0 0,1 0 0,0 0-1,0 0 1,0 0 0,1-1 0,1 2 0,33 6-6543,-6-7 463</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4.111"/>
    </inkml:context>
    <inkml:brush xml:id="br0">
      <inkml:brushProperty name="width" value="0.025" units="cm"/>
      <inkml:brushProperty name="height" value="0.025" units="cm"/>
    </inkml:brush>
  </inkml:definitions>
  <inkml:trace contextRef="#ctx0" brushRef="#br0">72 259 12172,'0'0'14130,"-9"6"-13772,6-5-280,-32 21 385,33-21-388,0 0 0,1 1 0,-1-1 0,0 0 0,1 1 0,-1 0 0,0-1-1,1 1 1,0 0 0,0 0 0,-1 0 0,1 0 0,0 0 0,0 0 0,1 0 0,-1 0 0,0 4 0,3-6-18,1 0 1,0 0 0,0 0-1,-1-1 1,1 1 0,0-1-1,-1 0 1,1 1 0,4-3-1,37-24 148,-37 22-281,0 0 1,0 1-1,0-1 1,0 2-1,1-1 1,-1 1-1,1 0 1,13-3-1,-20 6 59,0 1 0,0-1 0,-1 1 0,1-1 0,0 0 0,0 1 1,-1-1-1,1 1 0,-1 0 0,1-1 0,0 1 0,-1-1 0,1 1 0,-1 0 0,1 0 0,-1-1 0,0 1 0,1 0 0,-1 0 0,0-1 0,1 1 0,-1 0 0,0 0 1,0 0-1,0 0 0,0-1 0,0 1 0,0 0 0,0 0 0,0 0 0,0 0 0,0 0 0,0-1 0,0 1 0,-1 1 0,-3 35-110,-2-18 135,-1-1-1,0 1 1,-1-1-1,-1-1 1,-23 33-1,19-29 484,0 0-1,-19 45 1,32-66-487,0 0 0,0 0 1,0 0-1,0 0 1,-1 0-1,1 0 0,0 0 1,0 0-1,0 1 1,0-1-1,0 0 1,0 0-1,0 0 0,0 0 1,0 0-1,-1 0 1,1 1-1,0-1 1,0 0-1,0 0 0,0 0 1,0 0-1,0 0 1,0 1-1,0-1 1,0 0-1,0 0 0,0 0 1,0 0-1,0 0 1,0 1-1,0-1 0,0 0 1,1 0-1,-1 0 1,0 0-1,0 0 1,0 1-1,0-1 0,0 0 1,0 0-1,0 0 1,0 0-1,0 0 1,0 0-1,1 0 0,-1 1 1,0-1-1,0 0 1,0 0-1,0 0 1,0 0-1,1 0 0,-1 0 1,0 0-1,0 0 1,0 0-1,0 0 1,0 0-1,1 0 0,-1 0 1,0 0-1,0 0 1,0 0-1,0 0 0,0 0 1,1 0-1,13-9 154,15-19-61,6-22 216,-3-1 1,35-74 0,-47 83-176,1 2 1,2 0-1,2 1 1,1 2-1,45-50 1,-69 85-152,0 0-1,0 0 1,0 0 0,0 1 0,0-1-1,0 1 1,0-1 0,0 1-1,1 0 1,-1 0 0,0 0 0,1 0-1,-1 0 1,4 0 0,-5 1-1,-1 0 1,1 1 0,0-1 0,0 1 0,0-1 0,0 1 0,-1-1-1,1 1 1,0 0 0,0-1 0,-1 1 0,1 0 0,-1 0 0,1 0-1,-1-1 1,1 1 0,-1 0 0,1 0 0,-1 0 0,0 0 0,1 0-1,-1 0 1,0 0 0,0 0 0,0 0 0,0 0 0,0 0 0,0 0-1,0-1 1,0 1 0,0 0 0,0 0 0,0 0 0,-1 0 0,0 2-1,0 8 17,-2-1-1,1 1 0,-2-1 1,1 1-1,-1-1 0,-1 0 0,0 0 1,0-1-1,-1 1 0,0-1 0,-13 14 1,7-8 223,1 0-1,-14 29 1,27-44-191,1 0 1,-1 0-1,1 0 1,-1 0-1,1-1 1,-1 1-1,1-1 0,-1 1 1,1-1-1,3-2 1,1 0-144,1 0 1,0 1-1,0-1 0,0 2 1,1-1-1,-1 1 1,0 0-1,1 1 0,-1 0 1,0 0-1,1 1 1,8 1-1,-15 0 96,-1-1 0,1 0 0,-1 0 0,1 0-1,-1 1 1,0-1 0,0 1 0,1-1 0,-1 1 0,0 0 0,0-1 0,0 1-1,-1 0 1,1 0 0,0-1 0,-1 1 0,1 0 0,-1 0 0,0 0-1,1 0 1,-1 0 0,0 0 0,0 0 0,0 0 0,0-1 0,-1 1-1,1 0 1,-1 3 0,0 0 64,0 1 1,0 0-1,-1 0 0,0-1 0,0 1 0,0-1 0,-1 1 0,-3 5 1,0-3 40,0 0 0,-1 0 1,0 0-1,-1 0 1,1-1-1,-1 0 1,-1-1-1,1 0 0,-1 0 1,0-1-1,-1 0 1,1-1-1,-1 0 0,0 0 1,0-1-1,0 0 1,0-1-1,-1 0 1,-12 0-1,22-2-146,0 0 0,1 0 0,-1 0 1,0-1-1,0 1 0,1 0 0,-1-1 0,0 1 0,0 0 0,1-1 1,-1 1-1,0-1 0,1 1 0,-1-1 0,1 1 0,-1-1 0,1 1 1,-1-1-1,1 0 0,-1 1 0,1-1 0,-1 0 0,1 0 0,0 1 1,-1-1-1,1 0 0,0 0 0,0 1 0,-1-1 0,1 0 0,0 0 1,0-1-1,2-27-4903,5 10-2309</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4.999"/>
    </inkml:context>
    <inkml:brush xml:id="br0">
      <inkml:brushProperty name="width" value="0.025" units="cm"/>
      <inkml:brushProperty name="height" value="0.025" units="cm"/>
    </inkml:brush>
  </inkml:definitions>
  <inkml:trace contextRef="#ctx0" brushRef="#br0">114 74 11403,'0'0'17643,"-7"-1"-16906,5 0-680,1 1 0,-1 0 0,0 0 0,1-1 0,-1 1 0,0-1 0,1 0 0,-1 1 0,1-1 0,-1 0 0,1 0-1,-1 0 1,1 0 0,-2-2 0,2 1-7,1 1-1,0-1 1,1 1-1,-1-1 0,0 1 1,0-1-1,1 1 1,-1-1-1,1 1 1,-1-1-1,1 1 0,-1-1 1,1 1-1,0 0 1,0-1-1,0 1 1,0 0-1,0 0 0,0 0 1,0-1-1,0 1 1,2-1-1,-1 0 3,-1 0 1,1 0-1,0 0 0,0 0 0,0 0 1,0 0-1,0 0 0,0 1 0,1-1 1,-1 1-1,1 0 0,-1 0 0,1-1 1,-1 2-1,1-1 0,-1 0 0,1 0 1,4 0-1,-13 3-52,0-1 0,0 1 0,0 0 0,0 0 0,0 0 0,0 1 0,1 0 0,-1 0 0,1 1 0,0 0 0,0 0 0,1 0 0,-1 0 0,1 1 0,-8 9 0,6-7 0,1-1 0,-1 1 0,2 0 0,-1 1 0,1-1 0,0 1 0,0 0 0,1 0 0,0 0 0,1 0 0,-3 15 0,5-23 0,0 1 0,0 0 0,0-1 0,0 1 0,1 0 0,-1 0 0,0-1 0,0 1 0,1 0 0,-1-1 0,0 1 0,0-1 0,1 1 0,-1 0 0,1-1 0,-1 1 0,1-1 0,-1 1 0,1-1 0,-1 1 0,1-1 0,-1 1 0,1-1 0,0 0 0,-1 1 0,1-1 0,0 0 0,-1 1 0,2-1 0,28 4 0,30-14 0,-41 2 0,0-1 0,-1-1 0,1-1 0,-2-1 0,0 0 0,26-24 0,-20 17 0,-23 18 0,0 1 0,0 0 0,0 0 0,0 0 0,0-1 0,1 1 0,-1 0 0,0 0 0,0 0 0,0-1 0,0 1 0,0 0 0,0 0 0,1 0 0,-1 0 0,0-1 0,0 1 0,0 0 0,0 0 0,1 0 0,-1 0 0,0 0 0,0 0 0,0 0 0,1 0 0,-1-1 0,0 1 0,0 0 0,0 0 0,1 0 0,-1 0 0,0 0 0,0 0 0,1 0 0,-1 0 0,0 0 0,0 0 0,0 1 0,1-1 0,-1 0 0,0 0 0,0 0 0,0 0 0,1 0 0,-1 0 0,0 0 0,0 0 0,0 1 0,1-1 0,-1 0 0,0 0 0,0 0 0,0 0 0,0 1 0,1-1 0,-5 17 0,-13 22 0,4-17 0,9-15 0,0 0 0,1 0 0,-1 0 0,1 0 0,-2 8 0,5-14 0,1-1 0,-1 0 0,0 1 0,0-1 0,1 0 0,-1 1 0,0-1 0,1 0 0,-1 0 0,0 1 0,1-1 0,-1 0 0,0 0 0,1 1 0,-1-1 0,0 0 0,1 0 0,-1 0 0,1 0 0,-1 0 0,0 0 0,1 0 0,-1 0 0,1 0 0,-1 0 0,0 0 0,1 0 0,-1 0 0,1 0 0,-1 0 0,1 0 0,-1 0 0,0 0 0,1 0 0,-1-1 0,0 1 0,1 0 0,-1 0 0,0 0 0,1-1 0,19-6 0,37-30 0,-43 28 0,-1-1 0,1 2 0,0 0 0,1 0 0,0 2 0,22-8 0,-36 14 0,-1 0 0,1 0 0,0 0 0,-1-1 0,1 1 0,0 0 0,-1 1 0,1-1 0,0 0 0,-1 0 0,1 0 0,0 0 0,-1 0 0,1 1 0,-1-1 0,1 0 0,0 1 0,-1-1 0,1 0 0,-1 1 0,1-1 0,-1 0 0,1 1 0,-1-1 0,1 1 0,-1-1 0,0 1 0,1 0 0,-1-1 0,0 1 0,1-1 0,-1 1 0,0 0 0,1-1 0,-1 1 0,0-1 0,0 1 0,0 0 0,0-1 0,0 1 0,0 0 0,0 0 0,-1 43 0,0-40 0,0 0 0,1 1 0,0-1 0,0 0 0,0 0 0,0 1 0,1-1 0,1 8 0,7-8-3705,3-4-6630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5.374"/>
    </inkml:context>
    <inkml:brush xml:id="br0">
      <inkml:brushProperty name="width" value="0.025" units="cm"/>
      <inkml:brushProperty name="height" value="0.025" units="cm"/>
    </inkml:brush>
  </inkml:definitions>
  <inkml:trace contextRef="#ctx0" brushRef="#br0">0 50 27066,'0'0'4260,"52"-30"-4036,-11 25-641,4-4-2369,3 4-4261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25.410"/>
    </inkml:context>
    <inkml:brush xml:id="br0">
      <inkml:brushProperty name="width" value="0.025" units="cm"/>
      <inkml:brushProperty name="height" value="0.025" units="cm"/>
    </inkml:brush>
  </inkml:definitions>
  <inkml:trace contextRef="#ctx0" brushRef="#br0">1 103 9929,'0'0'5125,"15"-7"-5055,-10 5-63,8-4-1,1 0 1,0 1-1,0 1 1,0 0 0,1 1-1,26-2 1,1532-14 1086,-1039 22-179,1551 69 3285,-2083-72-4196,87 5 80,202 6 106,-271-16 61,-21-4 560,-27-12 25,-6 6-656,0 3 0,0 1 0,-1 1 0,-50-7 0,-149-7-3,221 23-163,-872-7-2991,609 14-1262,-39-4-2705</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17.583"/>
    </inkml:context>
    <inkml:brush xml:id="br0">
      <inkml:brushProperty name="width" value="0.025" units="cm"/>
      <inkml:brushProperty name="height" value="0.025" units="cm"/>
    </inkml:brush>
  </inkml:definitions>
  <inkml:trace contextRef="#ctx0" brushRef="#br0">0 4 5605,'0'0'17873,"83"14"-17040,-41-14-513,5 0-192,2 0-64,-2-2-64,-7 1 0,-4 1-32,-11 0-704,-7 0-1090,-5-1-993,-8-5-1184,-5-1-3396</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17.927"/>
    </inkml:context>
    <inkml:brush xml:id="br0">
      <inkml:brushProperty name="width" value="0.025" units="cm"/>
      <inkml:brushProperty name="height" value="0.025" units="cm"/>
    </inkml:brush>
  </inkml:definitions>
  <inkml:trace contextRef="#ctx0" brushRef="#br0">409 1 17457,'0'0'7137,"-7"12"-7062,4-7-63,-2 4 9,0 0 0,0-1 0,-1 1 0,0-1 1,0-1-1,-1 1 0,0-1 0,-15 11 1,-106 57 749,95-58 104,0 1 0,1 2-1,-46 38 1,76-57-858,0 0 0,0 1 0,0-1 0,1 1 1,-1-1-1,0 1 0,1 0 0,0 0 0,-1 0 0,1-1 0,0 1 0,0 1 0,0-1 0,0 0 0,0 0 0,1 0 0,-1 0 0,1 1 0,-1-1 0,1 0 0,0 0 0,0 1 1,0-1-1,0 0 0,0 0 0,0 1 0,1-1 0,-1 0 0,1 0 0,0 1 0,-1-1 0,1 0 0,0 0 0,0 0 0,0 0 0,1 0 0,-1 0 0,0 0 0,1-1 0,-1 1 1,1 0-1,0-1 0,0 1 0,-1-1 0,1 0 0,0 1 0,3 0 0,7 6-17,1-1-1,0 0 1,0-1 0,1 0 0,-1-1-1,17 4 1,-7-4-829,-1-1 0,26 1-1,15-3-5095,-20-2-1432</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0.301"/>
    </inkml:context>
    <inkml:brush xml:id="br0">
      <inkml:brushProperty name="width" value="0.025" units="cm"/>
      <inkml:brushProperty name="height" value="0.025" units="cm"/>
    </inkml:brush>
  </inkml:definitions>
  <inkml:trace contextRef="#ctx0" brushRef="#br0">209 81 16207,'6'-14'3989,"2"-7"1595,-6 19-3342,-4 11-866,-7 16-1273,-2 0 0,0-1 0,-2 0 0,-1-1-1,-18 23 1,9-11 28,-87 133 622,324-504-15877,-200 306 15120,4-6 1062,-2 15 2596,-17 40-2089,-8 16-702,-2-1 1,-16 35 0,-4 13 185,21-55-690,-15 52 343,23-72-681,1 0 0,-1 0 0,2 0 0,-1 0 0,1 0 0,0 0 0,0 0 0,3 14-1,-2-20-55,-1 0 0,1 0 0,-1-1 0,1 1 0,0 0 0,0-1 0,-1 1 0,1 0 0,0-1 0,0 1 0,0-1-1,0 1 1,0-1 0,0 1 0,0-1 0,0 0 0,0 1 0,0-1 0,0 0 0,0 0 0,0 0 0,0 0-1,0 0 1,0 0 0,0 0 0,0 0 0,0 0 0,0 0 0,0-1 0,0 1 0,1-1 0,31-11-3215,-30 9 2603,-1 1 0,1-1 0,-1 1 0,0-1 0,1 0 0,-1 0-1,0 0 1,-1 0 0,1 0 0,0 0 0,-1 0 0,0 0 0,0-1 0,0 1-1,0-1 1,0 1 0,-1-5 0,1-14-5177</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0.926"/>
    </inkml:context>
    <inkml:brush xml:id="br0">
      <inkml:brushProperty name="width" value="0.025" units="cm"/>
      <inkml:brushProperty name="height" value="0.025" units="cm"/>
    </inkml:brush>
  </inkml:definitions>
  <inkml:trace contextRef="#ctx0" brushRef="#br0">8 282 6118,'0'0'18754,"-8"-7"-17244,89-2-378,-79 8-1134,-1 1-1,0 0 1,0 0-1,1-1 1,-1 1-1,0 0 1,0 0 0,1 0-1,-1 0 1,0 1-1,1-1 1,-1 0-1,0 0 1,0 1-1,0-1 1,1 1 0,-1-1-1,0 1 1,0-1-1,0 1 1,0 0-1,0-1 1,0 1 0,0 0-1,0 0 1,0 0-1,0 0 1,0 0-1,-1 0 1,1 0-1,0 0 1,-1 0 0,2 2-1,-2 0 4,1 0 0,-1 0 0,0-1 0,0 1-1,0 0 1,0 0 0,0-1 0,-1 1 0,1 0 0,-1 0-1,0-1 1,0 1 0,0 0 0,0-1 0,-2 4 0,-6 7-167,6-18 139,11-23-63,-1 20 41,-1 1 0,1 0 1,0 0-1,0 1 0,1 0 0,0 0 1,0 1-1,17-9 0,-15 9 4,0 0 0,-1-1-1,1 0 1,-2-1 0,1 0 0,-1 0-1,11-13 1,-7 5 164,-2-1 0,1 0 1,-2 0-1,0-1 0,-1-1 0,-1 1 1,0-1-1,6-29 0,-61 176 148,43-110-271,1 0 0,0 0 0,1 0 0,2 1 0,0-1 0,1 1 0,4 32 0,-4-50 7,1 0 1,0 0-1,-1-1 0,1 1 1,0-1-1,0 1 1,0 0-1,0-1 1,0 0-1,0 1 0,0-1 1,1 0-1,-1 1 1,0-1-1,1 0 0,-1 0 1,1 0-1,-1 0 1,1-1-1,0 1 0,-1 0 1,4 0-1,-4-1-10,0 1-1,0-1 1,0 0 0,0 0-1,0 0 1,0 0-1,0 0 1,0-1-1,0 1 1,0 0-1,0 0 1,0-1 0,0 1-1,0 0 1,0-1-1,-1 1 1,1-1-1,0 1 1,0-1 0,0 0-1,0 1 1,-1-1-1,1 0 1,0 0-1,-1 1 1,1-1 0,0 0-1,-1 0 1,1 0-1,-1 0 1,1 0-1,-1 0 1,0 0 0,1 0-1,-1 0 1,0 0-1,0 0 1,0 0-1,0-1 1,1-9 58,0 0 0,-1 1 0,0-1 0,-1 0 0,0 1 0,-1-1 0,0 1 0,-1-1 0,0 1 0,-1 0 0,0 0 0,0 1 0,-1-1 0,0 1 0,-1 0 0,0 0 0,-1 0 0,1 1 0,-14-12 0,19 19 450,18 7-292,1-2-568,0 0 1,1 0 0,22 0 0,-7-3-3235,-2-1-3494,10-2-9980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1.859"/>
    </inkml:context>
    <inkml:brush xml:id="br0">
      <inkml:brushProperty name="width" value="0.025" units="cm"/>
      <inkml:brushProperty name="height" value="0.025" units="cm"/>
    </inkml:brush>
  </inkml:definitions>
  <inkml:trace contextRef="#ctx0" brushRef="#br0">257 78 11147,'4'-35'10300,"-5"32"-9891,1 1 0,0 0 1,-1 0-1,1 0 1,-1 0-1,0 0 1,0 0-1,0 0 0,0 0 1,0 0-1,-2-2 1,1 2-354,0 0 1,0 1 0,0 0 0,0-1 0,0 1 0,0 0 0,0 0-1,0 0 1,0 0 0,-1 1 0,1-1 0,0 1 0,0-1 0,-1 1 0,1 0-1,-1 0 1,1 0 0,0 0 0,-1 0 0,1 0 0,0 1 0,-1-1-1,1 1 1,0 0 0,0 0 0,-1-1 0,-1 3 0,-4 1-64,0 0 1,1 0 0,-1 1-1,1 1 1,0-1-1,0 1 1,1 0-1,0 1 1,0-1 0,0 1-1,-7 12 1,-2 5-6,1 0 0,-15 37 1,21-41 31,0-1 0,2 1 0,0 0 1,-3 25-1,8-39-7,0-1-1,1 0 0,0 0 1,0 1-1,1-1 1,-1 0-1,1 1 1,0-1-1,4 9 1,-4-12-5,0 1-1,0-1 1,1 0 0,-1 0 0,1 0 0,-1 0-1,1 0 1,0 0 0,0 0 0,0 0-1,0-1 1,0 1 0,0-1 0,0 1 0,1-1-1,-1 0 1,0 0 0,1 0 0,-1 0 0,6 0-1,0 1 47,0-1-1,0 0 1,0-1-1,1 0 0,-1 0 1,0-1-1,0 0 0,0 0 1,0-1-1,0 0 1,0 0-1,10-5 0,-14 5 47,0 0-1,0 0 0,0 0 0,-1 0 0,1-1 0,-1 0 1,0 1-1,1-1 0,-1 0 0,0 0 0,-1-1 0,1 1 1,-1-1-1,1 1 0,-1-1 0,0 0 0,-1 0 0,1 0 1,-1 0-1,1 0 0,-1 0 0,0 0 0,-1-1 0,1 1 1,-1-5-1,0 8-85,0-1 1,0 1-1,0 0 0,0 0 1,0 0-1,0 0 1,-1 0-1,1-1 0,0 1 1,-1 0-1,1 0 1,-1 0-1,1 0 1,-1 0-1,0 0 0,1 0 1,-1 0-1,0 1 1,0-1-1,0 0 0,0 0 1,1 1-1,-1-1 1,0 0-1,-2 0 0,0 0-12,0 0 0,0 0 0,0 0 0,0 1-1,-1-1 1,1 1 0,0 0 0,0 0-1,-6 1 1,3-1-28,0 1-1,-1 0 1,1 1-1,0 0 1,0 0 0,0 0-1,1 1 1,-1-1-1,-9 7 1,13-8 24,1 0 0,0 0 0,0 0 0,0 0 0,0 0 0,-1 1 0,1-1 0,0 0 0,1 0 0,-1 1 0,0-1 0,0 0 0,1 1 0,-2 2 0,2-4 4,1 1-1,-1-1 1,1 0-1,-1 0 0,0 1 1,1-1-1,-1 0 0,1 0 1,-1 1-1,0-1 0,1 0 1,-1 0-1,1 0 0,-1 0 1,1 0-1,-1 0 0,1 0 1,-1 0-1,1 0 1,-1 0-1,1 0 0,-1 0 1,0 0-1,1 0 0,-1 0 1,1 0-1,-1 0 0,1 0 1,0-1-1,48-18 132,11-18-35,-30 17-70,47-23 1,-76 42-34,0 1 0,0-1 0,-1 1 1,1-1-1,0 1 0,0 0 0,0 0 0,-1-1 1,1 1-1,0 0 0,0 0 0,0 0 0,0 0 1,0 0-1,0 0 0,-1 0 0,1 0 1,0 0-1,0 0 0,0 1 0,0-1 0,0 0 1,-1 1-1,1-1 0,0 0 0,0 1 0,-1-1 1,1 1-1,0-1 0,1 2 0,-1 0-8,0 0-1,0-1 0,-1 1 1,1 0-1,0 0 1,-1 1-1,1-1 1,-1 0-1,0 0 1,1 0-1,-1 0 1,0 3-1,-10 63-78,-11-6 126,16-50-68,1-1 1,0 1-1,0 0 0,1 0 0,1 1 0,-2 16 1,14-31-3224,16-36-5307,-21 29 6035,14-27-11484</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2.823"/>
    </inkml:context>
    <inkml:brush xml:id="br0">
      <inkml:brushProperty name="width" value="0.025" units="cm"/>
      <inkml:brushProperty name="height" value="0.025" units="cm"/>
    </inkml:brush>
  </inkml:definitions>
  <inkml:trace contextRef="#ctx0" brushRef="#br0">2 185 17232,'0'0'7682,"11"1"-6251,-5-1-1367,1 0-1,-1-1 1,1 0-1,-1 0 1,1 0-1,-1 0 1,0-1 0,0 0-1,0-1 1,0 0-1,0 1 1,0-2-1,-1 1 1,1-1 0,-1 0-1,0 0 1,0 0-1,0-1 1,-1 1-1,0-1 1,7-10 0,16-37 366,-26 50-364,0-1 0,0 1 0,0-1 0,0 0 1,-1 0-1,1 1 0,-1-1 0,0 0 0,0 0 0,0 0 0,0 1 0,0-1 1,0 0-1,-1 0 0,0 0 0,1 1 0,-1-1 0,-2-3 1,3 5-68,-1 0 0,0 1 0,0-1 0,0 0 0,0 0 0,0 1 1,0-1-1,0 0 0,0 1 0,0-1 0,0 1 0,0-1 0,-1 1 1,1 0-1,0 0 0,0-1 0,0 1 0,-1 0 0,1 0 0,0 0 1,0 0-1,0 0 0,-1 0 0,1 1 0,0-1 0,0 0 1,0 1-1,0-1 0,-1 1 0,0 0 0,-2 0-15,1 1 0,-1 0 0,0 0 0,1 0 0,0 1 0,-1-1 0,1 1 0,-3 3 0,-6 7 134,1 1-1,1 0 1,0 0 0,1 1 0,1 1 0,0-1 0,1 1 0,1 1 0,0-1 0,1 1-1,-4 26 1,9-42-103,0 1-1,0-1 0,0 0 1,0 1-1,0-1 1,0 1-1,0-1 0,0 0 1,1 1-1,-1-1 0,1 0 1,-1 1-1,1-1 1,-1 0-1,1 1 0,0-1 1,0 0-1,-1 0 0,1 0 1,0 0-1,0 0 1,0 0-1,0 0 0,0 0 1,1 0-1,-1 0 0,0-1 1,0 1-1,0 0 0,1-1 1,-1 1-1,0-1 1,1 0-1,-1 1 0,0-1 1,1 0-1,-1 0 0,1 0 1,-1 1-1,1-2 1,-1 1-1,0 0 0,2 0 1,4-1 48,-1 0 0,1 0 0,-1 0 0,0-1 1,1 0-1,-1 0 0,0 0 0,8-5 0,0-3-10,0 1 0,-1-2 0,-1 0 0,0 0 0,0-1 0,17-23-1,48-86 125,-71 111-158,-24 47-213,-24 75-1,40-107 217,0 0 1,1 1 0,-1-1-1,1 1 1,0-1 0,1 0-1,-1 1 1,1-1 0,0 1 0,1 0-1,0 5 1,-1-10-17,1 0 1,-1 1 0,1-1-1,0 0 1,-1 0-1,1 0 1,0 0-1,-1 0 1,1 0 0,0 0-1,0 0 1,0-1-1,0 1 1,0 0-1,0 0 1,0-1-1,0 1 1,0-1 0,2 2-1,1-2 12,-1 1 0,0 0 1,0-1-1,1 0 0,-1 0 0,0 0 0,1 0 0,-1 0 1,0-1-1,5 0 0,1-3-11,0 1 0,0-1 0,0 0 0,0-1 0,-1 0 0,1 0 0,-1-1 1,-1 0-1,1 0 0,-1-1 0,0 0 0,6-8 0,0-1-3,0-1 0,-1 0 0,-1 0 0,15-33 0,-68 187-20,39-127 19,1 0 0,0 0 0,0 0-1,1 0 1,0 1 0,2 10 0,-1-19-3,0-1 0,0 1 0,0 0 0,1 0 0,-1 0-1,1-1 1,-1 1 0,1 0 0,0-1 0,0 1 0,0 0 0,0-1 0,0 1 0,0-1 0,0 0-1,0 1 1,0-1 0,1 0 0,-1 0 0,1 1 0,-1-1 0,1 0 0,-1-1 0,1 1 0,-1 0-1,1 0 1,0-1 0,0 1 0,-1-1 0,1 1 0,0-1 0,0 0 0,0 1 0,-1-1 0,1 0-1,0 0 1,0-1 0,0 1 0,-1 0 0,5-2 0,-2 1 0,0 0 0,1-1 0,-1 0 0,0 0 0,0 0 0,0-1 0,0 1 0,0-1 0,-1 0 0,1 0 0,-1 0 0,0-1 0,1 1 0,-2-1 0,1 0 0,0 0 0,-1 0 0,3-6 0,6-11 0,-1 0 0,8-28 0,-18 48 0,2-4 0,2-5 0,-1 1 0,1-1 0,-2 0 0,1 0 0,-1 0 0,-1-1 0,0 1 0,0 0 0,-2-19 0,1 29 0,0-1 0,0 1 0,0 0 0,0 0 0,0 0 0,-1-1 0,1 1 0,0 0 0,0 0 0,0 0 0,0 0 0,0-1 0,0 1 0,0 0 0,0 0 0,-1 0 0,1 0 0,0 0 0,0-1 0,0 1 0,0 0 0,-1 0 0,1 0 0,0 0 0,0 0 0,0 0 0,0 0 0,-1 0 0,1 0 0,0 0 0,0 0 0,0 0 0,-1 0 0,1 0 0,0 0 0,0 0 0,0 0 0,-1 0 0,1 0 0,0 0 0,0 0 0,0 0 0,-1 0 0,1 0 0,-10 9 0,-5 10 0,14-17 0,0 0 0,0 0 0,0 0 0,0 0 0,1 0 0,-1 0 0,0 0 0,1 0 0,0 0 0,0 1 0,-1-1 0,1 0 0,1 0 0,-1 0 0,0 1 0,0-1 0,1 2 0,0-3 0,0 1 0,0-1 0,-1 0 0,1 0 0,0 0 0,0 0 0,0 0 0,0 0 0,0 0 0,0 0 0,0 0 0,0 0 0,1-1 0,-1 1 0,0 0 0,0-1 0,1 1 0,-1-1 0,0 0 0,2 1 0,2 0 0,-1-1 0,1 0 0,-1 0 0,0 0 0,1 0 0,-1-1 0,1 1 0,-1-1 0,0 0 0,0 0 0,0-1 0,1 0 0,-1 1 0,0-1 0,6-5 0,7-7 0,-1 0 0,-1-1 0,19-24 0,-9 11 0,-36 73 0,3-24 0,0 1 0,-6 32 0,12-47 0,0 1 0,1-1 0,0 1 0,1 0 0,0-1 0,0 1 0,0 0 0,1-1 0,0 1 0,1 0 0,2 8 0,-3-14-88,0 0 0,0 0 0,0 0 0,1-1-1,-1 1 1,0 0 0,0-1 0,1 1 0,-1-1 0,1 1 0,0-1 0,-1 0-1,1 0 1,0 0 0,0 0 0,0 0 0,0 0 0,0 0 0,0 0 0,0-1 0,4 1-1,-4 0-214,1-1 0,0 0 0,-1 0 0,1 0-1,0 0 1,-1-1 0,1 1 0,0-1-1,-1 0 1,1 1 0,-1-1 0,1 0-1,-1-1 1,1 1 0,-1 0 0,0-1-1,0 1 1,0-1 0,0 0 0,0 1 0,0-1-1,0 0 1,0 0 0,-1 0 0,3-5-1,10-23-8803</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3.150"/>
    </inkml:context>
    <inkml:brush xml:id="br0">
      <inkml:brushProperty name="width" value="0.025" units="cm"/>
      <inkml:brushProperty name="height" value="0.025" units="cm"/>
    </inkml:brush>
  </inkml:definitions>
  <inkml:trace contextRef="#ctx0" brushRef="#br0">18 1 20243,'0'0'8072,"-17"58"-27707</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3.601"/>
    </inkml:context>
    <inkml:brush xml:id="br0">
      <inkml:brushProperty name="width" value="0.025" units="cm"/>
      <inkml:brushProperty name="height" value="0.025" units="cm"/>
    </inkml:brush>
  </inkml:definitions>
  <inkml:trace contextRef="#ctx0" brushRef="#br0">87 1 9641,'0'0'12956,"-4"10"-11963,-74 149 5056,78-159-6021,-1 1 1,0 0-1,1 0 1,-1 0-1,1 0 1,0-1-1,-1 1 1,1 0 0,0 0-1,0 0 1,-1 0-1,1 0 1,0 0-1,0 0 1,0 0-1,0 0 1,0 0-1,0 0 1,0 0-1,1 0 1,-1 0 0,0 0-1,1 0 1,-1 0-1,0 0 1,1 0-1,-1-1 1,2 2-1,-1-1-6,0-1 0,0 1 0,1-1 0,-1 1-1,1-1 1,-1 0 0,0 0 0,1 0 0,-1 0 0,1 0 0,-1 0-1,0 0 1,1 0 0,-1 0 0,1-1 0,1 0 0,6-1-6,-1-1 0,0-1 1,0 1-1,0-1 1,11-8-1,-1-4 41,0-1 0,-1 0 1,-1-1-1,0-1 0,-1 0 0,19-36 0,-36 54 30,0 1-1,-1 0 1,1-1-1,-1 1 1,1 0-1,-1 0 1,1 0-1,-1 1 1,1-1-1,-1 1 1,1-1-1,0 1 1,-4 1-1,-6 1 134,6-1-220,0 0 0,1 0 0,-1 0 0,1 1 0,-1 0 0,1 0 0,0 1 0,0-1 0,1 1 0,-1 0 0,1 1 0,0-1 0,0 1 0,0-1 0,1 1 0,-1 0 0,1 1 0,-4 8 0,14-13-7,0 0 0,0 0 0,0 0 1,0-1-1,0 0 0,12-2 0,-11-3-1433,-7-3-6881,-1 6 6556</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4.039"/>
    </inkml:context>
    <inkml:brush xml:id="br0">
      <inkml:brushProperty name="width" value="0.025" units="cm"/>
      <inkml:brushProperty name="height" value="0.025" units="cm"/>
    </inkml:brush>
  </inkml:definitions>
  <inkml:trace contextRef="#ctx0" brushRef="#br0">1 0 13869,'0'0'17126,"15"6"-16337,-11-5-6954,-4-6-780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4.554"/>
    </inkml:context>
    <inkml:brush xml:id="br0">
      <inkml:brushProperty name="width" value="0.025" units="cm"/>
      <inkml:brushProperty name="height" value="0.025" units="cm"/>
    </inkml:brush>
  </inkml:definitions>
  <inkml:trace contextRef="#ctx0" brushRef="#br0">67 100 6374,'0'0'3726,"9"-5"-1334,10-5-1287,52-28 5175,-67 35-4986,-1 0-1,1 1 1,0-1 0,-1-1-1,1 1 1,-1 0-1,5-8 1,-8 11-1273,1 0 0,-1-1 1,0 1-1,0 0 0,0 0 0,0-1 0,0 1 1,0 0-1,0 0 0,1-1 0,-1 1 1,0 0-1,0-1 0,0 1 0,0 0 0,0 0 1,0-1-1,0 1 0,-1 0 0,1-1 0,0 1 1,0 0-1,0 0 0,0-1 0,0 1 1,0 0-1,0 0 0,-1-1 0,1 1 0,0 0 1,0 0-1,0-1 0,-1 1 0,1 0 0,0 0 1,0 0-1,-1-1 0,-15-3 718,-24 3 197,33 1-876,1 0-60,1 0 0,-1 1 0,0 0 0,1 0 0,-1 0 0,1 0 0,-1 1 0,1 0 0,0 0 0,-1 0 0,1 1 0,0 0 0,1 0 0,-1 0 0,0 0 0,1 1 0,0 0 0,0 0 0,0 0 0,0 0 0,1 1 0,0 0 0,0-1 0,0 1 0,0 0 0,1 0 0,-1 1 0,1-1 0,1 0 0,-1 1 0,1-1 0,0 1 0,0 0 0,1-1 0,-1 1 0,1 0 0,1 7 0,0-11 0,-1-1 0,1 1 0,-1 0 0,1-1 0,-1 1 0,1-1 0,0 1 0,0-1 0,0 1 0,0-1 0,0 1 0,0-1 0,0 0 0,1 0 0,-1 0 0,0 1 0,1-1 0,-1 0 0,1-1 0,-1 1 0,2 1 0,3 0 0,-1 0 0,0-1 0,0 1 0,1-1 0,-1 0 0,11 0 0,-3-1 0,1 0 0,0-1 0,-1 0 0,26-7 0,4-11-4100,-34 14 1432,0-1 0,0-1 0,-1 0 0,12-11-1,2-6-9838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59.039"/>
    </inkml:context>
    <inkml:brush xml:id="br0">
      <inkml:brushProperty name="width" value="0.025" units="cm"/>
      <inkml:brushProperty name="height" value="0.025" units="cm"/>
    </inkml:brush>
  </inkml:definitions>
  <inkml:trace contextRef="#ctx0" brushRef="#br0">75 272 4100,'-15'0'2031,"11"-1"-1290,0 1-1,0 0 1,0 0 0,0 1 0,0-1 0,0 1-1,0 0 1,-6 2 0,8-2-655,1 0 1,-1 0-1,1 0 0,0 0 0,0 0 0,0 1 0,0-1 1,0 0-1,0 1 0,0-1 0,0 1 0,0-1 1,1 1-1,-1-1 0,1 1 0,-1 0 0,1-1 1,0 1-1,-1 0 0,1-1 0,0 1 0,0 0 0,0 0 1,1 2-1,-1-3-62,0 0 0,1 0 0,-1 0 0,0 0 0,1 0 0,-1 0 0,1-1 0,0 1 0,-1 0-1,1 0 1,-1-1 0,1 1 0,0 0 0,0-1 0,-1 1 0,1 0 0,0-1 0,0 1 0,0-1 0,0 1 0,0-1 0,0 0 0,0 1 0,0-1 0,-1 0 0,1 0 0,0 0 0,0 0 0,0 0 0,2 0 0,38 2 583,-33-2-436,38-4 198,-1-1-1,0-2 0,0-3 0,63-21 1,30-6-33,-33 16-15,187-11 0,107 24-110,-112 4-76,-14-14 506,306-59-1,-560 74-631,9-2 21,44-12 1,-71 17-90,0-1 0,0 1 0,0 0 0,0-1 0,0 1 0,0-1 0,0 0 0,0 1 0,0-1 0,0 0 0,0 1 0,-1-1 0,1 0 0,0 0 1,0 0-1,-1 0 0,1 0 0,0 0 0,-1 0 0,1-1 0,-2-16-3625,-9-3-3417</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4.956"/>
    </inkml:context>
    <inkml:brush xml:id="br0">
      <inkml:brushProperty name="width" value="0.025" units="cm"/>
      <inkml:brushProperty name="height" value="0.025" units="cm"/>
    </inkml:brush>
  </inkml:definitions>
  <inkml:trace contextRef="#ctx0" brushRef="#br0">125 1 7111,'0'0'22960,"-8"7"-21417,0 0-1438,0 1 0,0 1-1,1-1 1,0 1 0,1 1 0,0-1 0,0 1 0,1 0-1,0 0 1,-6 21 0,2-4-105,1 0 0,1 1 0,2 0 0,0 1 0,0 39 0,5-67 0,0 0 0,0 0 0,0 0 0,0 0 0,0 0 0,0 0 0,0 0 0,0 0 0,0 0 0,1 0 0,-1 0 0,0 0 0,1 0 0,-1 0 0,1 0 0,-1 0 0,1 0 0,-1 0 0,1 0 0,0 0 0,-1-1 0,1 1 0,0 0 0,0-1 0,-1 1 0,1 0 0,0-1 0,0 1 0,0-1 0,0 1 0,1 0 0,1-1 0,0 0 0,-1 0 0,1 0 0,0 0 0,0-1 0,-1 1 0,1 0 0,0-1 0,-1 0 0,1 0 0,4-2 0,4-2 0,0-1 0,0 0 0,-1-1 0,14-12 0,17-24 0,-29 30 0,0 0 0,0 0 0,16-11 0,-27 24 0,-1 0 0,0 0 0,0 0 0,0 0 0,0-1 0,0 1 0,0 0 0,1 0 0,-1 0 0,0 0 0,0 0 0,0 0 0,0 0 0,1 0 0,-1 0 0,0 0 0,0 0 0,0 0 0,1 0 0,-1 0 0,0 0 0,0 0 0,0 0 0,0 0 0,1 0 0,-1 0 0,0 0 0,0 0 0,0 0 0,0 0 0,1 0 0,-1 0 0,0 0 0,0 0 0,0 0 0,0 0 0,1 1 0,-1-1 0,0 0 0,0 0 0,0 0 0,0 0 0,0 0 0,0 0 0,1 1 0,-1-1 0,0 0 0,0 0 0,0 0 0,0 0 0,0 1 0,0-1 0,0 0 0,0 0 0,0 1 0,0 17 0,-8 18 0,-5-4 0,9-22 0,0-1 0,0 0 0,1 1 0,0 0 0,1 0 0,0 0 0,0 0 0,1 11 0,1-21-49,0 1 0,1-1 0,-1 1-1,1-1 1,-1 1 0,0-1 0,1 1 0,-1-1 0,1 1-1,-1-1 1,1 1 0,0-1 0,-1 0 0,1 0 0,-1 1-1,1-1 1,0 0 0,-1 0 0,1 1 0,0-1 0,-1 0-1,1 0 1,0 0 0,-1 0 0,1 0 0,0 0 0,-1 0 0,1 0-1,1-1 1,12-2-5742,-1-9-9396</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6.799"/>
    </inkml:context>
    <inkml:brush xml:id="br0">
      <inkml:brushProperty name="width" value="0.025" units="cm"/>
      <inkml:brushProperty name="height" value="0.025" units="cm"/>
    </inkml:brush>
  </inkml:definitions>
  <inkml:trace contextRef="#ctx0" brushRef="#br0">68 9 8488,'7'-9'10829,"-2"13"-4409,-2 29-2669,-6 31-5449,1-45 3440,-33 125-45,23-105-1189,2 1-1,-9 73 0,19-113-507,-1 0 1,1 0-1,0 1 1,0-1-1,0 0 1,0 1-1,0-1 1,0 0-1,0 0 1,0 1-1,0-1 1,-1 0-1,1 1 0,0-1 1,1 0-1,-1 0 1,0 1-1,0-1 1,0 0-1,0 1 1,0-1-1,0 0 1,0 0-1,0 1 1,0-1-1,0 0 1,1 0-1,-1 1 0,0-1 1,0 0-1,0 0 1,1 0-1,-1 1 1,0-1-1,0 0 1,0 0-1,1 0 1,-1 0-1,0 1 1,0-1-1,1 0 1,0 0-1,4-3-4,-5 3 4,6-8 0,1 0 0,-1 0 0,0 0 0,0-1 0,-1 0 0,0 0 0,-1-1 0,0 1 0,3-12 0,-1-1 0,0 0 0,-1 0 0,1-27 0,-5 42 0,-2 12 0,-2 26 0,1 48 0,3-77 0,-1-1 0,0 0 0,1 0 0,-1 1 0,1-1 0,-1 0 0,1 0 0,-1 1 0,1-1 0,0 0 0,0 0 0,-1 0 0,1 0 0,0 0 0,0 0 0,0 0 0,0-1 0,0 1 0,0 0 0,1 0 0,-1-1 0,0 1 0,2 0 0,0 0 0,1 0 0,-1-1 0,0 0 0,0 1 0,0-1 0,1 0 0,-1-1 0,0 1 0,6-2 0,-1 0 0,1 0 0,-1-1 0,1 0 0,-1-1 0,0 0 0,9-6 0,-3 0 0,-1 0 0,0-1 0,-1 0 0,0-1 0,0-1 0,11-16 0,-36 78 0,11-45 0,1 0 0,-1 0 0,1 0 0,0 0 0,0 1 0,0-1 0,1 0 0,0 1 0,0-1 0,0 0 0,1 9 0,-1-12 0,1 0 0,-1 0 0,1 0 0,-1 0 0,0-1 0,1 1 0,0 0 0,-1 0 0,1 0 0,0 0 0,-1-1 0,1 1 0,0 0 0,0-1 0,-1 1 0,1-1 0,0 1 0,0-1 0,0 1 0,1 0 0,1-1 0,-1 1 0,1-1 0,-1 0 0,1 0 0,-1 0 0,1 0 0,-1 0 0,1 0 0,-1-1 0,1 1 0,3-2 0,6-3 0,0 0 0,-1 0 0,0-1 0,0-1 0,0 0 0,-1-1 0,12-11 0,-11 10 0,-1 1 0,1 0 0,1 0 0,0 1 0,20-9 0,-32 16 0,1-1 0,-1 1 0,0 0 0,1 0 0,-1 0 0,1 0 0,-1 0 0,0 0 0,1 0 0,-1 0 0,1 0 0,-1 0 0,0 0 0,1 0 0,-1 0 0,1 1 0,-1-1 0,0 0 0,1 0 0,-1 0 0,0 0 0,1 1 0,-1-1 0,0 0 0,1 0 0,-1 1 0,0-1 0,1 0 0,-1 0 0,0 1 0,0-1 0,1 1 0,4 18 0,-4 35 0,-1-27 0,0-26 0,1 0 0,-1 0 0,1 1 0,0-1 0,-1 0 0,1 0 0,0 0 0,0 1 0,0-1 0,0 0 0,0 0 0,0-1 0,0 1 0,0 0 0,0 0 0,0 0 0,0-1 0,1 1 0,-1 0 0,0-1 0,0 1 0,1-1 0,-1 0 0,0 1 0,1-1 0,-1 0 0,1 0 0,-1 0 0,0 0 0,1 0 0,-1 0 0,1 0 0,-1 0 0,2-1 0,49-10 0,-34 3-1834,0 0 0,-1-1 0,25-19 0,-25 17-1114,1 0 0,37-17-1,-53 27 3028,-1 0-1,1 0 1,0 1-1,-1-1 1,1 1-1,0 0 1,0-1 0,-1 1-1,1 0 1,0 0-1,0 0 1,-1 0-1,1 0 1,0 1-1,0-1 1,-1 0-1,1 1 1,0 0-1,0-1 1,-1 1-1,1 0 1,-1 0-1,1 0 1,-1 0-1,1 0 1,-1 0-1,1 0 1,-1 0-1,0 1 1,0-1-1,0 0 1,0 1-1,0-1 1,0 1 0,0-1-1,0 1 1,0 0-1,-1-1 1,1 1-1,-1 0 1,1-1-1,-1 4 1,4 10 359,-1 1 0,-1 0 0,-1 0 0,0 17 0,0-1-90,16 109 1724,-7-66-346,-2 1 0,-4 86 0,-4-159-1673,-1-1 0,0 1 0,1-1 0,-1 0 1,0 1-1,-1-1 0,1 0 0,0 0 0,0 1 0,-1-1 1,0 0-1,1 0 0,-1-1 0,0 1 0,0 0 1,0-1-1,0 1 0,0-1 0,0 1 0,0-1 0,-1 0 1,1 0-1,0 0 0,-1 0 0,1 0 0,-1-1 0,1 1 1,-1-1-1,1 0 0,-6 1 0,2-1 61,-1 1 0,0-1 0,1 0 0,-1 0 0,0-1 0,1 1 0,-1-2 0,1 1 0,-1-1 0,1 0 0,-7-3 0,7 2-114,1-1 0,0 0 0,0 0 0,0-1 0,1 1 0,-1-1 0,1 0 0,0 0 0,0 0 0,1-1 0,0 1 0,0-1 0,0 0 0,0 0 0,1 0 0,0 0 0,0 0 0,1-1 0,0 1 0,0 0 0,0-1 0,1-11 0,1 7 0,-1 0 0,2 0 0,-1 0 0,1 0 0,1 1 0,0-1 0,1 1 0,0 0 0,0 0 0,1 0 0,0 0 0,12-16 0,0 7-53,1 0 1,1 2-1,0 0 0,1 1 0,33-21 1,120-55-2787,-94 55-4096</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35"/>
    </inkml:context>
    <inkml:brush xml:id="br0">
      <inkml:brushProperty name="width" value="0.025" units="cm"/>
      <inkml:brushProperty name="height" value="0.025" units="cm"/>
    </inkml:brush>
  </inkml:definitions>
  <inkml:trace contextRef="#ctx0" brushRef="#br0">13609 0 5189,'0'0'8824,"9"9"-8274,72 60 43,-75-64-549,1 1 1,-1 0-1,0 0 0,-1 0 1,1 1-1,-1-1 1,-1 1-1,1 1 1,-1-1-1,-1 1 1,1-1-1,-1 1 1,2 10-1,2 11-50,-1 1 1,3 41-1,1 4-82,15 47 862,-10-59 395,-3 0 0,5 86 1,-14-59-1107,3 263 571,-9-269-475,-4-1 0,-20 99 0,-83 227-105,81-327-57,-5-1-1,-79 139 0,-83 85-108,-238 283 0,266-386-25,-8-7 0,-8-9 0,-219 171 0,225-219 225,-6-8-1,-6-8 1,-384 181-1,294-187-152,-465 125 0,-316 1 249,-771 50-511,-14-93 8,480-98 1109,-2-101 64,-313-59-747,1581 57-58,-14-1 634,-164 15-1,186 4 991,83-14-1482,0 1 0,0 0 1,0 0-1,0 1 0,1 0 1,-1 0-1,-11 9 0,18-11-185,1-1 0,-1 0-1,0 0 1,1 1 0,0-1-1,-1 0 1,1 1 0,0 0-1,0-1 1,0 1 0,0 0-1,0-1 1,0 1 0,0 0 0,0 0-1,1 0 1,-1 0 0,1 0-1,-1 0 1,1 0 0,0 0-1,0 0 1,0 0 0,0 0-1,0 0 1,1 0 0,-1 0-1,0 0 1,1-1 0,-1 1-1,1 0 1,0 0 0,0 0-1,0 0 1,0-1 0,0 1-1,0 0 1,0-1 0,0 1-1,1-1 1,-1 1 0,1-1-1,1 2 1,5 4 3,1 0 1,0 0-1,0-1 0,0 0 1,1 0-1,15 5 0,-2-2-234,0-2 0,1 0-1,0-2 1,1 0-1,34 1 1,128-4-2048,-98-4 1633,-60 2 201,110-2-2090,-49-9-4374,-62 6 316</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35.359"/>
    </inkml:context>
    <inkml:brush xml:id="br0">
      <inkml:brushProperty name="width" value="0.025" units="cm"/>
      <inkml:brushProperty name="height" value="0.025" units="cm"/>
    </inkml:brush>
  </inkml:definitions>
  <inkml:trace contextRef="#ctx0" brushRef="#br0">5 13 12268,'0'-1'92,"-1"1"0,1 0 0,0 0 1,0 0-1,0 0 0,-1 0 0,1 0 1,0 0-1,0-1 0,0 1 0,-1 0 0,1 0 1,0 0-1,0-1 0,0 1 0,0 0 1,0 0-1,-1 0 0,1-1 0,0 1 1,0 0-1,0 0 0,0-1 0,0 1 1,0 0-1,0 0 0,0-1 0,0 1 1,0 0-1,0 0 0,0-1 0,0 1 1,0 0-1,0 0 0,0-1 0,0 1 0,0 0 1,0 0-1,0 0 0,1-1 0,-1 1 1,0 0-1,0 0 0,0-1 0,0 1 1,0 0-1,1 0 0,-1 0 0,0-1 1,18-1 1584,26 8-50,24 7 199,-50-11-1738,1 1 0,-1 1 0,0 0-1,0 2 1,-1 0 0,1 1 0,-1 0-1,18 12 1,-33-18-83,0 1 1,0 1-1,0-1 0,0 0 0,0 0 1,0 1-1,0-1 0,-1 1 0,0 0 1,1-1-1,-1 1 0,0 0 0,0 0 1,0 0-1,-1-1 0,1 1 0,-1 0 0,0 0 1,1 0-1,-1 0 0,-1 0 0,1 0 1,0 0-1,-1 0 0,1 0 0,-1 0 1,0 0-1,0 0 0,0-1 0,-2 4 1,-4 9 180,0 0 0,-2-1 0,1 0 0,-12 13 0,17-23-78,-56 74 735,4-5-3575,44-60-2457</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1.857"/>
    </inkml:context>
    <inkml:brush xml:id="br0">
      <inkml:brushProperty name="width" value="0.025" units="cm"/>
      <inkml:brushProperty name="height" value="0.025" units="cm"/>
    </inkml:brush>
  </inkml:definitions>
  <inkml:trace contextRef="#ctx0" brushRef="#br0">29 0 10378,'0'0'18204,"3"8"-17665,0 8-483,-1-1-1,0 1 1,-1 0 0,-1 1 0,-1-1 0,0 0-1,-1-1 1,0 1 0,-2 0 0,-5 16 0,3-5-211,0 0 0,2 1 0,-1 29 1,10-42-1609,-5-14 1524,1-1 0,-1 0-1,1 1 1,-1-1 0,1 0 0,-1 1 0,1-1 0,-1 0 0,1 0 0,0 0 0,-1 0 0,1 1-1,-1-1 1,1 0 0,-1 0 0,1 0 0,0 0 0,-1 0 0,1 0 0,-1-1 0,1 1 0,0 0-1,-1 0 1,1 0 0,-1 0 0,1-1 0,-1 1 0,1 0 0,-1-1 0,1 1 0,-1 0 0,1-1-1,-1 1 1,1-1 0,-1 1 0,0 0 0,1-1 0,-1 1 0,0-1 0,1 1 0,-1-1 0,0 0 0,1 1-1,-1-1 1,0 1 0,0-1 0,0 1 0,0-1 0,0 0 0,0 1 0,0-1 0,0 0 0,6-21-6242</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2.198"/>
    </inkml:context>
    <inkml:brush xml:id="br0">
      <inkml:brushProperty name="width" value="0.025" units="cm"/>
      <inkml:brushProperty name="height" value="0.025" units="cm"/>
    </inkml:brush>
  </inkml:definitions>
  <inkml:trace contextRef="#ctx0" brushRef="#br0">0 3 13613,'0'0'12791,"9"-1"-11307,183-1 804,-107 3-5970,-85-1 3428,0 0 0,0 0 0,0 0-1,1 0 1,-1 0 0,0 0-1,0 0 1,0 0 0,1 1 0,-1-1-1,0 0 1,0 0 0,0 0-1,1 0 1,-1 0 0,0 0 0,0 1-1,0-1 1,0 0 0,0 0-1,1 0 1,-1 0 0,0 1 0,0-1-1,0 0 1,0 0 0,0 0 0,0 1-1,0-1 1,0 0 0,0 0-1,0 0 1,0 1 0,0-1 0,0 0-1,0 0 1,0 0 0,0 1-1,0-1 1,0 0 0,0 0 0,0 1-1,0-1 1,0 0 0,0 0-1,0 0 1,0 0 0,0 1 0,-1-1-1,1 0-152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2.556"/>
    </inkml:context>
    <inkml:brush xml:id="br0">
      <inkml:brushProperty name="width" value="0.025" units="cm"/>
      <inkml:brushProperty name="height" value="0.025" units="cm"/>
    </inkml:brush>
  </inkml:definitions>
  <inkml:trace contextRef="#ctx0" brushRef="#br0">63 15 7719,'0'0'18290,"48"8"-15984,-14-14-865,4-1-544,0 0-513,-4 5-320,-5 2-96,-8 0-512,-7 2-737,-9 10-1090,-5 3-415,0-1-1891,-8-1-1793,-10 0-4965</inkml:trace>
  <inkml:trace contextRef="#ctx0" brushRef="#br0" timeOffset="1">1 259 4740,'0'0'19219,"60"18"-16689,-20-18-576,1-8-801,0 1-512,0-3-449,-7 2-256,-5 1-1442,-5 2-2562,-8-3-4452</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3.820"/>
    </inkml:context>
    <inkml:brush xml:id="br0">
      <inkml:brushProperty name="width" value="0.025" units="cm"/>
      <inkml:brushProperty name="height" value="0.025" units="cm"/>
    </inkml:brush>
  </inkml:definitions>
  <inkml:trace contextRef="#ctx0" brushRef="#br0">0 0 19763,'0'0'8808,"5"63"-8648,-5-38-64,0-1-96,0-4 0,0-4-288,0-4-545,0-5-672,0-3-673,1-22-11980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4.162"/>
    </inkml:context>
    <inkml:brush xml:id="br0">
      <inkml:brushProperty name="width" value="0.025" units="cm"/>
      <inkml:brushProperty name="height" value="0.025" units="cm"/>
    </inkml:brush>
  </inkml:definitions>
  <inkml:trace contextRef="#ctx0" brushRef="#br0">31 0 12268,'0'0'15566,"-30"59"-16366,44-42-1923,4-5-1857,3-5-2115</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4.538"/>
    </inkml:context>
    <inkml:brush xml:id="br0">
      <inkml:brushProperty name="width" value="0.025" units="cm"/>
      <inkml:brushProperty name="height" value="0.025" units="cm"/>
    </inkml:brush>
  </inkml:definitions>
  <inkml:trace contextRef="#ctx0" brushRef="#br0">38 0 15439,'0'0'7954,"-6"7"-7869,4-4-77,-22 29 4,23-31-12,1 1-1,-1 0 0,0-1 0,0 1 0,1 0 0,-1 0 1,1-1-1,0 1 0,-1 0 0,1 0 0,0 0 0,0 0 1,0-1-1,0 1 0,1 0 0,-1 0 0,0 0 0,1-1 0,-1 1 1,1 0-1,0 0 0,-1-1 0,3 4 0,10 13 133,0 0-1,-2 2 0,0-1 1,-1 1-1,-1 1 0,0-1 0,-2 2 1,-1-1-1,0 1 0,-2 0 1,-1 0-1,0 0 0,-1 0 1,-3 36-1,1-57-33,0 0 1,0 0-1,0 0 1,0 1-1,0-1 0,0 0 1,0 0-1,0 0 0,-1 1 1,1-1-1,0 0 1,-1 0-1,1 0 0,-1 0 1,0 0-1,1 0 0,-1 0 1,0 0-1,1 0 1,-1 0-1,0 0 0,0 0 1,0-1-1,0 1 1,0 0-1,0 0 0,0-1 1,0 1-1,0-1 0,0 1 1,0-1-1,-1 0 1,-1 1-1,2-1-28,-1 0 0,0-1 0,1 1 0,-1-1 0,1 1 0,-1-1-1,1 1 1,-1-1 0,1 0 0,-1 0 0,1 0 0,0 0 0,-1 0 0,1 0 0,0 0 0,0 0 0,0 0 0,0-1 0,0 1 0,0 0 0,0-1 0,0 1 0,0-3-1,-10-19-147,2 0 0,1-1 0,-7-30 0,6-14-3005,9 58 1505,0 0 0,0 1 0,1-1 0,4-14 0,4 5-4470,4 1-5040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4:25.714"/>
    </inkml:context>
    <inkml:brush xml:id="br0">
      <inkml:brushProperty name="width" value="0.025" units="cm"/>
      <inkml:brushProperty name="height" value="0.025" units="cm"/>
    </inkml:brush>
  </inkml:definitions>
  <inkml:trace contextRef="#ctx0" brushRef="#br0">85 66 6342,'0'0'14061,"11"2"-12763,13 0-768,-1 0 0,0-2 0,1 0 1,-1-2-1,39-7 0,171-39-23,-333 54-106,86-5-369,-64 9 267,1 3 0,0 3 0,-85 30 0,226-47 288,63-17-454,194-54 1,-295 62-54,-26 10-78,0 0 0,0 1 0,0-1 1,0 0-1,0 0 0,0 0 0,-1 0 0,1 0 0,0 0 0,0 0 0,0 0 0,0 0 0,0 0 0,0 0 0,0 0 0,-1 0 0,1 0 0,0 0 0,0 0 0,0 0 0,0 0 0,0 0 0,0 0 1,0 0-1,-1 0 0,1-1 0,0 1 0,0 0 0,0 0 0,0 0 0,0 0 0,0 0 0,0 0 0,0 0 0,0 0 0,-1 0 0,1 0 0,0-1 0,0 1 0,0 0 0,0 0 0,0 0 0,0 0 0,0 0 1,0 0-1,0 0 0,0-1 0,0 1 0,0 0 0,0 0 0,0 0 0,0 0 0,0 0 0,0 0 0,0 0 0,0-1 0,0 1 0,0 0 0,0 0 0,0 0 0,0 0 0,1 0 0,-51 4 77,-124 33 498,35-6-364,132-30-731,11-2-1314,11-3-1599,12-13-3403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29.976"/>
    </inkml:context>
    <inkml:brush xml:id="br0">
      <inkml:brushProperty name="width" value="0.025" units="cm"/>
      <inkml:brushProperty name="height" value="0.025" units="cm"/>
    </inkml:brush>
  </inkml:definitions>
  <inkml:trace contextRef="#ctx0" brushRef="#br0">193 201 4933,'-15'2'4884,"-14"-1"-3803,3 0 840,0 1 0,0 0 1,-44 12-1,87-10 881,18-2-1958,618 0 3581,328 14-3736,-810-10-685,654 14 281,-2-40-787,-555-2 53,-254 19 426,-17 0-66,-25-2 20,-849-91 395,-7 53-369,750 42 43,-314 5 188,336 2 3,-217 42 1,295-36-162,21-4-59,13-8 26,0 1 0,0-1 0,0 0 0,0 0 0,0 1 0,0-1 0,0 0 0,0 0 0,0 0 0,0 1 0,0-1 0,0 0 0,0 0 0,0 1 0,0-1 0,0 0 0,0 0 0,0 0 0,1 1 0,-1-1 0,0 0 0,0 0 0,0 0 0,0 1 0,0-1 0,1 0 0,-1 0 0,0 0 0,0 0 0,0 0 0,0 1 0,1-1 0,-1 0 0,0 0 0,0 0 0,0 0 0,1 0 0,-1 0 0,0 0 0,0 0 0,1 0 0,-1 0 0,0 0 0,0 0 0,0 0-1,1 0 1,-1 0 0,0 0 0,1 0 0,30 5 6,1-1 0,-1-2 0,57-2 0,-24-1 12,632 0 115,1091 23-2523,-1289 0 433,-768-55 2744,132 12-596,-1001-107 629,-10 93 389,801 65-1245,90-5-3312,167-23-2724,23-2-6715</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4.881"/>
    </inkml:context>
    <inkml:brush xml:id="br0">
      <inkml:brushProperty name="width" value="0.025" units="cm"/>
      <inkml:brushProperty name="height" value="0.025" units="cm"/>
    </inkml:brush>
  </inkml:definitions>
  <inkml:trace contextRef="#ctx0" brushRef="#br0">1 102 16496,'0'0'6779,"10"1"-5481,0 0-1163,-1-1 1,1 0 0,-1-1 0,1 0 0,-1-1 0,1 0 0,8-3 0,-14 4-112,-1 0 1,0 0-1,0 0 1,0-1-1,0 1 1,-1-1 0,1 0-1,0 0 1,-1 0-1,1 0 1,-1 0-1,1-1 1,-1 1-1,0-1 1,0 1 0,0-1-1,-1 0 1,1 0-1,-1 0 1,1 0-1,-1 0 1,0 0-1,0 0 1,0 0-1,-1-1 1,1 1 0,-1 0-1,1-5 1,-1 7 13,0 1 1,0-1-1,0 0 1,0 0 0,0 1-1,0-1 1,-1 0-1,1 1 1,0-1 0,0 0-1,-1 0 1,1 1-1,0-1 1,-1 0 0,1 1-1,0-1 1,-1 1-1,1-1 1,-1 0-1,1 1 1,-1-1 0,1 1-1,-1-1 1,0 1-1,1-1 1,-1 1 0,1 0-1,-1-1 1,-1 1-1,-24 1 663,22 1-644,-1-1-1,1 1 1,0 0-1,0 0 1,0 0-1,0 1 1,0 0-1,0-1 1,-6 7-1,3 2 49,1 0 0,0 1 0,0-1 0,1 1 0,0 0 0,1 0 0,1 1 0,0-1 0,1 1 0,0 0 0,0 21 0,2-33-101,0 0 0,0 1 0,0-1 0,0 0 0,0 0 0,0 0 0,1 1 0,-1-1 0,0 0 0,1 0 0,-1 0 0,1 0 0,-1 0 0,1 0 0,0 0 0,-1 0 0,1 0 0,0 0 0,0 0 0,-1 0 0,1 0 0,0 0 0,0-1 0,0 1 0,0 0 0,0-1 0,2 2 0,0-1 6,0-1-1,0 1 1,1-1 0,-1 1-1,0-1 1,0 0 0,0 0-1,1 0 1,-1-1 0,5 0-1,3-2-30,0 0 0,0 0 0,0-1-1,-1-1 1,12-6 0,118-89-1095,-139 100 1123,-1-1-1,0 1 1,1-1-1,-1 1 0,1 0 1,-1-1-1,0 1 1,1 0-1,-1-1 1,1 1-1,-1 0 1,1 0-1,0-1 1,-1 1-1,1 0 0,-1 0 1,1 0-1,-1 0 1,1 0-1,0 0 1,-1 0-1,1 0 1,-1 0-1,1 0 1,-1 0-1,1 0 1,0 0-1,-1 0 0,1 0 1,-1 1-1,1-1 1,-1 0-1,1 0 1,-1 1-1,1-1 1,-1 0-1,1 1 1,-1-1-1,0 1 0,1-1 1,-1 0-1,1 1 1,-1-1-1,0 1 1,0-1-1,1 1 1,-1-1-1,0 1 1,0-1-1,1 1 1,-1 0-1,0-1 0,0 1 1,0-1-1,0 1 1,0-1-1,0 1 1,0 0-1,0-1 1,0 1-1,0-1 1,0 1-1,0-1 0,-1 1 1,1 0-1,-8 58 930,4-31-275,4-27-648,0-1 0,1 1-1,-1 0 1,1-1 0,-1 1 0,1 0-1,-1-1 1,1 1 0,-1-1-1,1 1 1,0-1 0,-1 0-1,1 1 1,0-1 0,-1 0 0,1 1-1,0-1 1,0 0 0,-1 0-1,1 1 1,0-1 0,0 0-1,-1 0 1,1 0 0,0 0 0,0 0-1,-1 0 1,1 0 0,0 0-1,0-1 1,0 1 0,-1 0-1,1 0 1,0-1 0,-1 1 0,1 0-1,0-1 1,34-10 214,6-17-151,-34 22-127,0 1 1,1-1-1,-1 1 1,1 1-1,0 0 1,0 0-1,0 0 1,1 1-1,-1 0 0,16-3 1,-23 7 44,0-1 0,-1 1-1,1-1 1,-1 1 0,1-1 0,-1 1 0,1-1 0,-1 1 0,1 0-1,-1-1 1,0 1 0,1 0 0,-1-1 0,0 1 0,1 0 0,-1-1-1,0 1 1,0 0 0,0 0 0,0-1 0,1 1 0,-1 0 0,0 0-1,0-1 1,-1 1 0,1 1 0,0 28-21,0-24-100,-1 2-250,2 10-4457,1-12-1700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5.614"/>
    </inkml:context>
    <inkml:brush xml:id="br0">
      <inkml:brushProperty name="width" value="0.025" units="cm"/>
      <inkml:brushProperty name="height" value="0.025" units="cm"/>
    </inkml:brush>
  </inkml:definitions>
  <inkml:trace contextRef="#ctx0" brushRef="#br0">96 115 1730,'0'0'14477,"9"-11"-11194,-2 3-2399,32-42 2599,-36 47-2735,-1-1-1,0 0 0,0 0 1,0 0-1,-1 0 0,1 0 1,-1 0-1,1-5 1,-2 8-708,-1 1 0,1-1 0,0 1 0,-1 0 0,1-1 0,0 1 0,-1 0 0,1-1 1,-1 1-1,1 0 0,0 0 0,-1-1 0,1 1 0,-1 0 0,1 0 0,-1 0 0,1 0 1,-1-1-1,1 1 0,-1 0 0,1 0 0,-1 0 0,1 0 0,-1 0 0,1 0 0,-1 0 1,1 1-1,-1-1 0,1 0 0,-1 0 0,1 0 0,-1 0 0,1 1 0,0-1 0,-1 0 1,1 0-1,-1 1 0,-21 7-6,4 0-10,0 1 0,1 1 0,0 1 1,1 0-1,-25 24 0,41-35-26,-1 0 1,1 0 0,0 0 0,0 0 0,0 1-1,0-1 1,0 0 0,0 0 0,0 0 0,-1 0-1,1 1 1,0-1 0,0 0 0,0 0 0,0 0-1,0 1 1,0-1 0,0 0 0,0 0 0,0 0-1,0 1 1,0-1 0,0 0 0,0 0 0,0 0 0,0 1-1,0-1 1,0 0 0,1 0 0,-1 0 0,0 0-1,0 1 1,0-1 0,0 0 0,0 0 0,0 0-1,0 0 1,1 1 0,-1-1 0,0 0 0,0 0-1,0 0 1,0 0 0,1 0 0,-1 0 0,0 0-1,0 0 1,0 1 0,1-1 0,-1 0 0,0 0-1,0 0 1,1 0 0,19 4-156,33-4-222,-45 0 307,10 0-62,-8-1-17,0 1-1,0 0 1,0 1 0,19 3 0,-28-4 138,1 0 1,-1 1-1,1-1 0,-1 1 0,1 0 0,-1-1 1,1 1-1,-1 0 0,1 0 0,-1 0 0,0 0 1,1 0-1,-1 0 0,0 0 0,0 0 0,0 1 1,0-1-1,0 0 0,0 1 0,0-1 0,0 1 1,-1-1-1,1 1 0,-1-1 0,1 1 0,-1-1 1,1 1-1,-1 0 0,0-1 0,0 1 0,0 0 1,0-1-1,0 1 0,0 0 0,-1 2 0,0-1 77,0 0-1,-1 0 1,1-1 0,-1 1-1,0 0 1,0-1-1,0 1 1,0-1 0,-1 1-1,1-1 1,0 0-1,-1 0 1,0 0 0,1-1-1,-1 1 1,0 0-1,0-1 1,0 0 0,-4 1-1,-3 3 184,-1-1-1,0-1 0,0 0 1,-14 2-1,-23-8-1809,47 3 1485,0-1 1,0 1-1,0 0 0,0 0 1,0 0-1,1-1 0,-1 1 1,0 0-1,0-1 0,0 1 0,1-1 1,-1 1-1,0-1 0,1 1 1,-1-1-1,0 0 0,1 1 0,-1-1 1,0-1-1,1 1 12,0 0 0,0 1 0,1-1 0,-1 0 0,0 0 0,0 0 1,1 0-1,-1 1 0,1-1 0,-1 0 0,1 0 0,-1 1 0,1-1 0,-1 0 0,1 1 0,-1-1 0,1 0 0,0 1 0,0-1 0,-1 1 0,1-1 1,0 1-1,0 0 0,-1-1 0,2 1 0,38-16-9719,-12 7 2268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6.363"/>
    </inkml:context>
    <inkml:brush xml:id="br0">
      <inkml:brushProperty name="width" value="0.025" units="cm"/>
      <inkml:brushProperty name="height" value="0.025" units="cm"/>
    </inkml:brush>
  </inkml:definitions>
  <inkml:trace contextRef="#ctx0" brushRef="#br0">136 243 13293,'0'0'7399,"-9"4"-6289,2-3-766,4-1-209,1 1 0,-1-1 0,0 1-1,0 0 1,1 0 0,-1 0 0,0 0 0,1 0-1,-1 0 1,1 1 0,-1 0 0,1-1 0,-3 4-1,11-13 4737,-4 5-4648,1 0 0,-1 0 1,0 0-1,0-1 1,0 1-1,-1 0 1,1-1-1,1-5 1,-6 12-109,1 0 0,-1 0 0,1 0 0,-1-1 1,0 0-1,0 1 0,0-1 0,-5 2 0,-26 24 701,29-21-816,0 1 0,0 0 0,1 0 0,0 0 0,0 1 0,1 0 0,0-1 0,0 1 0,1 0 0,1 0 0,-1 0 0,1 13 0,1-21 0,0 0 0,0 0 0,0 0 0,0 0 0,1 0 0,-1 0 0,0-1 0,0 1 0,1 0 0,-1 0 0,0 0 0,1 0 0,-1-1 0,1 1 0,-1 0 0,1 0 0,0-1 0,-1 1 0,1 0 0,0-1 0,-1 1 0,1-1 0,0 1 0,0-1 0,0 1 0,1 0 0,30 3 0,-22-5 0,-1-1 0,0 1 0,0-1 0,1-1 0,8-4 0,0-2 0,-2 0 0,1-1 0,-1-2 0,-1 1 0,0-2 0,0 0 0,-2 0 0,0-2 0,0 1 0,15-25 0,-16 20 0,0 0 0,-2 0 0,0-1 0,-1 0 0,-1-1 0,-1 0 0,-1 0 0,-1-1 0,2-22 0,-6 43 0,-1 1 0,0-1 0,0 0 0,0 0 0,1 0 0,-1 0 0,0 0 0,0 0 0,0 0 0,0 1 0,-1-1 0,1 0 0,0 0 0,0 0 0,0 0 0,-1 0 0,1 0 0,0 1 0,-1-1 0,1 0 0,-1 0 0,1 1 0,-1-1 0,1 0 0,-1 0 0,-1 0 0,1 1 0,0 0 0,0 0 0,0 0 0,0 0 0,-1 0 0,1 0 0,0 0 0,0 1 0,0-1 0,0 0 0,0 1 0,0-1 0,0 1 0,0-1 0,0 1 0,0 0 0,-1 1 0,-41 38 0,42-39 0,-1 1 0,-51 62 0,50-60 0,-1 1 0,1-1 0,0 1 0,1 0 0,-1 0 0,1 1 0,0-1 0,1 0 0,-1 1 0,1-1 0,0 1 0,0 6 0,1-11 0,0-1 0,1 1 0,-1 0 0,1-1 0,-1 1 0,1-1 0,0 1 0,-1-1 0,1 1 0,-1-1 0,1 1 0,0-1 0,-1 1 0,1-1 0,0 0 0,0 1 0,-1-1 0,1 0 0,0 0 0,0 0 0,0 0 0,-1 0 0,1 1 0,0-1 0,0 0 0,-1-1 0,2 1 0,30 0 0,-26-1 0,25-3-90,-25 3 30,1-1 1,0 1-1,0 1 1,-1-1-1,14 2 0,-19-1 53,1 1-1,-1-1 0,1 1 1,-1-1-1,0 1 0,1-1 1,-1 1-1,0 0 0,1 0 0,-1-1 1,0 1-1,0 0 0,0 0 1,0 0-1,0 0 0,0 1 1,0-1-1,0 0 0,0 0 0,-1 1 1,1-1-1,0 0 0,-1 1 1,1-1-1,-1 0 0,1 1 1,-1-1-1,0 1 0,0-1 0,0 1 1,0 1-1,-2 84 547,-1-30-4879</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7.050"/>
    </inkml:context>
    <inkml:brush xml:id="br0">
      <inkml:brushProperty name="width" value="0.025" units="cm"/>
      <inkml:brushProperty name="height" value="0.025" units="cm"/>
    </inkml:brush>
  </inkml:definitions>
  <inkml:trace contextRef="#ctx0" brushRef="#br0">138 172 3171,'0'0'12476,"8"-10"-10250,0 0-2046,30-46 3691,-35 51-3105,0 0 0,0-1 0,-1 1 0,0-1 0,0 1-1,-1-1 1,1 1 0,-1-1 0,0 0 0,0-10 0,-2 15-719,1-1 1,-1 1-1,0-1 1,1 1-1,-1 0 1,0 0-1,0-1 0,1 1 1,-1 0-1,0 0 1,0 0-1,0 0 1,-1 0-1,1 0 1,0 0-1,0 1 1,0-1-1,-1 0 1,1 1-1,0-1 1,-1 0-1,1 1 1,-1 0-1,1-1 1,-1 1-1,1 0 0,0 0 1,-1 0-1,1 0 1,-1 0-1,1 0 1,-1 0-1,1 0 1,-3 1-1,-3 0 61,1-1 0,-1 1 1,0 1-1,0-1 0,0 1 0,-8 3 0,7-1-108,0 1 0,1 0 0,-1 0 0,1 0 0,0 1 0,0 0 0,1 0 0,-1 1 0,1 0 0,1 0 0,-1 0 0,1 1 0,1-1 0,0 1 0,0 1 0,0-1 0,1 0 0,-4 17 0,7-25 0,-1 1 0,1 0 0,0-1 0,0 1 0,0-1 0,0 1 0,0 0 0,0-1 0,0 1 0,0 0 0,0-1 0,1 1 0,-1-1 0,0 1 0,0 0 0,0-1 0,1 1 0,-1-1 0,0 1 0,1 0 0,-1-1 0,0 1 0,1-1 0,-1 0 0,1 1 0,-1-1 0,1 1 0,-1-1 0,1 1 0,-1-1 0,1 0 0,0 0 0,-1 1 0,1-1 0,28-1 0,-21-1 0,1-1 0,-1 0 0,1-1 0,11-6 0,0-5-218,0-1 1,-2-1-1,32-36 0,-32 32 27,-16 48-1384,-22 43 1360,15-58 227,1 0-1,1 0 1,0 1-1,0 0 1,1-1-1,1 1 1,0 24-1,1-36-18,0 0 0,1 0 0,-1 0 1,0 0-1,1 0 0,0 0 0,-1-1 0,1 1 0,-1 0 0,1 0 1,0 0-1,-1-1 0,1 1 0,0 0 0,0-1 0,0 1 0,0 0 1,0-1-1,0 1 0,0-1 0,0 1 0,-1-1 0,2 0 0,-1 0 0,0 1 1,0-1-1,0 0 0,0 0 0,0 0 0,0 0 0,0 0 0,0 0 1,0 0-1,0 0 0,0-1 0,0 1 0,0 0 0,0-1 0,2 0 1,3 0-194,-1-1 1,1 0-1,0 0 1,-1 0-1,1-1 1,5-3-1,0-2-1106,-1-1 0,0 0 0,0-1 1,-1 0-1,0 0 0,0-1 0,12-22 0,5-15-5244</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7.524"/>
    </inkml:context>
    <inkml:brush xml:id="br0">
      <inkml:brushProperty name="width" value="0.025" units="cm"/>
      <inkml:brushProperty name="height" value="0.025" units="cm"/>
    </inkml:brush>
  </inkml:definitions>
  <inkml:trace contextRef="#ctx0" brushRef="#br0">152 1 11915,'0'0'11430,"1"11"-10672,1 17-251,-2 0 0,0 0 0,-3 0 0,-7 41 1,2-35 239,-43 177 1613,42-171-2511,2 0-1,-3 45 1,8-112-578,-1-1 0,-1 0 0,-2 1 0,-15-45 0,1 2 71,20 71 1123,1 1-414,-1 0 0,1 0 0,-1-1 0,1 1 0,0 0 0,-1-1 0,1 1 0,0-1 0,0 1 0,0 0 0,0-1 0,1 0 0,-1 1 0,0-1 0,1 0 0,-1 0-1,1 0 1,-1 0 0,1 0 0,-1 0 0,1 0 0,0 0 0,-1 0 0,1-1 0,0 1 0,0-1 0,-1 0 0,5 1 0,-2 0 54,1-1-1,0 0 1,0 0 0,0 0-1,0 0 1,-1-1-1,1 1 1,0-1 0,0-1-1,-1 1 1,1-1-1,-1 1 1,1-1-1,6-5 1,22-17-1749,-4-5-9395,-24 23 3293</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8.227"/>
    </inkml:context>
    <inkml:brush xml:id="br0">
      <inkml:brushProperty name="width" value="0.025" units="cm"/>
      <inkml:brushProperty name="height" value="0.025" units="cm"/>
    </inkml:brush>
  </inkml:definitions>
  <inkml:trace contextRef="#ctx0" brushRef="#br0">56 0 15375,'0'0'8242,"-4"11"-6240,-8 36 244,-11 71 1,14-33-1800,1 99-1,24-253 526,-11-90-1106,17 184-368,-17-20 460,-2-1 48,0 0 0,1 0 0,0-1-1,0 0 1,0 0 0,0 0 0,0 0 0,1-1 0,-1 1 0,1-1-1,-1 0 1,1-1 0,0 1 0,0-1 0,0 0 0,0 0-1,0 0 1,0-1 0,0 0 0,0 0 0,0 0 0,0 0 0,0-1-1,0 0 1,0 0 0,0-1 0,0 1 0,-1-1 0,1 0 0,8-5-1,-12 6 10,0 0 0,0 1 0,0-1 0,0 0 0,0 0 0,0 1 0,0-1 0,0 1 0,0-1 0,0 1 0,1-1 0,-1 1 0,0 0 0,0-1 0,0 1 0,0 0 0,1 0 0,-1 0 0,2 0-1,1 15 435,-4-13-434,-1-1 0,1 0 0,0 0 0,0 1 0,0-1 0,0 0 0,0 0 0,1 1 0,-1-1 0,0 0 0,0 0 0,1 1 0,-1-1 0,1 0-1,-1 0 1,1 0 0,0 0 0,-1 0 0,1 0 0,0 0 0,0 0 0,0 0 0,0 0 0,0 0 0,0 0 0,0-1 0,0 1 0,0 0 0,0-1 0,0 1 0,0 0 0,0-1 0,0 0 0,1 1 0,1-1 0,15 2-15,0-2 0,1-1 0,-1 0 0,27-5 0,40-3 0,-84 9-89,1 0-1,-1 1 1,1-1-1,-1 0 1,1 1-1,-1-1 1,1 1-1,-1-1 1,1 1-1,-1 0 1,1 0-1,-1 0 1,0-1-1,0 1 1,1 1-1,-1-1 1,0 0-1,0 0 1,0 0-1,0 0 1,0 1-1,-1-1 1,1 0-1,0 1 1,0-1-1,-1 1 1,1-1-1,-1 1 1,0-1-1,1 3 0,-1-2-123,1-1-1,-1 1 0,0-1 0,1 0 1,-1 1-1,1-1 0,-1 1 0,1-1 1,0 0-1,0 0 0,0 1 0,-1-1 1,1 0-1,0 0 0,1 0 0,-1 0 1,0 0-1,0 0 0,0 0 0,0 0 1,1 0-1,-1-1 0,0 1 0,1-1 1,-1 1-1,1-1 0,-1 1 0,1-1 1,-1 0-1,2 1 0,9-1-9475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9.480"/>
    </inkml:context>
    <inkml:brush xml:id="br0">
      <inkml:brushProperty name="width" value="0.025" units="cm"/>
      <inkml:brushProperty name="height" value="0.025" units="cm"/>
    </inkml:brush>
  </inkml:definitions>
  <inkml:trace contextRef="#ctx0" brushRef="#br0">98 230 4805,'0'0'26756,"0"0"-26751,0-1 0,0 1 0,0-1 0,0 1 0,0-1 0,0 1 1,0-1-1,0 1 0,0 0 0,0-1 0,0 1 0,0-1 0,0 1 1,-1-1-1,1 1 0,0-1 0,0 1 0,0-1 0,-1 1 0,1 0 1,0-1-1,-1 1 0,1 0 0,0-1 0,-1 1 0,1 0 1,-1-1-1,-2 2-3,0 0 1,0 0-1,0 0 1,0 0-1,0 1 1,0 0-1,1-1 1,-1 1-1,0 0 1,1 0-1,-5 5 0,-29 30-26,34-35 18,0 0 0,1 0 1,-1 1-1,0-1 0,1 0 0,0 1 1,-1 0-1,1-1 0,0 1 0,0-1 1,1 1-1,-1 0 0,0 0 0,1-1 1,0 5-1,0-7 2,0 1 0,0 0 0,0-1 0,0 1 0,1 0 0,-1-1 0,0 1 0,1-1 0,-1 1 0,0 0 0,1-1 0,-1 1 0,1-1 0,-1 1 0,1-1 0,-1 0 0,1 1 0,-1-1 0,1 1 0,-1-1 0,1 0 0,0 1 0,0-1 0,27 0 10,-17-3 10,-1-1 0,1 0 0,-1-1 0,0 0 0,-1-1 0,1 0 0,-1 0 0,-1-1 0,13-12 0,68-75 11,-88 93-24,19-21 65,-2 0 0,-1 0 0,-1-2 0,0 0 0,15-35 0,-66 119-92,8-16 48,26-42-20,-12 20 22,2 0 0,0 0 0,2 1 1,0 0-1,1 1 0,-5 31 0,13-54-22,0 0 0,0 0 0,-1 0 0,1 0 0,1 0 0,-1 0 0,0 0-1,0 0 1,0 0 0,0 0 0,1 0 0,-1 0 0,0 0 0,1 0 0,-1 0 0,1 0 0,-1-1-1,1 1 1,-1 0 0,1 0 0,0 0 0,-1-1 0,1 1 0,0 0 0,0-1 0,0 1 0,-1-1-1,1 1 1,0-1 0,0 1 0,0-1 0,0 1 0,0-1 0,0 0 0,0 0 0,0 1 0,0-1 0,0 0-1,0 0 1,0 0 0,0 0 0,0 0 0,0 0 0,0 0 0,0-1 0,0 1 0,0 0 0,0-1-1,0 1 1,1-1 0,6-1 24,-1 0-1,0-1 0,0 0 1,0 0-1,9-5 0,-1-3-95,0 0 0,0 0 0,16-18 0,-25 23 5,0-1 0,0 0 0,0 0 0,-1 0 0,0-1 1,-1 1-1,0-1 0,6-15 0,-10 23 57,0 0-1,0 0 1,0 0 0,0 0-1,-1 0 1,1 0 0,0 0-1,0 0 1,0 0-1,0 0 1,0 0 0,0 0-1,0 0 1,0 0 0,-1 0-1,1 0 1,0 0-1,0 0 1,0 0 0,0 0-1,0 0 1,0 0 0,0 0-1,0 0 1,0 0 0,-1 0-1,1 0 1,0 0-1,0-1 1,0 1 0,0 0-1,0 0 1,0 0 0,0 0-1,0 0 1,0 0-1,0 0 1,0 0 0,0 0-1,0 0 1,-1-1 0,1 1-1,0 0 1,0 0-1,0 0 1,0 0 0,0 0-1,0 0 1,0 0 0,0 0-1,0-1 1,0 1-1,0 0 1,0 0 0,0 0-1,0 0 1,0 0 0,1 0-1,-1 0 1,0 0 0,0 0-1,0-1 1,0 1-1,0 0 1,-12 9-61,-11 15 548,13-14-106,7-6 2,11-9-200,-7 5-177,0-1 0,0 1 0,-1-1 0,1 1 0,0-1 0,-1 1 0,1-1 0,0 0 0,-1 1 0,1-1 0,-1 0 0,1 1 0,-1-1 0,0 0 0,1 0 0,-1 0 0,0 0 0,1 1 0,-1-1 0,0 0 0,0 0 0,0 0 0,0 0 0,0-1 0,0 2 0,0-1 0,0 1 0,-1-1 0,1 1 0,0 0 0,-1-1 0,1 1 0,0 0 0,-1-1 0,1 1 0,-1 0 0,1 0 0,0-1 0,-1 1 0,1 0 0,-1 0 0,1 0 0,-1 0 0,1-1 0,-1 1 0,1 0 0,-1 0 0,1 0 0,-1 0 0,1 0 0,-1 0 0,1 0 0,-1 0 0,1 0 0,-1 1 0,1-1 0,-1 0 0,1 0 0,0 0 0,-1 1 0,1-1 0,-1 0 0,1 0 0,-1 1 0,1-1 0,0 0 0,-1 1 0,1-1 0,0 0 0,-1 1 0,1 0 0,-10 5 0,1 1 0,0 0 0,0 0 0,0 1 0,-13 16 0,19-19 0,-1-1 0,1 1 0,0 0 0,0 0 0,0 1 0,1-1 0,0 0 0,0 1 0,0 0 0,1-1 0,-1 1 0,1 0 0,0 7 0,2-12-11,-1 0 0,1 0-1,-1 1 1,1-1 0,0 0 0,0 0-1,-1 0 1,1 0 0,0 0 0,0 0-1,0 0 1,0 0 0,0 0 0,0 0-1,0 0 1,1-1 0,-1 1 0,0 0-1,0-1 1,1 1 0,-1-1 0,0 1-1,1-1 1,-1 0 0,0 0 0,1 1 0,-1-1-1,1 0 1,-1 0 0,3-1 0,55 1-1439,-47-1 696,-2 1-1369,0-1-1,1 0 0,-1-1 1,19-6-1,7-5-8312</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9.837"/>
    </inkml:context>
    <inkml:brush xml:id="br0">
      <inkml:brushProperty name="width" value="0.025" units="cm"/>
      <inkml:brushProperty name="height" value="0.025" units="cm"/>
    </inkml:brush>
  </inkml:definitions>
  <inkml:trace contextRef="#ctx0" brushRef="#br0">125 0 19603,'0'0'8637,"-10"2"-7740,1 0-658,0 0 1,0 1-1,0 0 1,1 0-1,-15 8 1,20-9-191,0 0 0,0-1 1,0 1-1,0 0 1,0 0-1,1 1 1,-1-1-1,1 1 0,-1-1 1,1 1-1,0 0 1,0 0-1,0 0 0,0 0 1,1 0-1,-1 0 1,1 0-1,0 1 0,0-1 1,0 0-1,0 1 1,0 3-1,4-5-35,0-1 0,1 0 0,-1 0 0,1 0 0,-1 0 0,0-1 0,1 0 0,-1 1 0,1-1 0,-1 0-1,1-1 1,4 0 0,1 1 13,21-1-148,-19 0-139,0 0 0,0 1 0,-1 0-1,1 1 1,0 0 0,0 0 0,-1 2 0,1-1 0,11 5 0,-22-7 257,1 0 1,0 1 0,-1-1-1,1 0 1,-1 0 0,0 1-1,1-1 1,-1 0 0,1 1-1,-1-1 1,1 0 0,-1 1-1,0-1 1,1 1 0,-1-1-1,0 1 1,0-1-1,1 1 1,-1-1 0,0 1-1,0-1 1,1 1 0,-1-1-1,0 1 1,0-1 0,0 1-1,0-1 1,0 1 0,0-1-1,0 1 1,0 0 0,0-1-1,0 1 1,0 0 0,-16 16 445,-24 4 675,40-20-1113,-13 5 30,0-1 0,0 1 1,-1-2-1,0 0 1,0-1-1,0 0 0,-18 1 1,32-4-249,0 0 0,-1 0 1,1 0-1,0 0 0,0-1 1,-1 1-1,1 0 1,0 0-1,0 0 0,0 0 1,-1 0-1,1 0 0,0-1 1,0 1-1,0 0 0,0 0 1,-1 0-1,1 0 0,0-1 1,0 1-1,0 0 1,0 0-1,0 0 0,0-1 1,0 1-1,0 0 0,0 0 1,0-1-1,-1 1 0,1 0 1,0 0-1,0-1 1,0 1-1,0 0 0,0 0 1,1 0-1,-1-1 0,0 1 1,0 0-1,0 0 0,0-1 1,0-1-2933,0-12-14461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1.333"/>
    </inkml:context>
    <inkml:brush xml:id="br0">
      <inkml:brushProperty name="width" value="0.025" units="cm"/>
      <inkml:brushProperty name="height" value="0.025" units="cm"/>
    </inkml:brush>
  </inkml:definitions>
  <inkml:trace contextRef="#ctx0" brushRef="#br0">125 160 6022,'0'0'13244,"2"-8"-10697,1-3-1756,3-32 1658,-6 42-2383,0 1-1,0-1 1,0 1-1,0-1 1,0 0-1,0 1 1,0-1-1,0 1 1,0-1-1,-1 0 1,1 1-1,0-1 1,-1 1-1,1-1 1,0 1-1,-1-1 1,1 1-1,0-1 1,-1 1-1,1 0 1,-1-1-1,1 1 1,-1-1-1,1 1 1,-1 0-1,1 0 1,-1-1-1,1 1 1,-1 0-1,0 0 1,1 0-1,-1-1 1,-27 3 1066,22-1-990,0 1 0,0 0 0,0 1-1,1-1 1,-1 1 0,-8 5 0,10-4-114,-1 0-1,1 0 1,1 0 0,-1 0 0,0 0-1,1 1 1,0 0 0,0 0 0,0 0-1,1 0 1,0 0 0,0 0 0,0 0-1,-1 8 1,5-13-17,0-1 0,0 1-1,0 0 1,0-1 0,0 0-1,0 1 1,0-1 0,0 0-1,-1 0 1,1 0 0,3-2-1,26-30 69,-28 28-97,1 0 0,0 1 0,0-1 0,1 1 0,-1 0 0,1 0 0,0 0 0,0 1 0,9-5 0,-13 8 12,0 0 0,-1 0 0,1 0 0,-1 0 0,1 1 0,0-1 0,-1 0 1,1 1-1,0-1 0,-1 0 0,1 1 0,-1-1 0,1 1 0,-1-1 0,1 1 0,-1-1 0,1 1 0,-1-1 0,0 1 1,1-1-1,-1 1 0,0 0 0,1-1 0,-1 1 0,0 0 0,0-1 0,0 1 0,0 0 0,1-1 0,-1 1 0,0 0 1,0-1-1,0 1 0,0 0 0,0-1 0,-1 2 0,3 40 56,-2-27 23,1-12-61,-1 1 1,1 0 0,-1-1 0,1 1-1,0 0 1,1-1 0,-1 1-1,0-1 1,1 1 0,0-1 0,0 0-1,0 0 1,0 0 0,6 6-1,-7-9 8,0 1 0,1 0 0,-1 0 0,0 0 0,1-1 0,-1 1 0,1-1 0,-1 1 0,1-1 0,0 0 0,-1 0 0,1 1 0,-1-1 0,1 0 0,-1 0 0,1 0 0,0-1 0,-1 1 0,1 0 0,-1-1 0,1 1 0,-1-1 0,1 1 0,-1-1 0,1 0 0,-1 1 0,0-1 0,1 0 0,-1 0 0,0 0 0,0 0 0,0 0 0,1 0 0,-1-1 0,0 1 0,-1 0 0,3-3 0,0-1 11,1 0-1,-1 0 1,0 0 0,0 0-1,-1-1 1,1 1 0,-1-1 0,-1 0-1,1 1 1,-1-1 0,0 0-1,0 0 1,-1 0 0,1 0-1,-2-6 1,1 11-35,0 1-1,-1 0 0,1-1 1,0 1-1,-1 0 1,1 0-1,-1-1 1,1 1-1,-1 0 0,1 0 1,0 0-1,-1-1 1,1 1-1,-1 0 1,1 0-1,-1 0 1,1 0-1,-1 0 0,1 0 1,-1 0-1,1 0 1,-1 0-1,1 1 1,-1-1-1,1 0 0,-1 0 1,1 0-1,0 0 1,-1 1-1,1-1 1,-1 0-1,1 0 0,0 1 1,-1-1-1,1 0 1,0 1-1,-1-1 1,1 0-1,0 1 1,-1-1-1,1 1 0,0-1 1,0 0-1,-1 1 1,2-1 6,-1 0 0,0 0 1,1 0-1,-1 0 0,0 0 0,1 0 1,-1 0-1,0 0 0,1 0 1,-1 0-1,0 0 0,1 1 1,-1-1-1,0 0 0,1 0 0,-1 0 1,0 0-1,0 0 0,1 1 1,-1-1-1,0 0 0,1 0 0,-1 1 1,0-1-1,0 0 0,0 0 1,1 1-1,-1-1 0,0 0 0,0 1 1,0-1-1,0 0 0,0 1 1,1-1-1,-1 0 0,0 0 1,0 1-1,0-1 0,0 1 0,0-1 1,0 0-1,0 1 0,0-1 1,0 0-1,0 1 0,0-1 0,-1 0 1,1 1-1,0-1 0,0 0 1,0 0-1,0 1 0,0-1 1,-1 0-1,1 1 0,0-1 0,0 0 1,0 0-1,-1 1 0,1-1 1,0 0-1,-1 0 0,1 1 0,11-2 26,0 0-1,0 0 0,0-1 0,0-1 1,0 0-1,13-5 0,-18 5-400,1 1 1,-1-1-1,-1 0 0,1-1 0,0 1 1,-1-1-1,1 0 0,-1-1 0,-1 1 1,1-1-1,0 0 0,4-6 0,-9 10-385,-5 8-6013,5-4 3169,7-6 2386,12-25 1464,-2 1 1332,-16 26-1313,-1 0-1,1 0 1,0 0 0,0 0 0,0 0 0,-1 0-1,1 1 1,0-1 0,0 0 0,0 1-1,0-1 1,0 1 0,1-1 0,-1 1 0,0-1-1,0 1 1,0 0 0,2-1 0,-3 28 2947,-14 121 213,14-147-3464,0-1 0,1 0 0,-1 0 0,0 1 0,0-1 0,0 0 0,0 0 0,0 0 0,0 1 1,1-1-1,-1 0 0,0 0 0,0 0 0,0 1 0,1-1 0,-1 0 0,0 0 0,0 0 0,0 0 0,1 0 0,-1 1 0,0-1 1,0 0-1,1 0 0,-1 0 0,0 0 0,0 0 0,1 0 0,-1 0 0,0 0 0,0 0 0,1 0 0,-1 0 0,0 0 0,0 0 0,1 0 1,-1 0-1,0 0 0,0-1 0,1 1 0,-1 0 0,0 0 0,1 0 0,11-7-5107,-4-7-2143</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2.002"/>
    </inkml:context>
    <inkml:brush xml:id="br0">
      <inkml:brushProperty name="width" value="0.025" units="cm"/>
      <inkml:brushProperty name="height" value="0.025" units="cm"/>
    </inkml:brush>
  </inkml:definitions>
  <inkml:trace contextRef="#ctx0" brushRef="#br0">79 0 12492,'0'0'15673,"3"13"-14920,-1-5-685,0 0 0,-1 1 0,0-1 0,0 1 0,-1 0 0,0-1 0,0 1 0,-1-1 0,-1 1-1,-2 13 1,-26 63 905,16-52-588,3 1 1,1 0-1,-7 40 1,26-81-46,2-9-242,-3-5-305,-1 0 0,-1 0 0,-1-1 0,4-37 0,-8 52-8,35 39-804,-32-30 1022,-1 0-1,0-1 1,0 1 0,1-1 0,-1 0 0,1 0 0,-1 0-1,1 0 1,0 0 0,-1-1 0,1 0 0,0 0 0,-1 0-1,1 0 1,0 0 0,-1-1 0,1 0 0,4-1 0,-2 0 33,0-1 1,-1 0-1,1 0 1,-1 0-1,0-1 1,0 1-1,0-1 1,-1 0-1,1-1 1,4-5 0,-2 1 24,0 0 0,0-1 0,-1 0 0,0 0 1,-1-1-1,0 1 0,-1-1 0,0 0 1,-1 0-1,0-1 0,2-12 0,-5 24-53,-2-37-19,-7 28-227,-11 16-103,11 1 324,0 0-1,0 0 1,1 1-1,0 0 0,1 0 1,0 1-1,0 0 1,1 0-1,0 0 0,1 1 1,0 0-1,1 0 1,0 1-1,1-1 1,0 1-1,-2 12 0,6-23 6,-1 1 1,0-1-1,1 0 0,-1 0 0,0 1 0,1-1 0,0 0 0,-1 0 1,1 1-1,0-1 0,-1 0 0,1 0 0,0 0 0,0 0 0,0 0 0,0 0 1,0 0-1,0-1 0,0 1 0,0 0 0,0 0 0,1-1 0,-1 1 0,0-1 1,0 1-1,1-1 0,-1 1 0,0-1 0,1 0 0,1 0 0,55 6-1062,-21-4-67,-35-1 1148,0 0 0,0 0 0,0 0 0,0 1 1,0-1-1,0 0 0,0 1 0,0-1 1,0 1-1,-1 0 0,1 0 0,-1-1 0,1 1 1,-1 0-1,0 0 0,0 0 0,0 1 0,0-1 1,0 0-1,0 0 0,-1 0 0,1 1 1,-1-1-1,1 0 0,-1 1 0,0-1 0,0 1 1,0-1-1,0 0 0,0 1 0,-1-1 1,1 0-1,-2 4 0,1 2-75,-1-1-1,1 1 1,-2-1 0,1 1-1,-1-1 1,0 0 0,-1 0-1,0 0 1,-4 6 0,7-12-160,0 0 1,0 0 0,0 0-1,-1 0 1,1 0-1,0 0 1,0 0-1,-1-1 1,1 1-1,0 0 1,-1-1 0,1 1-1,0-1 1,-1 0-1,1 1 1,-2-1-1,-15-2-6150,2-6-3487</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28.027"/>
    </inkml:context>
    <inkml:brush xml:id="br0">
      <inkml:brushProperty name="width" value="0.025" units="cm"/>
      <inkml:brushProperty name="height" value="0.025" units="cm"/>
    </inkml:brush>
  </inkml:definitions>
  <inkml:trace contextRef="#ctx0" brushRef="#br0">0 1 18866,'0'0'9289,"69"0"-8200,-32 0-160,8 0-257,8 1-384,2 0-223,3-1-33,-2 0 0,-4 0-321,-8 0-832,-11 0-769,-9 0-1249,-15 0-1153</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2.345"/>
    </inkml:context>
    <inkml:brush xml:id="br0">
      <inkml:brushProperty name="width" value="0.025" units="cm"/>
      <inkml:brushProperty name="height" value="0.025" units="cm"/>
    </inkml:brush>
  </inkml:definitions>
  <inkml:trace contextRef="#ctx0" brushRef="#br0">0 0 18193,'0'0'4388,"63"12"-7815,-36-2-5734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2.738"/>
    </inkml:context>
    <inkml:brush xml:id="br0">
      <inkml:brushProperty name="width" value="0.025" units="cm"/>
      <inkml:brushProperty name="height" value="0.025" units="cm"/>
    </inkml:brush>
  </inkml:definitions>
  <inkml:trace contextRef="#ctx0" brushRef="#br0">51 0 19410,'0'0'2045,"-6"10"-113,3-6-1653,-28 49 1094,29-50-1342,1 0 0,-1 0 0,1 0-1,0 0 1,0 1 0,0-1 0,0 0 0,1 1-1,-1-1 1,1 1 0,0-1 0,0 1 0,0-1-1,1 0 1,-1 1 0,1-1 0,0 1-1,1 3 1,-1-6-23,-1-1 0,1 1 0,0 0 0,0 0-1,0 0 1,0-1 0,0 1 0,0-1 0,1 1-1,-1-1 1,0 1 0,0-1 0,0 0 0,1 1-1,-1-1 1,0 0 0,0 0 0,0 0 0,1 0 0,-1 0-1,0 0 1,0 0 0,1 0 0,-1-1 0,0 1-1,0 0 1,2-1 0,32-14 275,0-16-151,11-8-103,-43 36-18,0 1-1,0 0 1,0 0-1,0 0 1,0 1 0,1-1-1,-1 1 1,1 0 0,-1 0-1,1 0 1,6 0-1,-9 1 26,0 1-1,-1 0 0,1 0 0,0 0 1,-1-1-1,1 1 0,-1 0 0,1 0 1,-1 0-1,0 0 0,1 0 0,-1 0 1,0 0-1,0 0 0,0 0 0,0 0 0,1 0 1,-1 0-1,-1 0 0,1 0 0,0 0 1,0 0-1,0 0 0,0 0 0,-1 0 1,1 0-1,-1 1 0,-7 34 767,8-35-826,-6 37 1825,13-27-344,15-13-682,-9-4-711,1-1 0,-2 0 0,1-2 0,19-15 0,-24 17-187,0 0-1,1 0 0,0 1 0,0 0 1,1 1-1,-1 0 0,1 0 0,0 1 0,0 1 1,18-5-1,-27 9 116,-1-1 1,1 0-1,0 1 1,-1-1-1,1 1 1,-1-1-1,1 1 1,-1-1-1,1 1 0,-1-1 1,0 1-1,1 0 1,-1-1-1,0 1 1,1 0-1,-1-1 1,0 1-1,0 0 1,1-1-1,-1 1 1,0 0-1,0-1 0,0 1 1,0 0-1,0 0 1,0-1-1,0 1 1,0 0-1,0-1 1,-1 1-1,1 0 1,0 0-1,0-1 1,-1 1-1,1 0 0,-8 29 189,5-23-90,1-1 1,-1 1-1,2-1 1,-1 1-1,1 0 1,-1 0-1,1 9 0,9-17-4415,4-10-2632</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3.237"/>
    </inkml:context>
    <inkml:brush xml:id="br0">
      <inkml:brushProperty name="width" value="0.025" units="cm"/>
      <inkml:brushProperty name="height" value="0.025" units="cm"/>
    </inkml:brush>
  </inkml:definitions>
  <inkml:trace contextRef="#ctx0" brushRef="#br0">1 131 8520,'0'0'19928,"8"2"-18775,-1 0-1082,0 0 0,-1-1-1,1 1 1,0-2-1,0 1 1,0-1 0,0 0-1,-1 0 1,1-1-1,0 0 1,0 0 0,0-1-1,-1 1 1,1-1 0,-1-1-1,0 0 1,1 1-1,-1-2 1,0 1 0,-1-1-1,7-4 1,-6 2-44,-1 1 0,1-1 1,-1-1-1,9-12 0,-13 17-20,1 0-1,-1 0 0,0 1 1,0-1-1,0-1 0,-1 1 1,1 0-1,0 0 1,-1 0-1,1 0 0,-1 0 1,0-1-1,0 1 0,1 0 1,-2 0-1,1 0 1,0-1-1,0 1 0,-1 0 1,1 0-1,-1 0 0,-1-4 1,1 5-22,0 0 1,0 0-1,0 1 1,0-1-1,-1 0 1,1 0 0,0 0-1,0 1 1,-1-1-1,1 1 1,-1-1-1,1 1 1,0 0-1,-1-1 1,1 1 0,-1 0-1,1 0 1,-1 0-1,1 0 1,0 0-1,-1 0 1,1 1-1,-1-1 1,-1 1-1,-1-1-25,1 1-1,-1 0 1,0 0-1,1 1 1,-1-1-1,1 1 1,-1 0-1,-4 2 1,3 2-63,0 0 0,0 0 0,1 0 0,0 0 0,0 1 0,0-1 0,0 1 0,1 0 1,1 0-1,-1 1 0,1-1 0,0 0 0,1 1 0,-1-1 0,2 1 0,-1 0 0,1 11 0,0-18-13,0 1-1,1-1 0,-1 0 0,0 1 1,0-1-1,1 0 0,-1 1 0,1-1 1,-1 0-1,1 0 0,0 1 0,-1-1 1,1 0-1,0 0 0,0 0 0,0 0 1,0 0-1,0 0 0,0 0 0,0 0 1,0-1-1,0 1 0,2 1 0,0-1-200,0 0-1,0 0 0,0 0 0,0-1 1,0 1-1,0-1 0,1 1 0,-1-1 1,6-1-1,-1 1-590,0-2 1,0 1-1,0-1 1,0 0 0,0-1-1,0 0 1,9-4-1,21-20-5279,0-5-2093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3.704"/>
    </inkml:context>
    <inkml:brush xml:id="br0">
      <inkml:brushProperty name="width" value="0.025" units="cm"/>
      <inkml:brushProperty name="height" value="0.025" units="cm"/>
    </inkml:brush>
  </inkml:definitions>
  <inkml:trace contextRef="#ctx0" brushRef="#br0">79 118 4324,'4'-14'4911,"2"-2"-3449,8-31 978,-9 6 2659,-6 45-4629,0-1 0,0 1-1,0 0 1,-1-1 0,1 1 0,-1-1 0,-4 7 0,-3 7-103,-7 21 18,1 1-1,2 0 1,2 1-1,2 1 0,1-1 1,-4 79-1,13-119-318,1-1-1,-1 1 1,0-1-1,0 1 1,0-1-1,0 0 1,0 0-1,0 1 1,0-1-1,0 0 1,0 0 0,0 0-1,0 0 1,0 0-1,-1 0 1,1-1-1,0 0 1,6-23-23,-1 0 0,4-35 0,-7 44 133,-3 13-21,0 6 57,0 0-195,0 1 0,0-1 0,0 1 0,1-1 0,-1 0 0,1 1 0,0-1 0,0 0-1,0 0 1,0 1 0,1-1 0,-1 0 0,1 0 0,-1 0 0,1 0 0,0-1 0,0 1-1,1-1 1,-1 1 0,1-1 0,-1 1 0,1-1 0,0 0 0,-1 0 0,1-1 0,0 1 0,0-1-1,0 1 1,1-1 0,-1 0 0,0 0 0,0 0 0,1 0 0,5 0 0,-3-1 24,1 0 1,0 0-1,0 0 1,-1-1 0,1 0-1,0 0 1,-1-1-1,1 0 1,-1 0 0,0 0-1,1-1 1,-1 0-1,0 0 1,-1 0 0,1-1-1,-1 0 1,6-5-1,-5 4 78,0-1 0,0 1 0,-1-1 0,1-1-1,-1 1 1,-1-1 0,1 0 0,-1 0-1,-1 0 1,1 0 0,2-11 0,-33 65 206,22-35-220,0 0 0,1 0 0,0 1-1,1-1 1,1 1 0,0 0 0,-1 22 0,3-34-143,0-1 0,0 1 0,0 0 0,0 0 0,0 0 0,1-1 0,-1 1 1,0 0-1,0 0 0,1-1 0,-1 1 0,0 0 0,1 0 0,-1-1 1,0 1-1,1 0 0,-1-1 0,1 1 0,-1-1 0,1 1 0,0-1 0,-1 1 1,1-1-1,-1 1 0,1-1 0,0 1 0,0-1 0,-1 0 0,1 1 1,0-1-1,-1 0 0,1 0 0,0 1 0,0-1 0,0 0 0,-1 0 1,1 0-1,0 0 0,0 0 0,0 0 0,0-1 0,2 1-569,-1 0 0,0-1-1,0 1 1,0-1 0,0 1 0,0-1-1,0 0 1,0 0 0,-1 0-1,1 0 1,0 0 0,0-1 0,-1 1-1,1 0 1,1-3 0,12-17-9953</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4.045"/>
    </inkml:context>
    <inkml:brush xml:id="br0">
      <inkml:brushProperty name="width" value="0.025" units="cm"/>
      <inkml:brushProperty name="height" value="0.025" units="cm"/>
    </inkml:brush>
  </inkml:definitions>
  <inkml:trace contextRef="#ctx0" brushRef="#br0">6 1 7335,'0'0'16752,"-5"49"-16688,19-36-641,2-3-2177,4-4-2563,1-2-7335</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4.425"/>
    </inkml:context>
    <inkml:brush xml:id="br0">
      <inkml:brushProperty name="width" value="0.025" units="cm"/>
      <inkml:brushProperty name="height" value="0.025" units="cm"/>
    </inkml:brush>
  </inkml:definitions>
  <inkml:trace contextRef="#ctx0" brushRef="#br0">107 0 9705,'0'0'10111,"-10"8"-8365,3-3-1528,-43 32 1921,46-33-1852,0-1 1,0 1 0,1-1-1,-1 1 1,1 0-1,0 0 1,0 1 0,1-1-1,-1 1 1,1-1-1,-3 8 1,6-11-296,-1 0 0,0-1 0,1 1 0,-1 0 0,1 0 0,-1-1 0,1 1 0,-1 0 0,1-1 0,-1 1 0,1-1 0,0 1 0,-1 0 0,1-1 0,0 0 0,0 1 0,-1-1 0,1 1 0,0-1 0,0 0 0,-1 1 0,1-1 0,0 0 0,0 0 0,0 0 0,0 0 0,-1 0 0,1 0 0,0 0 0,0 0 0,0 0 0,1 0 0,44 0-2315,-34-1 1018,3 2 275,-1 0-1,1 0 1,17 5-1,-29-5 1117,0 0 1,0 0-1,0 0 0,-1 0 0,1 0 0,0 1 0,-1-1 0,1 1 1,-1 0-1,5 3 0,-7-4 75,1 0 1,0 0-1,-1 0 0,1 0 1,-1 0-1,1 0 0,-1 0 1,0 0-1,1 0 1,-1 0-1,0 0 0,0 1 1,1-1-1,-1 0 0,0 0 1,0 0-1,0 0 1,-1 0-1,1 1 0,0-1 1,0 0-1,-1 0 0,1 0 1,0 0-1,-1 0 1,1 0-1,-1 0 0,0 1 1,-2 2 191,0 0 0,-1 0 0,1-1 0,0 0 1,-1 1-1,0-1 0,0-1 0,0 1 0,0 0 0,0-1 1,-1 0-1,1 0 0,-1 0 0,-5 1 0,-40 5 425,49-8-1018,0-1 1,1 1 0,-1-1-1,0 0 1,1 1-1,-1-1 1,0 0 0,1 0-1,-1 1 1,1-1 0,-1 0-1,1 0 1,0 0-1,-1 0 1,1 0 0,0 0-1,0 0 1,0 0 0,0 0-1,-1 1 1,1-1-1,0 0 1,1 0 0,-1 0-1,0 0 1,0 0 0,0 0-1,0 0 1,1 0-1,0-1 1,-1-1-588,4-15-6129</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4.765"/>
    </inkml:context>
    <inkml:brush xml:id="br0">
      <inkml:brushProperty name="width" value="0.025" units="cm"/>
      <inkml:brushProperty name="height" value="0.025" units="cm"/>
    </inkml:brush>
  </inkml:definitions>
  <inkml:trace contextRef="#ctx0" brushRef="#br0">124 284 15759,'0'0'2653,"-12"6"224,8-4-2755,-9 4 869,0 1 0,0 0-1,-21 16 1,32-21-838,-1-1 1,1 1 0,-1 0 0,1 1 0,-1-1 0,1 0 0,0 1-1,0-1 1,1 1 0,-1 0 0,0-1 0,1 1 0,-1 0-1,1 0 1,0 0 0,0 0 0,0 0 0,1 0 0,-1 0 0,1 1-1,-1-1 1,1 0 0,0 0 0,0 0 0,1 1 0,-1-1 0,2 5-1,-1-7-136,0 1 0,0-1 0,1 1 0,-1-1 0,0 0 0,1 1 0,-1-1 0,1 0 0,0 0 0,-1 0 0,1 0 0,0-1 0,0 1 0,-1 0-1,1-1 1,0 1 0,0-1 0,0 0 0,0 1 0,0-1 0,0 0 0,2-1 0,47-2 207,-41 0-215,1-1 0,-1 0 0,0 0 0,0-1 0,0-1 0,-1 0 0,1 0 0,-2-1 0,1 0-1,-1 0 1,0-1 0,0 0 0,-1 0 0,0-1 0,6-10 0,2-4-62,0-1 0,-2-1 0,0 0 0,15-48 0,-24 62-37,0-1 0,-1 1 1,0-1-1,-1 0 1,-1 0-1,0 0 1,0 0-1,-2-18 0,1 29 79,0 0 0,0 0-1,-1-1 1,1 1 0,0 0-1,0 0 1,-1 0 0,1-1-1,-1 1 1,1 0 0,-1 0-1,0 0 1,1 0 0,-1 0-1,0 0 1,0 0 0,0 0-1,1 1 1,-1-1-1,0 0 1,0 0 0,0 1-1,0-1 1,-1 0 0,1 1-1,-2-1 1,1 0 12,-1 1 1,1 0-1,-1 0 0,1 0 1,-1 0-1,1 1 0,-1-1 1,1 1-1,0-1 0,-1 1 1,1 0-1,-4 2 0,-3 1 90,1 1 0,-1 0 0,1 1 0,0 0 0,-11 11 0,11-9 86,1 0 0,0 1 0,1 0 0,0 1 0,0-1 0,1 1 0,-7 19 1,11-27-155,1 0 1,-1 1-1,0-1 1,0 0-1,1 0 1,0 0-1,-1 1 0,1-1 1,0 0-1,0 1 1,0-1-1,0 0 1,0 1-1,1-1 1,-1 0-1,1 0 1,0 1-1,-1-1 1,1 0-1,0 0 1,0 0-1,0 0 1,1 0-1,-1 0 1,0 0-1,1 0 1,-1-1-1,1 1 1,0-1-1,-1 1 1,1-1-1,0 1 1,0-1-1,0 0 1,0 0-1,0 0 1,0 0-1,1 0 1,-1 0-1,0-1 1,0 1-1,1-1 1,2 1-1,13 1-243,0-1 0,0 0 0,25-3 0,-26 1-429,0 1 0,-1 0-1,1 1 1,21 4-1,-36-5 691,-1 1-1,1-1 0,0 1 1,-1 0-1,1 0 0,-1-1 0,1 1 1,-1 0-1,0 1 0,1-1 0,-1 0 1,0 0-1,0 0 0,0 1 0,1-1 1,-1 1-1,-1-1 0,1 1 1,0-1-1,0 1 0,-1-1 0,1 1 1,0 0-1,-1-1 0,0 1 0,1 0 1,-1-1-1,0 1 0,0 0 1,0 0-1,0-1 0,0 1 0,-1 0 1,1 0-1,0-1 0,-2 3 0,-1 10 581,0-1-1,-2 0 0,-9 21 1,7-16-840,-1 9-264,8-16-3657</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5.400"/>
    </inkml:context>
    <inkml:brush xml:id="br0">
      <inkml:brushProperty name="width" value="0.025" units="cm"/>
      <inkml:brushProperty name="height" value="0.025" units="cm"/>
    </inkml:brush>
  </inkml:definitions>
  <inkml:trace contextRef="#ctx0" brushRef="#br0">50 159 10922,'0'0'15076,"10"0"-12967,1-1-1751,-1 0 0,1 0 0,0-1 0,0 0 1,0-1-1,-1 0 0,0-1 0,12-6 0,-18 8-327,1 0-1,-1 0 0,0-1 0,0 0 0,0 0 0,0 0 0,0 0 0,-1 0 0,1-1 0,-1 0 0,0 1 0,0-1 0,-1 0 0,1-1 0,-1 1 0,0 0 0,0-1 0,0 1 0,0-1 0,-1 0 1,0 0-1,0 1 0,0-9 0,0 12-34,-1 0 1,0-1 0,0 1 0,0 0 0,0-1-1,0 1 1,-1 0 0,1 0 0,0-1-1,0 1 1,-1 0 0,1 0 0,-1-1 0,1 1-1,-1 0 1,0 0 0,1 0 0,-1 0-1,0 0 1,0 0 0,0 0 0,0 0 0,0 0-1,0 0 1,0 0 0,0 1 0,-1-2-1,-1 1-14,1 1 0,-1-1 0,0 1-1,1 0 1,-1 0 0,1 0-1,-1 0 1,1 0 0,-1 0-1,0 1 1,1-1 0,-1 1-1,-2 1 1,-4 1-17,0 0 0,1 1 0,-1 1-1,1-1 1,-1 1 0,-11 11 0,7-4 11,0 2 1,2-1-1,-1 2 0,-15 27 0,22-34 5,0 0 0,1 1-1,1-1 1,-1 1 0,1 0 0,1 0-1,0 1 1,0-1 0,1 0-1,-1 19 1,2-26 18,1-1 0,-1 0-1,0 0 1,0 1 0,1-1 0,-1 0 0,0 1-1,1-1 1,-1 0 0,1 0 0,0 0-1,-1 0 1,1 1 0,0-1 0,0 0-1,0 0 1,0 0 0,0-1 0,0 1 0,0 0-1,0 0 1,0 0 0,0-1 0,3 2-1,-1-1 9,1 0-1,0 0 1,-1 0-1,1 0 1,0-1-1,0 0 1,0 0-1,7 0 0,1-2 26,1 0 0,-1-1 0,0 0 0,20-8 0,8-9 13,73-49 1,11-7-4,-121 79-354,-7 8 240,-6 9 232,6-13-74,-1 1 42,0-1 0,1 0 0,0 1 0,1 0 1,0 0-1,0 0 0,1 0 0,-2 12 0,3-19-123,1-1-1,0 1 1,1-1 0,-1 1 0,0 0 0,0-1 0,0 1 0,0-1-1,0 1 1,1 0 0,-1-1 0,0 1 0,0-1 0,1 1 0,-1-1-1,0 1 1,1-1 0,-1 1 0,1-1 0,-1 1 0,1-1-1,-1 1 1,1-1 0,-1 0 0,1 1 0,-1-1 0,1 0 0,-1 0-1,1 1 1,0-1 0,-1 0 0,2 0 0,28 1 87,28-15-40,53-43-52,-32 16 0,-80 41 0,1 0 0,0 0 0,0 1 0,0-1 0,0 0 0,0 1 0,0-1 0,0 0 0,0 1 0,-1-1 0,1 0 0,0 1 0,0-1 0,0 0 0,1 1 0,-1-1 0,0 0 0,0 1 0,0-1 0,0 0 0,0 1 0,0-1 0,0 0 0,1 0 0,-1 1 0,0-1 0,0 0 0,0 0 0,0 1 0,1-1 0,-1 0 0,0 0 0,0 1 0,1-1 0,-1 0 0,0 0 0,1 0 0,-1 0 0,0 1 0,0-1 0,1 0 0,-1 0 0,0 0 0,1 0 0,-1 0 0,0 0 0,1 0 0,-1 0 0,0 0 0,1 0 0,-1 0 0,0 0 0,1 0 0,-1 0 0,0 0 0,1 0 0,-1-1 0,0 1 0,0 0 0,1 0 0,-1 0 0,0 0 0,1-1 0,-1 1 0,-14 30 0,11-25 0,-11 37-6438</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8.460"/>
    </inkml:context>
    <inkml:brush xml:id="br0">
      <inkml:brushProperty name="width" value="0.025" units="cm"/>
      <inkml:brushProperty name="height" value="0.025" units="cm"/>
    </inkml:brush>
  </inkml:definitions>
  <inkml:trace contextRef="#ctx0" brushRef="#br0">1 0 17040,'0'0'10570,"56"20"-18642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6.410"/>
    </inkml:context>
    <inkml:brush xml:id="br0">
      <inkml:brushProperty name="width" value="0.025" units="cm"/>
      <inkml:brushProperty name="height" value="0.025" units="cm"/>
    </inkml:brush>
  </inkml:definitions>
  <inkml:trace contextRef="#ctx0" brushRef="#br0">77 121 5509,'0'0'23046,"-4"15"-22443,-18 48-65,11-34-284,1 0 1,1 0-1,2 1 1,-7 52-1,15-82-221,-1 1 1,0-1-1,1 0 1,-1 0-1,0 1 1,1-1-1,-1 0 1,0 0-1,1 0 0,-1 0 1,1 1-1,-1-1 1,0 0-1,1 0 1,-1 0-1,1 0 1,-1 0-1,0 0 0,1 0 1,-1 0-1,1 0 1,-1 0-1,0-1 1,1 1-1,-1 0 1,1 0-1,-1 0 1,0 0-1,1-1 0,-1 1 1,0 0-1,1 0 1,-1 0-1,0-1 1,1 1-1,-1 0 1,0-1-1,1 1 0,-1 0 1,0-1-1,17-11 304,-7 0-326,0 0-1,-1-1 0,-1 0 1,0-1-1,0 0 0,-2 0 0,0-1 1,0 1-1,-1-1 0,4-27 1,-2-1-19,-2 1 1,0-73-1,-5 115 8,0 1 0,0-1 0,0 0 0,-1 0 0,1 0 0,0 0 0,0 0 0,0 0 0,0 0 0,0 0 0,-1 0 0,1 0 0,0 0 0,0 0 0,0 0 0,0 0 0,-1 0 0,1 0 0,0 0 0,0 0 0,0 0 0,0 0 0,0 0 0,-1 0 0,1 0 0,0 0 0,0-1 0,0 1 0,0 0 0,0 0 0,-1 0 0,1 0 0,0 0 0,0 0 0,0 0 0,0 0 0,0-1 0,0 1 0,0 0 0,0 0 0,0 0 0,0 0 0,-1 0 0,1-1 0,0 1 0,0 0 0,0 0 0,0 0 0,0 0 0,0-1 0,0 1 0,0 0 0,0 0 0,0 0 0,0 0 0,0-1 0,0 1 0,1 0 0,-1 0 0,0 0 0,0 0 0,0 0 0,0-1 0,0 1 0,0 0 0,0 0 0,1 0 0,-12 16 0,-7 24 0,15-32 0,0 1 0,0 0 0,1 0 0,0 0 0,1 0 0,0 0 0,0 0 0,1 0 0,1 15 0,-1-24 0,1 1 0,-1 0 0,0 0 0,0 0 0,1 0 0,-1 0 0,1-1 0,-1 1 0,1 0 0,-1 0 0,1-1 0,-1 1 0,1 0 0,0-1 0,-1 1 0,1 0 0,0-1 0,0 1 0,-1-1 0,1 1 0,0-1 0,0 0 0,0 1 0,-1-1 0,1 0 0,2 1 0,28-4 0,-23 1 0,0-1 0,-1 0 0,1-1 0,-1 1 0,10-7 0,-2-3 0,1-1 0,-2 0 0,0 0 0,0-2 0,16-24 0,-38 76 0,-4-5 0,1-1 0,1 2 0,2-1 0,1 1 0,2 0 0,-3 61 0,8-91 0,0 0 0,0 0 0,0 0 0,1 0 0,-1-1 0,0 1 0,1 0 0,-1 0 0,1 0 0,0-1 0,-1 1 0,1 0 0,0-1 0,0 1 0,0 0 0,1-1 0,-1 1 0,0-1 0,0 0 0,1 1 0,-1-1 0,3 2 0,-1-2 0,0 0 0,0 0 0,-1 0 0,1-1 0,0 1 0,0-1 0,0 0 0,0 1 0,0-1 0,0-1 0,-1 1 0,1 0 0,4-1 0,2-2 0,0 1 0,-1-1 0,1 0 0,-1-1 0,0 0 0,0 0 0,0-1 0,12-9 0,-10 5 0,0 0 0,-1-1 0,0 0 0,0 0 0,-1-1 0,-1 0 0,0 0 0,0-1 0,-1 0 0,-1 0 0,0 0 0,0-1 0,-2 0 0,1 0 0,-2 0 0,3-21 0,-6 34 0,1-1 0,0 1 0,0 0 0,0 0 0,-1-1 0,1 1 0,0 0 0,0 0 0,0 0 0,-1-1 0,1 1 0,0 0 0,0 0 0,-1 0 0,1 0 0,0 0 0,-1 0 0,1-1 0,0 1 0,-1 0 0,1 0 0,0 0 0,0 0 0,-1 0 0,1 0 0,0 0 0,-1 0 0,1 0 0,0 0 0,-1 1 0,1-1 0,0 0 0,0 0 0,-1 0 0,1 0 0,0 0 0,-1 0 0,1 1 0,0-1 0,0 0 0,-1 0 0,1 0 0,0 1 0,0-1 0,0 0 0,-1 0 0,1 1 0,0-1 0,-9 13 0,0 0 0,1 1 0,1-1 0,0 2 0,1-1 0,0 1 0,2-1 0,-6 27 0,4 6-1176,6-46 1111,-1 0-1,1 1 1,0-1 0,0 0-1,0 0 1,0 0-1,0 0 1,1 0 0,-1 0-1,0 0 1,0 0-1,1 1 1,-1-1 0,0 0-1,1 0 1,0 0-1,-1 0 1,1-1 0,-1 1-1,1 0 1,0 0 0,0 0-1,-1 0 1,1-1-1,0 1 1,0 0 0,0-1-1,0 1 1,0-1-1,0 1 1,0-1 0,0 1-1,0-1 1,2 1-1,28-2-9158,-13-7-156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28.384"/>
    </inkml:context>
    <inkml:brush xml:id="br0">
      <inkml:brushProperty name="width" value="0.025" units="cm"/>
      <inkml:brushProperty name="height" value="0.025" units="cm"/>
    </inkml:brush>
  </inkml:definitions>
  <inkml:trace contextRef="#ctx0" brushRef="#br0">27 8 11403,'0'0'7143,"-26"48"-4773,31-38-160,24-5-384,14-5 768,12 0-544,8 0-897,6-13-672,-1 2-321,-2-1-64,-8 1-513,-7 3-1665,-8 0-3363,-7 1-4260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7"/>
    </inkml:context>
    <inkml:brush xml:id="br0">
      <inkml:brushProperty name="width" value="0.025" units="cm"/>
      <inkml:brushProperty name="height" value="0.025" units="cm"/>
    </inkml:brush>
  </inkml:definitions>
  <inkml:trace contextRef="#ctx0" brushRef="#br0">143 17 8648,'0'0'19544,"0"-4"-18023,2-9-674,-3 38 162,-6 44 189,-22 51-1198,17-81 0,3 1 0,0 1 0,-4 78 0,13-118-57,0-1-1,0 0 1,0 0 0,-1 1-1,1-1 1,0 0 0,0 0-1,0 1 1,0-1 0,0 0-1,0 0 1,0 1 0,0-1-1,0 0 1,0 1 0,1-1-1,-1 0 1,0 0 0,0 1-1,0-1 1,0 0 0,0 0-1,0 1 1,0-1 0,1 0-1,-1 0 1,0 0 0,0 1-1,0-1 1,1 0 0,-1 0-1,0 0 1,0 0 0,0 1-1,1-1 1,-1 0 0,0 0-1,0 0 1,1 0 0,-1 0-1,0 0 1,0 0 0,1 0-1,-1 0 1,1 0 0,-1 0-75,0 0 1,1-1-1,-1 1 1,0 0 0,0-1-1,0 1 1,1 0-1,-1-1 1,0 1-1,0 0 1,0-1-1,0 1 1,0-1-1,1 1 1,-1-1 0,0 1-1,0 0 1,0-1-1,0 1 1,0-1-1,0 1 1,-1 0-1,1-1 1,0 1-1,0-1 1,0 1-1,0 0 1,0-1 0,-1 1-1,1-1 1,0 1-1,-21-42-7938,-13-30 2530,22 34 7807,8-2 4288,4 40-6424,1-1 0,-1 1 0,0-1 0,1 1 1,-1-1-1,1 1 0,-1-1 0,1 1 0,-1-1 1,1 1-1,-1-1 0,1 1 0,0 0 0,-1-1 1,1 1-1,0 0 0,-1 0 0,1-1 0,0 1 1,-1 0-1,1 0 0,0 0 0,-1 0 0,1 0 1,0 0-1,-1 0 0,1 0 0,0 0 0,31 0-142,-22 1 275,4-1-445,1 0 0,-1-1 1,0-1-1,0 0 0,27-8 0,-34 8-584,-1-1-1,1 0 0,-1-1 1,0 0-1,0 0 1,0 0-1,0-1 0,-1 1 1,0-1-1,0-1 1,0 1-1,-1-1 0,8-11 1,4-12-5321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7.762"/>
    </inkml:context>
    <inkml:brush xml:id="br0">
      <inkml:brushProperty name="width" value="0.025" units="cm"/>
      <inkml:brushProperty name="height" value="0.025" units="cm"/>
    </inkml:brush>
  </inkml:definitions>
  <inkml:trace contextRef="#ctx0" brushRef="#br0">112 69 8232,'0'0'11600,"-6"11"-10185,-12 24-397,2 1-1,1 1 1,3 0 0,0 1 0,3 0 0,1 0 0,2 1 0,-2 52-1,8-90-999,-1 0 0,1-1-1,0 1 1,0 0 0,0-1-1,0 1 1,0 0 0,0-1-1,0 1 1,0 0 0,0-1-1,0 1 1,1-1 0,-1 1-1,0 0 1,0-1 0,1 1-1,-1 0 1,0-1 0,1 1-1,-1-1 1,0 1 0,1-1-1,-1 1 1,1-1-1,-1 1 1,1-1 0,-1 0-1,1 1 1,-1-1 0,1 1-1,-1-1 1,1 0 0,0 0-1,-1 1 1,1-1 0,0 0-1,-1 0 1,1 0 0,-1 0-1,1 0 1,0 0 0,-1 0-1,1 0 1,1 0 0,-1 0 21,1-1 0,-1 1 0,1-1 0,-1 0 0,1 1 0,-1-1 0,0 0 0,1 0 1,-1 0-1,0 0 0,0 0 0,0 0 0,0-1 0,0 1 0,0 0 0,0-1 0,1-1 1,4-14-31,0 1 1,-1-1-1,-1 0 1,-1-1-1,-1 1 0,0 0 1,-1-1-1,-1-18 1,0 35-186,0 4 138,1 1 1,0-1-1,1 0 1,-1 0-1,1 0 1,-1 0-1,1 0 1,0 0 0,0-1-1,0 1 1,0-1-1,1 1 1,-1-1-1,1 0 1,-1 1-1,1-2 1,0 1-1,3 2 1,0-2 26,0 1 0,0-1 1,0 0-1,0-1 0,0 0 0,0 0 1,1 0-1,-1-1 0,9 0 0,-4 0 28,0-1 0,0-1-1,0 0 1,0 0 0,0-1-1,-1 0 1,1-1 0,-1-1-1,0 1 1,0-1 0,10-8 0,-13 8-4,-1-1 0,0 0 0,-1 0 0,1 0 0,8-13 0,-12 17-8,-1-1-1,1 0 1,-1 1 0,0-1-1,0 0 1,0 0-1,0 1 1,0-1 0,0 0-1,-1 0 1,0 0-1,1 0 1,-1 0 0,0 0-1,0 0 1,-1 0 0,1 0-1,-1 0 1,0-3-1,0 5-9,0 0-1,1 0 0,-1 1 0,0-1 0,0 0 0,0 0 0,0 1 0,0-1 1,0 0-1,0 1 0,0-1 0,0 1 0,0-1 0,0 1 0,-1 0 1,1-1-1,0 1 0,0 0 0,0 0 0,-1 0 0,1 0 0,0 0 1,0 0-1,0 0 0,0 0 0,-2 1 0,-31 8-172,25-3 176,1-1-1,0 1 1,1 1 0,-1 0-1,1 0 1,1 0-1,0 1 1,0 0 0,-8 14-1,10-16 21,0 0 0,1 0 0,0 1 0,0-1 0,1 1 0,0 0 0,0 0 0,0 0 0,1 0 0,0 0 0,1 0 0,0 0 0,0 0 0,1 9 0,0-14-7,0 0 1,0 0-1,0 0 1,0-1 0,0 1-1,0 0 1,1-1 0,-1 1-1,1-1 1,-1 1 0,1-1-1,-1 0 1,1 0-1,0 0 1,0 0 0,0 0-1,0 0 1,-1 0 0,1-1-1,0 1 1,0 0-1,1-1 1,-1 0 0,0 1-1,0-1 1,0 0 0,0 0-1,0 0 1,3-1-1,5 0 80,0 1-1,0-1 1,0-1-1,19-5 0,-8-2-34,1 0 0,-2-2 1,1 0-1,-1-2 0,-1 0 0,28-24 0,-10 3 37,-2-1 1,31-40-1,-58 67-93,-2 0 0,1 0 0,-1-1 0,0 1 0,-1-1 0,0-1 0,0 1 0,-1-1 0,0 0 0,-1 1 0,0-2 0,0 1 0,1-15 0,-4 24-3,0 0 0,0 0-1,0 0 1,0 0 0,0 0 0,0 0-1,-1 0 1,1 0 0,0 0 0,-1 0 0,1 0-1,0 0 1,-1 0 0,0 0 0,1 0-1,-1 0 1,1 1 0,-1-1 0,0 0 0,1 0-1,-1 1 1,0-1 0,0 0 0,0 1-1,1-1 1,-3 0 0,1 0-15,-1 1 1,1-1-1,-1 1 1,1-1-1,-1 1 1,1 0-1,-1 0 0,1 0 1,-1 0-1,-4 1 1,0 1-20,0 0 0,0 0 0,0 0 0,1 1 0,-1-1 0,1 2-1,-9 5 1,2 1 37,1 1-1,0 0 0,1 1 1,0 1-1,1 0 0,0 0 0,-13 24 1,18-26 47,0-1 0,1 1 0,0-1 0,1 1 1,0 0-1,0 1 0,1-1 0,1 0 0,0 1 1,0-1-1,3 21 0,-1-27-68,1 0 0,-1 1 0,1-1 1,1 0-1,-1 0 0,1 0 0,0-1 0,0 1 0,0-1 0,1 1 1,-1-1-1,1 0 0,0 0 0,0-1 0,1 1 0,-1-1 0,1 0 0,-1 0 1,1 0-1,0-1 0,6 3 0,0-1-1207,0 0 0,0 0 1,22 4-1,-24-7-1330,0 0 0,-1 0-1,1-1 1,17-1 0,-3-5-6651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8.117"/>
    </inkml:context>
    <inkml:brush xml:id="br0">
      <inkml:brushProperty name="width" value="0.025" units="cm"/>
      <inkml:brushProperty name="height" value="0.025" units="cm"/>
    </inkml:brush>
  </inkml:definitions>
  <inkml:trace contextRef="#ctx0" brushRef="#br0">334 22 3043,'0'0'22181,"-9"-4"-21017,-34-12-609,41 15-537,0 1 0,0 0-1,-1 0 1,1 0 0,0 0 0,-1 0 0,1 0 0,0 1-1,0-1 1,-1 1 0,1-1 0,0 1 0,0 0 0,0 0-1,0 0 1,0 0 0,0 0 0,0 1 0,0-1 0,0 1-1,0-1 1,1 1 0,-1 0 0,1-1 0,-1 1 0,1 0 0,0 0-1,0 0 1,0 0 0,0 0 0,0 0 0,0 0 0,0 0-1,1 1 1,-1-1 0,1 0 0,-1 4 0,4-3-4,-1-1 1,1 0-1,0 0 0,0 0 1,0-1-1,0 1 0,1-1 1,-1 0-1,0 1 0,0-2 1,1 1-1,-1 0 0,1-1 1,3 1-1,1 1-165,7 1-279,45 13-895,-58-16 1378,0 1 0,-1 0-1,1 0 1,0-1 0,0 1-1,-1 1 1,1-1 0,0 0-1,-1 0 1,1 0 0,-1 1 0,0-1-1,1 1 1,-1-1 0,0 1-1,0 0 1,0-1 0,0 1 0,0 0-1,-1 0 1,1-1 0,0 1-1,-1 0 1,1 0 0,-1 3-1,0-2 94,-1 0 0,-1 0 0,1 0 0,0-1-1,-1 1 1,1 0 0,-1-1 0,0 1 0,0-1-1,0 0 1,0 0 0,0 1 0,0-1 0,-1-1-1,1 1 1,-1 0 0,1 0 0,-1-1-1,0 0 1,-3 2 0,-61 25 2259,49-21-2841,-1-2-1,1 0 1,-2-1-1,-24 1 1,36-4 39,0-1 1,0 0-1,0 0 0,0-1 1,0 0-1,0 0 0,1-1 1,-1 0-1,0-1 0,1 1 1,-1-1-1,1-1 0,-8-4 1,-23-20-7724</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10.840"/>
    </inkml:context>
    <inkml:brush xml:id="br0">
      <inkml:brushProperty name="width" value="0.025" units="cm"/>
      <inkml:brushProperty name="height" value="0.025" units="cm"/>
    </inkml:brush>
  </inkml:definitions>
  <inkml:trace contextRef="#ctx0" brushRef="#br0">0 69 4452,'0'0'21428,"62"-21"-21267,-41 14-161,2-2-1025,0 0-1730,-1-1-2658,-1-3-7687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42.610"/>
    </inkml:context>
    <inkml:brush xml:id="br0">
      <inkml:brushProperty name="width" value="0.025" units="cm"/>
      <inkml:brushProperty name="height" value="0.025" units="cm"/>
    </inkml:brush>
  </inkml:definitions>
  <inkml:trace contextRef="#ctx0" brushRef="#br0">30 44 4068,'0'0'23910,"-5"1"-22329,-15 5-230,16-1-283,16-1-375,18-2-691,-1-1 1,1-2 0,-1-1-1,0-1 1,0-1-1,45-13 1,-12 3-373,-60 14 205,15-5-3296,-9-1-3435,-3-5-6445</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43.823"/>
    </inkml:context>
    <inkml:brush xml:id="br0">
      <inkml:brushProperty name="width" value="0.025" units="cm"/>
      <inkml:brushProperty name="height" value="0.025" units="cm"/>
    </inkml:brush>
  </inkml:definitions>
  <inkml:trace contextRef="#ctx0" brushRef="#br0">293 0 2691,'0'0'28635,"-7"9"-28486,-98 101 391,62-69-164,-69 87 0,109-125-424,0 1-1,1-1 1,0 1-1,-1 0 1,1 0-1,0 0 1,1 0-1,-1 0 1,1 1-1,0-1 1,0 0 0,-1 7-1,5-14-4537,8-12 737,-6-5-1313,-2-4-1751</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44.152"/>
    </inkml:context>
    <inkml:brush xml:id="br0">
      <inkml:brushProperty name="width" value="0.025" units="cm"/>
      <inkml:brushProperty name="height" value="0.025" units="cm"/>
    </inkml:brush>
  </inkml:definitions>
  <inkml:trace contextRef="#ctx0" brushRef="#br0">1 1 12364,'0'0'16944,"47"67"-15663,-21-44-160,5-3-160,3-2-865,-3-2-96,-1-1 0,-6-6 0,-1 0-1057,-10 0-1634,-5-4-2562</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44.976"/>
    </inkml:context>
    <inkml:brush xml:id="br0">
      <inkml:brushProperty name="width" value="0.025" units="cm"/>
      <inkml:brushProperty name="height" value="0.025" units="cm"/>
    </inkml:brush>
  </inkml:definitions>
  <inkml:trace contextRef="#ctx0" brushRef="#br0">0 54 9673,'0'0'21615,"4"-1"-20392,34-9-1125,0 2 0,74-7 0,-38 7-136,73-1-8007,-139 7 1292</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45.786"/>
    </inkml:context>
    <inkml:brush xml:id="br0">
      <inkml:brushProperty name="width" value="0.025" units="cm"/>
      <inkml:brushProperty name="height" value="0.025" units="cm"/>
    </inkml:brush>
  </inkml:definitions>
  <inkml:trace contextRef="#ctx0" brushRef="#br0">78 1 6470,'0'0'14900,"9"4"-12861,2 2-1618,0 1 0,0-1 1,-1 2-1,0 0 0,0 0 1,-1 0-1,0 1 0,-1 1 1,0-1-1,0 1 0,-1 1 1,10 19-1,-12-17-301,-1 0-1,-1 1 1,0-1 0,-1 1 0,0-1-1,-1 1 1,-1 0 0,0 0 0,-1-1-1,0 1 1,-1 0 0,-1-1-1,0 0 1,-1 1 0,0-1 0,-7 14-1,4-12-414,0 0 0,-1-1 0,0 1-1,-1-2 1,-1 0 0,0 0 0,-1 0-1,0-1 1,-1-1 0,-1 0 0,1-1-1,-2 0 1,-17 10 0,7-11-5091,5-7-4101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34.154"/>
    </inkml:context>
    <inkml:brush xml:id="br0">
      <inkml:brushProperty name="width" value="0.025" units="cm"/>
      <inkml:brushProperty name="height" value="0.025" units="cm"/>
    </inkml:brush>
  </inkml:definitions>
  <inkml:trace contextRef="#ctx0" brushRef="#br0">0 1 8872,'0'0'17927,"8"3"-16208,9 2-1116,-1-1 0,1 0 0,0-1 0,0-1 0,31 0 0,103-8 61,-29 0-745,-85 6-352,-25 0-1175,-21 0-3013,-168-4-9062,114 4 4480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46.881"/>
    </inkml:context>
    <inkml:brush xml:id="br0">
      <inkml:brushProperty name="width" value="0.025" units="cm"/>
      <inkml:brushProperty name="height" value="0.025" units="cm"/>
    </inkml:brush>
  </inkml:definitions>
  <inkml:trace contextRef="#ctx0" brushRef="#br0">19 107 1794,'0'0'5028,"7"-9"-1595,0-2-2989,36-45 4640,-39 51-3576,0 1-1,0 0 0,1 0 0,-1 1 1,1-1-1,5-2 0,-7 11 2340,-2 25-2975,-4-12-746,0-1 0,-1 1 0,-1 0 0,0-1 0,-2 0 1,0 0-1,-17 29 0,15-31-48,1 0 0,1 0 1,0 1-1,1 1 0,1-1 1,0 1-1,2-1 1,-4 31-1,8-46-78,0 0 0,-1 0 0,1 0 0,0 0 0,0-1 0,0 1 0,0 0 0,0 0 0,0-1 0,0 1 0,1-1 0,-1 1 0,0-1 0,0 1 0,0-1 0,1 0 0,-1 0 0,0 0 0,0 1 0,1-1 0,-1 0 0,0 0 0,0-1 0,1 1 0,1 0 0,38-4 0,-23-1-404,1 0 1,-1-2-1,0 0 1,22-14-1,-27 14-415,-1 0 0,1-1 0,-1-1 0,-1 0 0,0-1 0,13-14 0,-10 6-7765</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34.498"/>
    </inkml:context>
    <inkml:brush xml:id="br0">
      <inkml:brushProperty name="width" value="0.025" units="cm"/>
      <inkml:brushProperty name="height" value="0.025" units="cm"/>
    </inkml:brush>
  </inkml:definitions>
  <inkml:trace contextRef="#ctx0" brushRef="#br0">95 0 9353,'0'0'17147,"13"5"-15279,23 4-880,1-2-1,53 5 1,-79-11-895,-1 0 1,1 1-1,-1 0 0,0 1 1,1 0-1,15 8 0,-24-10-91,0 0 0,0 0 0,0 0 0,0 0 0,-1 0 0,1 1 0,0-1 0,-1 1 0,1-1 0,-1 1 0,1 0 0,-1-1 0,0 1 0,0 0 0,0 0 0,0 0 0,0 0-1,0 0 1,0 0 0,-1 0 0,1 0 0,-1 0 0,1 1 0,-1-1 0,0 0 0,0 0 0,0 0 0,0 1 0,0-1 0,-1 0 0,1 0 0,-1 0 0,1 0 0,-1 0 0,0 0 0,0 0-1,1 0 1,-2 0 0,-1 3 0,-2 3 26,0 0 0,-1-1 0,0 1 0,-1-1-1,1-1 1,-1 1 0,-1-1 0,-13 8 0,-73 41 167,65-40-198,-22 11 56,33-17-18,-1 0 0,1 1-1,1 0 1,0 2 0,-23 20 0,39-32-35,1 0 0,-1 0 0,1 1 0,0-1 0,-1 0 0,1 1 0,-1-1 0,1 0 0,0 1 0,0-1 0,-1 0 0,1 1 0,0-1 0,0 1 0,-1-1 0,1 1 0,0-1 0,0 0 0,0 1 0,0-1 0,0 1 0,0-1 0,0 1 0,0-1 0,0 1 0,0-1 0,0 1 0,0-1 0,0 1 0,0-1 0,0 1 0,0-1 0,0 1 0,1-1 0,-1 1 0,20 6 0,42-7 0,-49 0 0,151-10 0,27 0 0,-188 11-237,-1-1 1,0 0-1,1 1 0,-1-1 0,1 1 1,-1 0-1,0 0 0,1 0 1,-1 0-1,3 2 0,17 5-4649,-16-8-1781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35.951"/>
    </inkml:context>
    <inkml:brush xml:id="br0">
      <inkml:brushProperty name="width" value="0.025" units="cm"/>
      <inkml:brushProperty name="height" value="0.025" units="cm"/>
    </inkml:brush>
  </inkml:definitions>
  <inkml:trace contextRef="#ctx0" brushRef="#br0">231 49 10890,'0'0'3588,"10"-8"-380,1-1-2132,-7 5-596,-1 0-1,1 1 1,1 0-1,-1 0 1,0 0-1,1 0 1,-1 1-1,10-4 1,-13 6-396,-1 0 0,0 0 0,0 0 0,1 0 1,-1 0-1,0 0 0,0 0 0,1 0 0,-1 0 0,0 0 1,0 0-1,1 1 0,-1-1 0,0 0 0,0 0 0,0 0 1,1 0-1,-1 1 0,0-1 0,0 0 0,0 0 0,0 0 0,1 1 1,-1-1-1,0 0 0,0 0 0,0 1 0,0-1 0,0 0 1,0 0-1,0 1 0,0-1 0,0 0 0,0 0 0,0 1 1,0-1-1,0 0 0,0 0 0,0 1 0,0-1 0,0 0 0,0 0 1,0 1-1,0-1 0,0 0 0,0 0 0,0 1 0,0-1 1,-1 0-1,1 0 0,0 0 0,0 1 0,0-1 0,0 0 1,-1 0-1,1 0 0,0 1 0,0-1 0,-1 0 0,-7 19 237,-21 22 283,-1-2-1,-1 0 0,-60 54 1,-14 17-140,100-109-2969,2-12-140,4-22-3198,-1 24 3687,1-21-5195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36.311"/>
    </inkml:context>
    <inkml:brush xml:id="br0">
      <inkml:brushProperty name="width" value="0.025" units="cm"/>
      <inkml:brushProperty name="height" value="0.025" units="cm"/>
    </inkml:brush>
  </inkml:definitions>
  <inkml:trace contextRef="#ctx0" brushRef="#br0">0 1 15022,'0'0'8905,"58"36"-6695,-31-17-160,6-1-513,3 0-448,1-1-480,-4 1-385,-3-3-160,-7 3-929,-7 0-2434,-6-5-2787,-7-5-6470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36.964"/>
    </inkml:context>
    <inkml:brush xml:id="br0">
      <inkml:brushProperty name="width" value="0.025" units="cm"/>
      <inkml:brushProperty name="height" value="0.025" units="cm"/>
    </inkml:brush>
  </inkml:definitions>
  <inkml:trace contextRef="#ctx0" brushRef="#br0">0 0 14862,'0'0'14408,"2"8"-13393,9 170 4,-8-166-672,1-7-3292,-3-6 2673,0 1 1,-1 0-1,1 0 1,-1-1 0,0 1-1,1 0 1,-1-1-1,1 1 1,-1 0 0,1-1-1,-1 1 1,0-1-1,1 1 1,-1-1 0,0 1-1,1-1 1,-1 1-1,0-1 1,0 1 0,0-1-1,1 0 1,-1 1-1,0-1 1,0 1-1,0-1 1,0 1 0,0-1-1,0 0 1,0 0-1,1-22-6710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37.320"/>
    </inkml:context>
    <inkml:brush xml:id="br0">
      <inkml:brushProperty name="width" value="0.025" units="cm"/>
      <inkml:brushProperty name="height" value="0.025" units="cm"/>
    </inkml:brush>
  </inkml:definitions>
  <inkml:trace contextRef="#ctx0" brushRef="#br0">0 1 19506,'0'0'12140,"26"38"-16688,-17-38-4004</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46.534"/>
    </inkml:context>
    <inkml:brush xml:id="br0">
      <inkml:brushProperty name="width" value="0.025" units="cm"/>
      <inkml:brushProperty name="height" value="0.025" units="cm"/>
    </inkml:brush>
  </inkml:definitions>
  <inkml:trace contextRef="#ctx0" brushRef="#br0">195 0 5958,'0'0'20526,"-8"11"-19608,-21 31-133,2 1-1,1 2 1,2 0 0,3 2 0,-31 93-1,50-132-732,0 0-1,1 0 0,0 0 0,0 1 0,1-1 0,0 0 1,0 1-1,3 14 0,-2-19-41,0 0-1,1 0 1,-1 0 0,1-1 0,0 1 0,0-1-1,0 1 1,1-1 0,-1 0 0,1 1 0,0-2 0,0 1-1,0 0 1,0 0 0,0-1 0,0 0 0,1 1-1,0-1 1,5 2 0,4 1-367,0 0 0,0-1 0,0-1 0,0 0 0,21 2 0,68-3-5845,-50-4-4064</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50.976"/>
    </inkml:context>
    <inkml:brush xml:id="br0">
      <inkml:brushProperty name="width" value="0.025" units="cm"/>
      <inkml:brushProperty name="height" value="0.025" units="cm"/>
    </inkml:brush>
  </inkml:definitions>
  <inkml:trace contextRef="#ctx0" brushRef="#br0">0 0 18001,'1'0'7527,"-1"13"-6021,0 1-1,0 6-256,0 1-320,0 0-513,0-1-319,0-3-33,0-3-32,0-1 0,0-4-32,0-4 32,0-1-64,0-3-897,5-1-1441,1 0-2627,-2-10-2594</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51.333"/>
    </inkml:context>
    <inkml:brush xml:id="br0">
      <inkml:brushProperty name="width" value="0.025" units="cm"/>
      <inkml:brushProperty name="height" value="0.025" units="cm"/>
    </inkml:brush>
  </inkml:definitions>
  <inkml:trace contextRef="#ctx0" brushRef="#br0">1 6 7591,'0'0'22229,"56"-5"-21492,-46 5-577,2 0-96,1 1-64,0-1-608,-3 0-1186,-2 0-1409,-3 0-1826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51.704"/>
    </inkml:context>
    <inkml:brush xml:id="br0">
      <inkml:brushProperty name="width" value="0.025" units="cm"/>
      <inkml:brushProperty name="height" value="0.025" units="cm"/>
    </inkml:brush>
  </inkml:definitions>
  <inkml:trace contextRef="#ctx0" brushRef="#br0">0 1 11627,'0'0'17841,"56"29"-17777,-39-29-577,-5 0-1921,0 0-2242,-2 0-2980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52.045"/>
    </inkml:context>
    <inkml:brush xml:id="br0">
      <inkml:brushProperty name="width" value="0.025" units="cm"/>
      <inkml:brushProperty name="height" value="0.025" units="cm"/>
    </inkml:brush>
  </inkml:definitions>
  <inkml:trace contextRef="#ctx0" brushRef="#br0">0 165 12556,'0'0'15796,"9"-7"-14253,30-25-557,35-39 0,-18 16-849,-54 62-153,-7 15 69,-10 23 91,15-44-143,-5 11-7,0 0 0,1 0-1,1 0 1,0 1 0,0-1 0,-1 23-1,8-29-2065,7-8-5278,0-10-5345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47.210"/>
    </inkml:context>
    <inkml:brush xml:id="br0">
      <inkml:brushProperty name="width" value="0.025" units="cm"/>
      <inkml:brushProperty name="height" value="0.025" units="cm"/>
    </inkml:brush>
  </inkml:definitions>
  <inkml:trace contextRef="#ctx0" brushRef="#br0">66 1 19410,'0'0'8552,"-23"50"-6502,16-22-480,2 2-385,-4 5-1185,2 2 0,2-2 0,0-2 0,1-2 0,3-6 0,1-2-192,0-7-2146,0-7-2403,8-8-3683</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52.728"/>
    </inkml:context>
    <inkml:brush xml:id="br0">
      <inkml:brushProperty name="width" value="0.025" units="cm"/>
      <inkml:brushProperty name="height" value="0.025" units="cm"/>
    </inkml:brush>
  </inkml:definitions>
  <inkml:trace contextRef="#ctx0" brushRef="#br0">1 0 9545,'0'0'19352,"4"10"-18770,1 3-190,0 0 1,-1 0 0,0 1 0,3 21 0,-8-34-381,2 1 1,-1-1-1,0 0 0,0 0 1,0 0-1,0 0 0,1 0 0,-1 0 1,0 0-1,1 0 0,-1 0 1,1 0-1,-1 0 0,1 0 1,0 0-1,-1 0 0,1 0 0,0-1 1,0 1-1,0 0 0,-1 0 1,1-1-1,0 1 0,0-1 1,0 1-1,0-1 0,0 1 0,0-1 1,2 1-1,0-1 28,1 1 0,-1-1-1,0 0 1,0-1 0,1 1 0,-1 0-1,0-1 1,0 0 0,0 0-1,4-1 1,8-5 90,-1 1-1,0-2 1,15-10-1,-10 2-129,-15 12 0,0 0 0,1 1 0,-1-1 0,1 1 0,-1 0 0,10-4 0,-13 48 0,-8-12 6,-3 20-39,11-48-178,-1-1 0,0 0 0,0 0 0,1 0 0,-1 1 0,0-1 0,0 0 0,1 0 0,-1 0 0,0 0 0,1 0 0,-1 0 0,0 0 0,0 1 0,1-1 0,-1 0 0,0 0 0,1 0 0,-1 0 0,0 0 0,1-1 0,-1 1-1,0 0 1,1 0 0,-1 0 0,0 0 0,0 0 0,1 0 0,-1 0 0,0-1 0,1 1 0,-1 0 0,0 0 0,0 0 0,1 0 0,-1-1 0,0 1 0,0 0 0,0 0 0,1-1 0,-1 1 0,0 0 0,0-1 0,0 1 0,0 0 0,0-1 0,8-15-11753</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53.523"/>
    </inkml:context>
    <inkml:brush xml:id="br0">
      <inkml:brushProperty name="width" value="0.025" units="cm"/>
      <inkml:brushProperty name="height" value="0.025" units="cm"/>
    </inkml:brush>
  </inkml:definitions>
  <inkml:trace contextRef="#ctx0" brushRef="#br0">1 9 13965,'0'0'18802,"76"9"-18802,-43-9 0,3 0 0,-6 0 0,-4-4-512,-5-1-1090,-6 0-832,-11 2-769</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53.864"/>
    </inkml:context>
    <inkml:brush xml:id="br0">
      <inkml:brushProperty name="width" value="0.025" units="cm"/>
      <inkml:brushProperty name="height" value="0.025" units="cm"/>
    </inkml:brush>
  </inkml:definitions>
  <inkml:trace contextRef="#ctx0" brushRef="#br0">0 28 12268,'0'0'18321,"62"16"-17008,-17-21-576,3-6-609,-3 2-128,-3 2 0,-10 3-1666,-11 1-2498,-6 2-3138,-2-3-10828</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4.334"/>
    </inkml:context>
    <inkml:brush xml:id="br0">
      <inkml:brushProperty name="width" value="0.025" units="cm"/>
      <inkml:brushProperty name="height" value="0.025" units="cm"/>
    </inkml:brush>
  </inkml:definitions>
  <inkml:trace contextRef="#ctx0" brushRef="#br0">59 42 4933,'-7'0'1166,"2"-1"624,1 1 0,-1 0 0,1 0 1,-1 0-1,1 0 0,-1 0 1,1 1-1,-1 0 0,-6 2 0,11-2-1692,0-1-1,0 1 0,1-1 0,-1 1 1,0-1-1,0 1 0,1-1 0,-1 1 0,0-1 1,0 1-1,1-1 0,-1 0 0,0 1 1,1-1-1,-1 1 0,1-1 0,-1 0 1,0 0-1,1 1 0,-1-1 0,1 0 1,-1 1-1,1-1 0,-1 0 0,1 0 0,-1 0 1,1 0-1,-1 0 0,1 0 0,0 1 1,20 3 1043,-20-4-994,43 4 611,-1-1 0,1-2 0,0-3 0,47-6 1,-46 1-2689,82-24 0,-114 26 1834,-3-2-4229,-13 2-526,-14 2 1375,-10 2-1089</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4.801"/>
    </inkml:context>
    <inkml:brush xml:id="br0">
      <inkml:brushProperty name="width" value="0.025" units="cm"/>
      <inkml:brushProperty name="height" value="0.025" units="cm"/>
    </inkml:brush>
  </inkml:definitions>
  <inkml:trace contextRef="#ctx0" brushRef="#br0">79 1 12876,'0'0'13117,"13"2"-12098,35 3-451,-24-4-121,0 1-1,0 1 0,0 2 0,0 0 1,38 14-1,-61-18-447,1-1 1,-1 1-1,0-1 1,0 1 0,0 0-1,0 0 1,0-1-1,0 1 1,0 0-1,0 0 1,0 0-1,0 0 1,0 0-1,-1 0 1,1 0-1,0 0 1,-1 1-1,1-1 1,-1 0-1,1 0 1,-1 0-1,0 1 1,1-1-1,-1 0 1,0 1-1,0 0 1,0 1 5,-1-1 1,0 0-1,1 1 1,-1-1 0,0 0-1,0 0 1,-1 0-1,1 0 1,0 0-1,-1 0 1,1 0 0,-1 0-1,-2 2 1,-7 6 36,0-1 0,-2 0 0,-18 11 0,28-18-40,-68 40 310,-83 53 1570,151-94-1876,1 0 0,0 1 1,0-1-1,0 1 0,0 0 0,0 0 1,0-1-1,1 1 0,-1 0 0,0 1 1,1-1-1,0 0 0,-1 0 1,1 1-1,-1 3 0,2-5-7,0 0 1,0 0-1,1 0 1,-1 0-1,0 1 0,1-1 1,-1 0-1,1 0 1,-1 0-1,1 0 0,0 0 1,-1 0-1,1 0 1,0 0-1,0 0 0,0 0 1,0-1-1,-1 1 1,1 0-1,0-1 0,0 1 1,0 0-1,1-1 0,-1 1 1,0-1-1,0 1 1,0-1-1,0 0 0,0 0 1,1 1-1,-1-1 1,2 0-1,34 8 1,1-2 0,0-2 0,74-1 0,-71-3 0,0 1 0,0 2 0,43 10 0,-59-2-909,14 5-2437,-38-16 3108,0 1 0,1-1 0,-1 0 0,0 1 0,1-1 0,-1 0-1,0 0 1,1 0 0,-1 0 0,0 0 0,1 0 0,-1 0 0,0 0-1,0-1 1,1 1 0,-1 0 0,0-1 0,1 1 0,-1-1 0,0 0-1,0 1 1,2-3 0,6-11-11138</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5.568"/>
    </inkml:context>
    <inkml:brush xml:id="br0">
      <inkml:brushProperty name="width" value="0.025" units="cm"/>
      <inkml:brushProperty name="height" value="0.025" units="cm"/>
    </inkml:brush>
  </inkml:definitions>
  <inkml:trace contextRef="#ctx0" brushRef="#br0">1 1 9737,'17'2'10601,"-4"8"-3704,-11-7-6283,0 1 0,-1-1-1,1 0 1,0 1-1,-1-1 1,0 1-1,0-1 1,1 7 0,0 10-1334,0 1 0,-3 32 0,1-32 2046,0-7-1616,0-8-5570,0-29-2772,0-4 2060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5.915"/>
    </inkml:context>
    <inkml:brush xml:id="br0">
      <inkml:brushProperty name="width" value="0.025" units="cm"/>
      <inkml:brushProperty name="height" value="0.025" units="cm"/>
    </inkml:brush>
  </inkml:definitions>
  <inkml:trace contextRef="#ctx0" brushRef="#br0">1 1 13196,'0'0'15920,"3"36"-16657,11-29-2338,-2-5-2658,-3-2-6919</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6.290"/>
    </inkml:context>
    <inkml:brush xml:id="br0">
      <inkml:brushProperty name="width" value="0.025" units="cm"/>
      <inkml:brushProperty name="height" value="0.025" units="cm"/>
    </inkml:brush>
  </inkml:definitions>
  <inkml:trace contextRef="#ctx0" brushRef="#br0">1 10 11243,'0'0'20275,"76"-3"-20147,-50 0-160,2 0-929,-5 3-1153,-1 0-1281,-7 0-609,-6 0-865</inkml:trace>
  <inkml:trace contextRef="#ctx0" brushRef="#br0" timeOffset="1">49 118 12492,'0'0'13581,"65"2"-13389,-43-9-224,-2 3-1313,3-2-1730,-4-2-2082,-1 0-6022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6.631"/>
    </inkml:context>
    <inkml:brush xml:id="br0">
      <inkml:brushProperty name="width" value="0.025" units="cm"/>
      <inkml:brushProperty name="height" value="0.025" units="cm"/>
    </inkml:brush>
  </inkml:definitions>
  <inkml:trace contextRef="#ctx0" brushRef="#br0">1 158 18449,'0'0'9807,"10"-9"-8787,145-139 143,-158 187-63,-7-6-1119,-7 28 64,16-21-5057,5-34-1586,7-5-4581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7.302"/>
    </inkml:context>
    <inkml:brush xml:id="br0">
      <inkml:brushProperty name="width" value="0.025" units="cm"/>
      <inkml:brushProperty name="height" value="0.025" units="cm"/>
    </inkml:brush>
  </inkml:definitions>
  <inkml:trace contextRef="#ctx0" brushRef="#br0">0 1 5765,'0'0'25902,"5"8"-25587,1 4-236,-4-7-25,1 1 1,0 0 0,0-1 0,0 0-1,1 0 1,0 0 0,4 4 0,-6-7-46,-1-1 0,1 0 0,0 0 1,0 0-1,0 0 0,0 0 0,-1 0 1,1-1-1,0 1 0,0-1 0,0 1 1,0-1-1,1 0 0,-1 1 0,0-1 1,0 0-1,0 0 0,0-1 0,0 1 1,0 0-1,0-1 0,0 1 0,0-1 1,0 0-1,0 0 0,0 1 0,0-1 1,2-2-1,31-24-9,-31 22 0,1 1 0,0 0 0,0 0 0,0 1 0,0 0 0,0-1 0,1 2 0,0-1 0,6-2 0,-12 5 0,1 0 0,-1 0 0,1 0 0,-1 0 0,1 0 0,-1 0 0,1 0 0,-1 0 0,0 0 0,1 0 0,-1 0 0,1 1 0,-1-1 0,1 0 0,-1 0 0,0 0 0,1 1 0,-1-1 0,1 0 0,-1 0 0,0 1 0,1-1 0,-1 0 0,0 1 0,1-1 0,-1 0 0,0 1 0,0-1 0,1 1 0,-1-1 0,0 0 0,0 1 0,0-1 0,1 2 0,1 23 0,-8 24 0,0-21 66,3-14-190,0 0-1,1 0 0,-1 15 1,4-22-2987,4-9-1930,5-10-4280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47.581"/>
    </inkml:context>
    <inkml:brush xml:id="br0">
      <inkml:brushProperty name="width" value="0.025" units="cm"/>
      <inkml:brushProperty name="height" value="0.025" units="cm"/>
    </inkml:brush>
  </inkml:definitions>
  <inkml:trace contextRef="#ctx0" brushRef="#br0">0 60 17905,'0'0'9065,"11"0"-6754,49 2-520,81-9-1,69-18-1716,35-3-1716,-238 27 346</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8.142"/>
    </inkml:context>
    <inkml:brush xml:id="br0">
      <inkml:brushProperty name="width" value="0.025" units="cm"/>
      <inkml:brushProperty name="height" value="0.025" units="cm"/>
    </inkml:brush>
  </inkml:definitions>
  <inkml:trace contextRef="#ctx0" brushRef="#br0">114 1 4740,'0'0'23180,"-5"11"-22177,-17 42-556,-38 107 1656,53-137-1887,1 0-1,1 1 1,1 0 0,2-1-1,-1 35 1,3-53-303,1 0 0,-1 0-1,1 0 1,0-1 0,0 1 0,0 0 0,1-1-1,0 1 1,0-1 0,0 1 0,0-1-1,1 0 1,-1 0 0,1 0 0,0 0 0,1-1-1,-1 1 1,0-1 0,1 0 0,0 1 0,0-2-1,0 1 1,0 0 0,0-1 0,1 0 0,-1 0-1,1 0 1,5 1 0,5 1-703,0-1 1,0 0-1,0-1 1,0-1-1,1-1 0,-1 0 1,28-3-1,-5-6-8333</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8.886"/>
    </inkml:context>
    <inkml:brush xml:id="br0">
      <inkml:brushProperty name="width" value="0.025" units="cm"/>
      <inkml:brushProperty name="height" value="0.025" units="cm"/>
    </inkml:brush>
  </inkml:definitions>
  <inkml:trace contextRef="#ctx0" brushRef="#br0">248 0 4837,'0'0'25255,"-5"9"-24176,-17 24-754,-1-1 0,-42 44 1,38-47-171,1 2 0,2 1 0,-27 44 0,46-62-1425,7-10-1833,13-22-4370,-6-8 453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9.250"/>
    </inkml:context>
    <inkml:brush xml:id="br0">
      <inkml:brushProperty name="width" value="0.025" units="cm"/>
      <inkml:brushProperty name="height" value="0.025" units="cm"/>
    </inkml:brush>
  </inkml:definitions>
  <inkml:trace contextRef="#ctx0" brushRef="#br0">1 1 14350,'0'0'14029,"33"55"-12460,-10-30-576,7 1-480,1-1-161,0-2-160,-3 2-128,-2-3 0,-5-2-288,-1-3-1185,-5-5-1090,-7-1-1793,-1-6-3010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9.594"/>
    </inkml:context>
    <inkml:brush xml:id="br0">
      <inkml:brushProperty name="width" value="0.025" units="cm"/>
      <inkml:brushProperty name="height" value="0.025" units="cm"/>
    </inkml:brush>
  </inkml:definitions>
  <inkml:trace contextRef="#ctx0" brushRef="#br0">44 1 9385,'0'0'22912,"-4"9"-22501,-3 5-403,1 0-1,0 1 0,1-1 1,1 1-1,0 0 0,1 1 1,-2 29-1,5-44-11,0 1-1,0-1 1,1 1-1,-1-1 1,0 0-1,0 1 1,1-1-1,-1 0 1,1 0-1,-1 1 1,1-1-1,0 0 1,-1 0-1,1 0 1,0 1 0,0-1-1,0 0 1,0 0-1,0 0 1,0-1-1,0 1 1,0 0-1,0 0 1,0 0-1,3 0 1,-1 0-39,0 0 1,0 0-1,1-1 1,-1 1-1,0-1 0,1 0 1,-1 0-1,0 0 1,1 0-1,4-2 0,0 1-228,-1-1 0,0 0-1,0 0 1,0-1-1,0 0 1,0 0-1,0-1 1,-1 1-1,10-8 1,4-16-5521,-5-3-2766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9.950"/>
    </inkml:context>
    <inkml:brush xml:id="br0">
      <inkml:brushProperty name="width" value="0.025" units="cm"/>
      <inkml:brushProperty name="height" value="0.025" units="cm"/>
    </inkml:brush>
  </inkml:definitions>
  <inkml:trace contextRef="#ctx0" brushRef="#br0">2 1 13453,'0'0'18257,"-2"14"-19794,17-14-2403,-5-7-3779</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1.976"/>
    </inkml:context>
    <inkml:brush xml:id="br0">
      <inkml:brushProperty name="width" value="0.025" units="cm"/>
      <inkml:brushProperty name="height" value="0.025" units="cm"/>
    </inkml:brush>
  </inkml:definitions>
  <inkml:trace contextRef="#ctx0" brushRef="#br0">1 0 1409,'0'0'30728,"4"4"-30189,1-1-531,-1 0-1,1 0 0,0 0 1,0-1-1,1 0 1,-1 0-1,0 0 0,1-1 1,-1 0-1,1 0 0,-1 0 1,1-1-1,-1 0 1,11 0-1,20-3-13,42-7-1,-35 4 0,85-1 7,-128 7-70,-1 0 0,1 0 1,0 1-1,0-1 0,-1 0 0,1 0 1,0 0-1,0 0 0,-1 0 0,1 1 1,0-1-1,0 0 0,0 0 0,-1 1 1,1-1-1,0 0 0,0 0 0,0 1 1,0-1-1,0 0 0,-1 0 0,1 1 1,0-1-1,0 0 0,0 0 0,0 1 1,0-1-1,0 0 0,0 1 0,0-1 1,0 0-1,0 0 0,0 1 0,0-1 1,0 0-1,0 1 0,0-1 0,1 0 1,-1 0-1,0 1 0,0-1 0,0 0 1,0 0-1,0 1 0,1-1 0,-1 0 0,0 0 1,0 1-1,0-1 0,1 0 0,-1 0 1,0 0-1,0 0 0,1 1 0,-1-1 1,0 0-1,0 0 0,1 0 0,-1 0 1,-8 0-6567,-1 0-4484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2.847"/>
    </inkml:context>
    <inkml:brush xml:id="br0">
      <inkml:brushProperty name="width" value="0.025" units="cm"/>
      <inkml:brushProperty name="height" value="0.025" units="cm"/>
    </inkml:brush>
  </inkml:definitions>
  <inkml:trace contextRef="#ctx0" brushRef="#br0">1 69 10314,'0'0'20510,"12"-4"-19459,74-16-967,1 3 0,170-10-1,-216 27-2212,-61 0-14319</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3.237"/>
    </inkml:context>
    <inkml:brush xml:id="br0">
      <inkml:brushProperty name="width" value="0.025" units="cm"/>
      <inkml:brushProperty name="height" value="0.025" units="cm"/>
    </inkml:brush>
  </inkml:definitions>
  <inkml:trace contextRef="#ctx0" brushRef="#br0">38 1 9065,'0'0'18972,"9"6"-17402,7 2-1225,0-1 0,1 0 0,-1-2 1,1 0-1,0-1 0,1 0 0,-1-2 0,19 2 1,-29-4-340,0 1 1,0 0 0,0 1-1,0-1 1,-1 1 0,1 1-1,0-1 1,-1 1 0,7 4-1,-12-6-6,1 1 0,-1-1-1,1 1 1,-1-1-1,0 1 1,1-1 0,-1 1-1,0 0 1,0 0 0,0-1-1,-1 1 1,1 0 0,0 0-1,-1 0 1,1 0-1,-1 0 1,1 0 0,-1 0-1,0 0 1,0 0 0,0 0-1,0 0 1,0 0-1,-1 0 1,1 0 0,-1 0-1,1 0 1,-1 0 0,1 0-1,-1 0 1,0 0-1,0 0 1,0-1 0,0 1-1,-3 3 1,-11 14 0,0-1 0,0 0 0,-2-1 0,-1 0 0,0-2 0,-39 26 0,-15 15 0,60-47 0,7-5 0,1-1 0,-1 1 0,0-1 0,1 1 0,0 1 0,0-1 0,0 1 0,1-1 0,-1 1 0,1 0 0,0 0 0,0 1 0,1-1 0,-3 8 0,5-13 0,1 1 0,-1 0 0,0-1 0,0 1 0,1 0 0,-1-1 0,0 1 0,1-1 0,-1 1 0,1-1 0,-1 1 0,0-1 0,1 1 0,-1-1 0,1 1 0,0-1 0,-1 1 0,1-1 0,-1 0 0,1 1 0,0-1 0,-1 0 0,1 0 0,0 1 0,-1-1 0,1 0 0,0 0 0,-1 0 0,1 0 0,0 0 0,1 0 0,29 1 0,-24-1 0,51-1 0,102-17 0,-107 10 0,0 2 0,80 2 0,-132 4-134,0 0 1,-1 0-1,1 0 1,0 0-1,0 0 1,0 0-1,0 1 0,0-1 1,-1 0-1,1 1 1,0-1-1,0 1 1,-1-1-1,1 1 0,0-1 1,-1 1-1,1-1 1,0 1-1,-1-1 1,1 1-1,-1 0 0,1-1 1,-1 1-1,1 0 1,-1 0-1,1 0 1,-1-1-1,0 1 0,0 0 1,1 0-1,-1 0 1,0 0-1,0-1 1,0 1-1,0 0 0,0 0 1,0 0-1,0 0 1,0 0-1,0-1 1,0 1-1,0 0 0,-1 0 1,1 0-1,0 0 1,-1-1-1,0 2 1,-9 2-7005</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6.665"/>
    </inkml:context>
    <inkml:brush xml:id="br0">
      <inkml:brushProperty name="width" value="0.025" units="cm"/>
      <inkml:brushProperty name="height" value="0.025" units="cm"/>
    </inkml:brush>
  </inkml:definitions>
  <inkml:trace contextRef="#ctx0" brushRef="#br0">278 1 3619,'-9'4'17741,"-4"5"-10669,0 3-5758,-19 19-4573,19-17 5252,-22 19-1419,12-13-348,2 0 1,0 2-1,1 0 0,2 1 0,0 1 0,-19 34 0,33-42-1055,8-13-3886,-3-4 4183,1 0 0,-1 0 0,0 0-1,0 0 1,0 0 0,1 0 0,-1 0-1,0 0 1,0 0 0,0-1 0,-1 1-1,1 0 1,0-1 0,1-2 0,6-18-5367</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7.037"/>
    </inkml:context>
    <inkml:brush xml:id="br0">
      <inkml:brushProperty name="width" value="0.025" units="cm"/>
      <inkml:brushProperty name="height" value="0.025" units="cm"/>
    </inkml:brush>
  </inkml:definitions>
  <inkml:trace contextRef="#ctx0" brushRef="#br0">1 1 10474,'0'0'18257,"48"62"-17328,-35-44-128,3 1-513,2-2-192,0-3-32,0 2-416,-3-5-929,2 0-1314,-5-4-2081,-1 0-4389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48.080"/>
    </inkml:context>
    <inkml:brush xml:id="br0">
      <inkml:brushProperty name="width" value="0.025" units="cm"/>
      <inkml:brushProperty name="height" value="0.025" units="cm"/>
    </inkml:brush>
  </inkml:definitions>
  <inkml:trace contextRef="#ctx0" brushRef="#br0">354 113 11499,'0'0'5210,"10"-11"-1895,31-35-272,-40 44-2784,1 1 0,-1-1 0,0 1-1,1-1 1,-1 0 0,0 0 0,0 1-1,0-1 1,0 0 0,0 0 0,-1 0 0,1 0-1,-1 0 1,1 0 0,-1 0 0,0 0 0,1 0-1,-1 0 1,-1-4 0,1 5-172,-1 0 1,0 0-1,1 0 0,-1 0 0,0 0 1,0 0-1,0 0 0,0 0 1,0 1-1,0-1 0,0 0 1,0 1-1,0-1 0,0 1 1,0-1-1,-1 1 0,1-1 1,0 1-1,0 0 0,0 0 1,-1 0-1,1-1 0,-1 1 1,-6 0-24,0 0 1,0 1 0,0-1-1,0 1 1,0 1 0,0-1-1,-10 5 1,-3 5 60,1 0 1,1 1-1,0 1 1,1 1-1,0 0 1,1 2-1,-28 32 0,24-23 57,1 2-1,1 0 1,1 1 0,-25 54-1,39-73-181,0 1 0,1 0 0,0 0 0,0 0 0,1 0 0,0 0 0,1 0 0,0 16 0,2-22 0,-1 0 0,0 0 0,1-1 0,0 1 0,0 0 0,0-1 0,0 1 0,0-1 0,1 1 0,0-1 0,0 0 0,0 0 0,0 0 0,0 0 0,0 0 0,1 0 0,-1 0 0,1-1 0,0 1 0,0-1 0,0 0 0,0 0 0,0 0 0,1 0 0,6 2 0,1 0 0,1-1 0,1 0 0,-1 0 0,0-2 0,0 1 0,1-2 0,-1 1 0,1-2 0,16-2 0,-20 2 0,0 0 0,0-1 0,-1-1 0,1 1 0,-1-1 0,1-1 0,-1 1 0,0-1 0,-1-1 0,1 0 0,-1 0 0,0 0 0,12-12 0,-17 15-8,0 0-1,-1 0 1,1 0-1,-1 0 1,1 0-1,-1 0 1,0 0-1,0-1 1,0 1-1,0 0 1,0-1-1,-1 1 1,1 0-1,-1-1 1,1 1-1,-1-1 1,0 1-1,0-1 1,0 1-1,-1-1 1,1 1-1,0-1 1,-1 1-1,1-1 1,-1 1-1,0 0 1,0-1-1,0 1 1,0 0-1,-1 0 1,1 0-1,-2-3 1,1 3-86,-1-1 0,1 1 0,0 0 0,-1 0 0,0 0 0,1 0 0,-1 1 0,0-1 0,0 1 0,0 0 0,0 0 1,0 0-1,0 0 0,0 0 0,0 0 0,0 1 0,0 0 0,-1 0 0,1-1 0,0 2 0,0-1 0,0 0 0,-1 1 0,1-1 0,-3 2 0,-2 3-6701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7.628"/>
    </inkml:context>
    <inkml:brush xml:id="br0">
      <inkml:brushProperty name="width" value="0.025" units="cm"/>
      <inkml:brushProperty name="height" value="0.025" units="cm"/>
    </inkml:brush>
  </inkml:definitions>
  <inkml:trace contextRef="#ctx0" brushRef="#br0">35 1 15727,'0'0'14793,"-3"10"-14329,-5 17-323,3-14-70,1 1 0,0 0 0,1-1 0,0 1 1,1 0-1,1 0 0,0 26 0,2-38-73,0-1 0,0 1 0,0-1 0,0 1 0,0-1 0,0 0 0,0 1 0,0-1 0,1 0 0,-1 0 0,1 0 0,-1 0 0,1 0 0,-1 0 0,1 0 0,0-1 0,-1 1 0,1 0 0,0-1 0,-1 1 0,1-1 0,0 0 0,0 0 0,-1 0 0,1 0 0,0 0 0,0 0 0,0 0 0,2-1 1,1 1-604,0 0 0,0-1 0,0 0 0,0 0 1,-1 0-1,1 0 0,0-1 0,0 1 1,7-5-1,6-14-6036,-2-6-3176</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7.992"/>
    </inkml:context>
    <inkml:brush xml:id="br0">
      <inkml:brushProperty name="width" value="0.025" units="cm"/>
      <inkml:brushProperty name="height" value="0.025" units="cm"/>
    </inkml:brush>
  </inkml:definitions>
  <inkml:trace contextRef="#ctx0" brushRef="#br0">9 1 20628,'0'0'10185,"-8"41"-19346,17-41-3715</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8.829"/>
    </inkml:context>
    <inkml:brush xml:id="br0">
      <inkml:brushProperty name="width" value="0.025" units="cm"/>
      <inkml:brushProperty name="height" value="0.025" units="cm"/>
    </inkml:brush>
  </inkml:definitions>
  <inkml:trace contextRef="#ctx0" brushRef="#br0">29 1 4869,'0'0'27268,"0"3"-26889,-1 13-329,-1-1 0,0 1-1,-6 20 1,3-20-37,2 1 0,0-1 0,-1 25 0,4-40-21,0-1 0,0 1 1,0 0-1,0 0 0,0-1 0,0 1 1,1 0-1,-1-1 0,0 1 0,0 0 0,0-1 1,1 1-1,-1 0 0,0-1 0,1 1 0,-1-1 1,1 1-1,-1-1 0,1 1 0,-1-1 1,1 1-1,-1-1 0,1 1 0,-1-1 0,1 0 1,0 1-1,-1-1 0,1 0 0,0 1 0,26-1-662,-22-1 318,1-1 0,0 0 0,-1 0 0,1 0 0,-1-1 0,10-6-1,-10 5-1043,1-2 0,-1 1-1,-1-1 1,1 1 0,-1-1-1,6-12 1,4-12-6185</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9.202"/>
    </inkml:context>
    <inkml:brush xml:id="br0">
      <inkml:brushProperty name="width" value="0.025" units="cm"/>
      <inkml:brushProperty name="height" value="0.025" units="cm"/>
    </inkml:brush>
  </inkml:definitions>
  <inkml:trace contextRef="#ctx0" brushRef="#br0">1 0 17681,'0'0'12492,"12"34"-13710,6-34-1536,-1 0-1602,-4 0-2851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9.543"/>
    </inkml:context>
    <inkml:brush xml:id="br0">
      <inkml:brushProperty name="width" value="0.025" units="cm"/>
      <inkml:brushProperty name="height" value="0.025" units="cm"/>
    </inkml:brush>
  </inkml:definitions>
  <inkml:trace contextRef="#ctx0" brushRef="#br0">1 9 21460,'0'0'10314,"53"5"-9801,-32-5-385,0-5-160,-3 1-833,-1 0-929,-4 3-1153,-6 1-800</inkml:trace>
  <inkml:trace contextRef="#ctx0" brushRef="#br0" timeOffset="1">6 131 6182,'0'0'24695,"57"8"-23862,-33-11-609,0-2-192,-3 0-416,-6 4-1090,0-1-1152,-7 0-2147,-2-1-2529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9.901"/>
    </inkml:context>
    <inkml:brush xml:id="br0">
      <inkml:brushProperty name="width" value="0.025" units="cm"/>
      <inkml:brushProperty name="height" value="0.025" units="cm"/>
    </inkml:brush>
  </inkml:definitions>
  <inkml:trace contextRef="#ctx0" brushRef="#br0">1 193 19603,'0'0'11248,"10"-12"-10939,32-41-13,43-75 1,-85 128-291,0 0-1,0 1 1,0-1 0,0 0 0,0 0 0,0 0 0,0 0 0,0 0 0,0 0 0,0 1-1,0-1 1,0 0 0,0 0 0,0 0 0,0 0 0,1 0 0,-1 0 0,0 1-1,0-1 1,0 0 0,0 0 0,0 0 0,0 0 0,0 0 0,0 0 0,1 0-1,-1 0 1,0 0 0,0 0 0,0 0 0,0 1 0,0-1 0,0 0 0,1 0 0,-1 0-1,0 0 1,0 0 0,0 0 0,0 0 0,0 0 0,0 0 0,1 0 0,-1 0-1,0 0 1,0 0 0,0-1 0,0 1 0,0 0 0,0 0 0,1 0 0,-1 0 0,0 0-1,0 0 1,0 0 0,0 0 0,0 0 0,1 25 71,-7 33-14,0-31-39,4-18-96,-1 0 0,1 0 0,1 1 0,0-1 0,0 0 0,1 1 0,0-1-1,2 14 1,8-21-11512,0-2-5168</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50.771"/>
    </inkml:context>
    <inkml:brush xml:id="br0">
      <inkml:brushProperty name="width" value="0.025" units="cm"/>
      <inkml:brushProperty name="height" value="0.025" units="cm"/>
    </inkml:brush>
  </inkml:definitions>
  <inkml:trace contextRef="#ctx0" brushRef="#br0">0 24 5477,'0'0'26068,"7"11"-25503,38 74 92,-45-84-657,1 0 0,-1 0 0,1 0 0,-1 0 0,1-1 0,0 1 0,-1 0 0,1 0 0,0 0 0,0-1 0,0 1 0,0 0 0,0-1 0,0 1 0,-1 0 0,1-1 0,1 0 0,-1 1 0,0-1 0,0 1 0,0-1 0,0 0 0,0 0 0,0 0 0,0 0 0,0 0 0,0 0 0,1 0 0,-1 0 0,0 0 0,0 0 0,0 0 0,0-1 0,0 1 0,0-1 0,0 1 0,0-1 0,0 1 0,0-1 0,0 1 0,1-2 0,41-32 0,-37 28 0,19-20 0,-18 19 0,-1-1 0,1 2 0,0-1 0,0 1 0,1 0 0,0 0 0,0 1 0,12-6 0,-20 11 0,0 0 0,1 0 0,-1 0 0,0 0 0,1 0 0,-1 0 0,1 0 0,-1 0 0,0 0 0,1 0 0,-1 0 0,0 0 0,1 0 0,-1 0 0,0 0 0,1 1 0,-1-1 0,0 0 0,1 0 0,-1 0 0,0 0 0,1 1 0,-1-1 0,0 0 0,0 1 0,1-1 0,-1 0 0,0 0 0,0 1 0,0-1 0,1 0 0,-1 1 0,0-1 0,0 0 0,0 1 0,0-1 0,0 0 0,0 1 0,1-1 0,-1 1 0,0-1 0,1 27 0,-9 24 0,-10 16-1078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51.752"/>
    </inkml:context>
    <inkml:brush xml:id="br0">
      <inkml:brushProperty name="width" value="0.025" units="cm"/>
      <inkml:brushProperty name="height" value="0.025" units="cm"/>
    </inkml:brush>
  </inkml:definitions>
  <inkml:trace contextRef="#ctx0" brushRef="#br0">151 21 5285,'-1'-16'12137,"4"12"-6020,15 20-4045,-17-15-2133,11 12 334,0 1 1,-1-1 0,-1 2 0,0-1 0,-1 1 0,-1 1 0,0 0 0,-1 0 0,-1 0 0,-1 1 0,0 0 0,-1 0 0,-1 0 0,0 1 0,-1-1 0,-1 1 0,-1 0 0,-1-1 0,0 1 0,-1-1 0,-1 0 0,0 1 0,-2-1 0,-11 29 0,5-16-93,-3-1 1,0-1 0,-33 48 0,35-60-565,-2 1-1,-22 21 1,27-30-702,-1 0-1,0 0 0,-1 0 0,-21 10 1,-5-4-6693</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58.624"/>
    </inkml:context>
    <inkml:brush xml:id="br0">
      <inkml:brushProperty name="width" value="0.025" units="cm"/>
      <inkml:brushProperty name="height" value="0.025" units="cm"/>
    </inkml:brush>
  </inkml:definitions>
  <inkml:trace contextRef="#ctx0" brushRef="#br0">1 173 5637,'0'0'22053,"8"-4"-20777,1-1-1005,0-1-1,-1 1 1,0-2-1,0 1 1,0-2 0,-1 1-1,12-14 1,-14 15-145,-1 0 0,1-1-1,-1 1 1,0-1 0,0 0 0,-1 0 0,0 0 0,0 0 0,-1-1-1,0 1 1,0-1 0,1-12 0,-21 93-126,18-59 0,-1-8 0,1-1 0,-1 1 0,1-1 0,0 1 0,1-1 0,0 0 0,-1 1 0,2-1 0,-1 0 0,0 0 0,1 1 0,0-1 0,1 0 0,-1-1 0,5 8 0,-7-16-2850,1-6-7000,-1 3 97</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59.026"/>
    </inkml:context>
    <inkml:brush xml:id="br0">
      <inkml:brushProperty name="width" value="0.025" units="cm"/>
      <inkml:brushProperty name="height" value="0.025" units="cm"/>
    </inkml:brush>
  </inkml:definitions>
  <inkml:trace contextRef="#ctx0" brushRef="#br0">0 48 14958,'0'0'17355,"10"-2"-16954,58-17-159,-42 11-1757,46-10 1,-67 17-4470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48.625"/>
    </inkml:context>
    <inkml:brush xml:id="br0">
      <inkml:brushProperty name="width" value="0.025" units="cm"/>
      <inkml:brushProperty name="height" value="0.025" units="cm"/>
    </inkml:brush>
  </inkml:definitions>
  <inkml:trace contextRef="#ctx0" brushRef="#br0">0 43 6919,'0'0'20307,"60"-5"-18193,-22-3-993,6 3-384,5 2-417,5 0-256,0 0-96,-4-1-705,-5 1-1537,-12 0-2178,-10-1-897,-15 2-2787</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59.682"/>
    </inkml:context>
    <inkml:brush xml:id="br0">
      <inkml:brushProperty name="width" value="0.025" units="cm"/>
      <inkml:brushProperty name="height" value="0.025" units="cm"/>
    </inkml:brush>
  </inkml:definitions>
  <inkml:trace contextRef="#ctx0" brushRef="#br0">1 1 12684,'0'0'19058,"6"10"-18177,-1-1-867,-1 1 1,0-1-1,0 1 1,-1 0-1,0 0 0,-1 0 1,0 0-1,-1 0 1,1 20-1,0-9-14,6-16 0,-5-6 0,-1 0 0,0-1 0,1 1 0,-1-1 0,0 0 0,0 1 0,0-1 0,0 0 0,0 0 0,2-4 0,21-26 0,-16 19 0,0 1 0,1 1 0,0-1 0,16-12 0,-26 24 0,0 0 0,0 0 0,0 0 0,0 0 0,1 0 0,-1-1 0,0 1 0,0 0 0,0 0 0,0 0 0,1 0 0,-1 0 0,0 0 0,0 0 0,0 0 0,0 0 0,1 0 0,-1 0 0,0 0 0,0 0 0,0 1 0,0-1 0,0 0 0,1 0 0,-1 0 0,0 0 0,0 0 0,0 0 0,0 0 0,0 0 0,1 0 0,-1 1 0,0-1 0,0 0 0,0 0 0,0 0 0,0 0 0,0 0 0,0 0 0,0 1 0,0-1 0,0 0 0,0 0 0,1 0 0,-1 0 0,0 1 0,0-1 0,0 0 0,0 0 0,0 0 0,0 0 0,0 1 0,0-1 0,1 18 0,-5 15 0,-11 13 0,15-45-10,0-1 1,0 0-1,0 0 1,0 0-1,1 0 1,-1 1-1,0-1 0,0 0 1,0 0-1,0 0 1,0 0-1,1 0 1,-1 0-1,0 0 1,0 1-1,0-1 0,0 0 1,1 0-1,-1 0 1,0 0-1,0 0 1,0 0-1,0 0 0,1 0 1,-1 0-1,0 0 1,0 0-1,0 0 1,1 0-1,-1 0 1,0 0-1,0 0 0,0 0 1,0 0-1,1 0 1,-1 0-1,0 0 1,0-1-1,0 1 0,0 0 1,1 0-1,-1 0 1,0 0-1,0 0 1,0 0-1,0-1 0,0 1 1,0 0-1,1 0 1,-1 0-1,0 0 1,0 0-1,0-1 1,9-5-3431,4-8-4295</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7:18.174"/>
    </inkml:context>
    <inkml:brush xml:id="br0">
      <inkml:brushProperty name="width" value="0.025" units="cm"/>
      <inkml:brushProperty name="height" value="0.025" units="cm"/>
    </inkml:brush>
  </inkml:definitions>
  <inkml:trace contextRef="#ctx0" brushRef="#br0">13 30 4516,'0'0'21893,"4"6"-20879,-3-3-935,1-1 0,-1 1 0,0-1 0,1 1 0,-1 0 0,0 0-1,-1-1 1,1 1 0,0 0 0,-1 0 0,0 0 0,1 0 0,-1 0 0,-1 0-1,1 4 1,-17 53 912,6-15 1208,35-61-1307,47-62-892,-49 52 0,46-42 0,-68 68 0,0 0 0,0 0 0,0 0 0,0 0 0,1 0 0,-1-1 0,0 1 0,0 0 0,0 0 0,0 0 0,0 0 0,0 0 0,0 0 0,1 0 0,-1 0 0,0 0 0,0 0 0,0 0 0,0 0 0,0 0 0,1 0 0,-1 0 0,0 0 0,0 0 0,0 0 0,0 0 0,0 0 0,1 0 0,-1 0 0,0 0 0,0 0 0,0 0 0,0 0 0,0 0 0,1 0 0,-1 0 0,0 0 0,0 0 0,0 0 0,0 0 0,0 0 0,0 1 0,0-1 0,1 0 0,-1 0 0,0 0 0,0 0 0,0 0 0,0 0 0,0 0 0,0 1 0,0-1 0,0 0 0,0 0 0,0 0 0,0 0 0,0 0 0,0 1 0,0 14 0,-6 17 0,2-21 0,0-2 0,0-1 0,1 1 0,1 0 0,-1-1 0,1 1 0,1 0 0,0 1 0,0-1 0,1 14 0,0-22-90,0-1 0,1 1-1,-1-1 1,0 1 0,1-1 0,-1 0-1,0 1 1,1-1 0,-1 1 0,1-1 0,-1 0-1,0 1 1,1-1 0,-1 0 0,1 1-1,-1-1 1,1 0 0,-1 0 0,1 1 0,-1-1-1,1 0 1,0 0 0,-1 0 0,1 0 0,-1 0-1,1 0 1,19 1-5814,-15-2 3284,2 1-7880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7:18.830"/>
    </inkml:context>
    <inkml:brush xml:id="br0">
      <inkml:brushProperty name="width" value="0.025" units="cm"/>
      <inkml:brushProperty name="height" value="0.025" units="cm"/>
    </inkml:brush>
  </inkml:definitions>
  <inkml:trace contextRef="#ctx0" brushRef="#br0">0 9 4484,'0'0'24178,"10"0"-22641,169-3 1245,-41-2-7229,-137 5 3454,7 0-2632</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7:20.076"/>
    </inkml:context>
    <inkml:brush xml:id="br0">
      <inkml:brushProperty name="width" value="0.025" units="cm"/>
      <inkml:brushProperty name="height" value="0.025" units="cm"/>
    </inkml:brush>
  </inkml:definitions>
  <inkml:trace contextRef="#ctx0" brushRef="#br0">0 1 6822,'0'25'13642,"0"6"-6403,0 1-4601,0 65-3231,0-59 2843,1-38-2238,-1 0-1,0 0 0,1 1 0,-1-1 1,0 0-1,1 0 0,-1 0 1,1 0-1,-1 0 0,0 0 0,1-1 1,-1 1-1,1 0 0,-1 0 1,0 0-1,1 0 0,-1 0 1,0-1-1,1 1 0,-1 0 0,0 0 1,1 0-1,-1-1 0,0 1 1,1 0-1,-1 0 0,0-1 0,0 1 1,0 0-1,1-1 0,-1 1 1,0 0-1,0-1 0,0 1 1,0-1-1,1 1 0,-1 0 0,0-1 1,14-17 316,9-21-328,-19 30 0,0 1 0,0-1 0,1 1 0,1 0 0,-1 1 0,1-1 0,0 1 0,1 0 0,0 0 0,0 1 0,14-9 0,-21 14 0,1 1 0,0 0 0,0 0 0,0-1 0,-1 1 0,1 0 0,0 0 0,0 0 0,0 0 0,0 0 0,0 0 0,-1 0 0,1 0 0,0 1 0,0-1 0,0 0 0,0 0 0,-1 1 0,1-1 0,0 1 0,0-1 0,-1 0 0,1 1 0,0-1 0,-1 1 0,1 0 0,0-1 0,-1 1 0,1-1 0,-1 1 0,1 0 0,-1 0 0,1-1 0,-1 1 0,0 0 0,1 0 0,-1-1 0,0 1 0,1 0 0,-1 0 0,0 0 0,0 0 0,0 0 0,0-1 0,0 1 0,0 0 0,0 0 0,0 1 0,0 56 0,0-43 0,-2 4-228,2 27-1630,0-45 1751,1 0-1,-1 0 1,0 0-1,0 0 1,0 0 0,1 0-1,-1 0 1,0 0-1,1 0 1,-1 0-1,1 0 1,-1-1 0,1 1-1,0 0 1,-1 0-1,1 0 1,0-1-1,0 1 1,-1 0-1,1-1 1,0 1 0,0 0-1,0-1 1,0 1-1,0-1 1,0 0-1,0 1 1,0-1-1,0 0 1,0 1 0,0-1-1,0 0 1,1 0-1,9 0-6613</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7:50.498"/>
    </inkml:context>
    <inkml:brush xml:id="br0">
      <inkml:brushProperty name="width" value="0.025" units="cm"/>
      <inkml:brushProperty name="height" value="0.025" units="cm"/>
    </inkml:brush>
  </inkml:definitions>
  <inkml:trace contextRef="#ctx0" brushRef="#br0">309 60 2018,'0'0'12059,"-9"-8"-10927,-30-26-102,34 31-806,0 0 0,0 1 0,-1 0 0,1 0 0,-1 1 0,1-1 0,-1 1 0,0 0 0,0 1 0,1-1 0,-1 1 0,0 0 0,0 1 0,-11 1 0,12-1-258,-2 0 88,0 1 0,1 0 0,-1 0 0,1 1 0,0 0 0,0 0-1,0 0 1,0 1 0,0 0 0,1 0 0,0 0 0,-1 1 0,2 0 0,-1 0 0,1 0-1,-1 0 1,1 1 0,-3 6 0,-1 0 19,1 1 0,1-1 0,0 1 0,1 0-1,0 1 1,1-1 0,-4 26 0,7-31-73,0 0 0,0 1 0,1-1 1,0 0-1,0 0 0,1 0 0,0 1 0,1-1 0,0 0 0,0 0 0,0 0 1,5 7-1,-4-10 8,0 0 0,0 0 1,1-1-1,0 0 0,0 1 1,0-2-1,1 1 0,-1 0 1,1-1-1,0 0 0,0 0 1,0 0-1,0-1 0,0 1 1,1-1-1,-1-1 0,1 1 1,7 0-1,10 3 45,0-1-1,0-2 0,0 0 1,0-1-1,1-2 1,-1 0-1,0-2 0,36-7 1,-48 7-38,0 0 0,1-1 0,-1 0 0,-1 0 0,1-1 0,-1 0 0,0-1 0,0-1 1,0 1-1,-1-1 0,0-1 0,0 0 0,-1 0 0,0-1 0,0 0 0,-1 0 0,-1-1 0,11-18 0,-15 25-4,0-1-1,-1 1 0,1-1 0,-1 1 1,0-1-1,0 0 0,0 0 1,0 0-1,-1 1 0,1-1 1,-1 0-1,0 0 0,0 0 1,-1 0-1,1 0 0,-1 0 1,0 1-1,0-1 0,0 0 1,0 0-1,-1 1 0,0-1 0,-2-3 1,1 3-239,0 1 0,-1 0 0,1 0 1,-1 1-1,1-1 0,-1 1 0,0-1 1,0 1-1,0 1 0,-1-1 0,1 0 0,0 1 1,-1 0-1,1 0 0,-1 0 0,1 1 0,-1-1 1,1 1-1,-6 1 0,-13-1-6007,7 0-4767</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7:51.373"/>
    </inkml:context>
    <inkml:brush xml:id="br0">
      <inkml:brushProperty name="width" value="0.025" units="cm"/>
      <inkml:brushProperty name="height" value="0.025" units="cm"/>
    </inkml:brush>
  </inkml:definitions>
  <inkml:trace contextRef="#ctx0" brushRef="#br0">225 71 7143,'0'0'6235,"-5"-8"-5045,1 2-930,0 0 0,-1 1 0,1 0 0,-1 0 0,-1 0 0,1 1-1,0 0 1,-9-5 0,10 7-102,1 0-1,-1 0 1,0 0-1,0 1 0,0 0 1,0 0-1,0 0 1,0 0-1,0 1 1,0-1-1,0 1 1,0 0-1,-1 0 1,1 1-1,0-1 0,0 1 1,0 0-1,0 0 1,-4 2-1,3-1-58,-1 1 0,1 0 0,0 0 0,0 0 0,0 1 0,1-1 0,-1 1 0,1 0 0,0 1 0,0-1 0,0 1 0,1-1 0,-1 1 0,1 0 0,0 1 0,1-1 0,-5 12 0,6-14-76,0 1 1,0 0 0,0 0-1,1 0 1,-1 1-1,1-1 1,0 0 0,0 0-1,0 0 1,1 0-1,-1 0 1,1 0-1,0 0 1,0 0 0,1 0-1,-1 0 1,1-1-1,0 1 1,0 0 0,0-1-1,0 0 1,1 1-1,-1-1 1,1 0-1,0 0 1,5 4 0,5 1 36,1 0 0,-1-1 0,1 0 0,0-1-1,1-1 1,0-1 0,-1 0 0,1 0 0,1-2 0,-1 0 0,0 0 0,0-2 0,1 0 0,-1 0 0,1-2 0,18-3 0,-29 3 36,1 1 1,-1-1-1,0 0 0,0 0 0,0 0 0,-1-1 1,1 0-1,-1 0 0,1 0 0,-1 0 0,0-1 1,0 0-1,0 0 0,5-8 0,-8 10-96,1 1 0,-1-1 0,0 0 0,0 0 1,-1 0-1,1 0 0,0 0 0,-1 0 0,1 0 0,-1 0 0,0-1 0,1 1 0,-1 0 0,0 0 1,0 0-1,-1 0 0,1 0 0,0-1 0,-1 1 0,1 0 0,-1 0 0,0 0 0,0 0 0,0 0 0,0 0 1,0 0-1,0 1 0,0-1 0,0 0 0,-1 1 0,1-1 0,-1 0 0,1 1 0,-1 0 0,0-1 1,1 1-1,-1 0 0,0 0 0,-2-1 0,-4-2-774,-1 0 0,1 0 0,-1 1 0,0 1 0,0-1 0,0 1 0,-15-1 0,5 0-2713,-1-1-3223</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16.861"/>
    </inkml:context>
    <inkml:brush xml:id="br0">
      <inkml:brushProperty name="width" value="0.025" units="cm"/>
      <inkml:brushProperty name="height" value="0.025" units="cm"/>
    </inkml:brush>
  </inkml:definitions>
  <inkml:trace contextRef="#ctx0" brushRef="#br0">10 3 14125,'0'-1'218,"-1"1"0,1 0-1,0 0 1,0 0-1,0 0 1,-1 0 0,1-1-1,0 1 1,0 0 0,-1 0-1,1 0 1,0 0-1,0 0 1,-1 0 0,1 0-1,0 0 1,0 0 0,-1 0-1,1 0 1,0 0-1,0 0 1,-1 0 0,1 0-1,0 0 1,0 0-1,-1 0 1,1 1 0,0-1-1,0 0 1,0 0 0,-1 0-1,1 0 1,0 0-1,0 1 1,0-1 0,-1 0-1,1 0 1,0 0 0,0 1-1,0-1 1,0 0-1,0 0 1,0 0 0,-1 1-1,1-1 1,0 0 0,0 0-1,0 1 1,14 7 2519,28 5-2050,20-8 224,109-4 1,-112-3-1800,-30-1-873,-44 0-10636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17.266"/>
    </inkml:context>
    <inkml:brush xml:id="br0">
      <inkml:brushProperty name="width" value="0.025" units="cm"/>
      <inkml:brushProperty name="height" value="0.025" units="cm"/>
    </inkml:brush>
  </inkml:definitions>
  <inkml:trace contextRef="#ctx0" brushRef="#br0">79 0 12268,'0'0'12999,"11"5"-11510,126 37 1650,-135-42-3110,1 1-1,-1 0 1,-1-1 0,1 1 0,0 0-1,0 1 1,0-1 0,0 0-1,-1 0 1,1 1 0,-1-1 0,1 1-1,-1-1 1,1 1 0,-1 0 0,0 0-1,0 0 1,0-1 0,0 1-1,0 0 1,0 0 0,0 0 0,0 3-1,-1-2 22,0 1 0,0 0 0,0 0 0,-1-1 0,1 1 0,-1 0 0,0-1 0,0 1 0,0-1 0,-1 1 0,1-1 0,-3 5 0,-6 8 190,-1-1 1,0 1-1,-27 26 1,-28 21 36,44-44-204,1 1 1,1 1-1,-23 29 1,42-49-74,0 0 0,1 0 0,-1 1 0,0-1 0,1 0 0,-1 0 0,0 1 0,1-1 0,-1 0 0,1 1 0,0-1 0,-1 0 0,1 1 0,0-1 0,0 0 0,0 3 0,0-4 0,1 1 0,-1 0 0,0-1 0,1 1 0,-1 0 0,0-1 0,1 1 0,-1-1 0,1 1 0,-1-1 0,1 1 0,-1-1 0,1 1 0,-1-1 0,1 1 0,0-1 0,-1 0 0,1 1 0,0-1 0,-1 0 0,1 0 0,1 1 0,5 0 0,1 0 0,-1-1 0,0 1 0,1-1 0,7-2 0,-1 2 0,111-10 0,23 0 0,-145 9-2329,-3-6-10039,0-11-5702</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23.247"/>
    </inkml:context>
    <inkml:brush xml:id="br0">
      <inkml:brushProperty name="width" value="0.025" units="cm"/>
      <inkml:brushProperty name="height" value="0.025" units="cm"/>
    </inkml:brush>
  </inkml:definitions>
  <inkml:trace contextRef="#ctx0" brushRef="#br0">192 83 9801,'0'0'2648,"11"-8"432,6-6-1735,30-24 2186,-13 17 3765,-33 20-5823,-2 3-1290,0 1 0,0-1 0,0 0 0,-1 0 1,1 1-1,0-1 0,-1 0 0,0 0 0,1 0 0,-1-1 0,-3 4 0,-2 2 113,-88 99 175,-85 100 158,202-281-11226,-13 7 940,-8 37 3486</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23.603"/>
    </inkml:context>
    <inkml:brush xml:id="br0">
      <inkml:brushProperty name="width" value="0.025" units="cm"/>
      <inkml:brushProperty name="height" value="0.025" units="cm"/>
    </inkml:brush>
  </inkml:definitions>
  <inkml:trace contextRef="#ctx0" brushRef="#br0">1 0 3299,'0'0'22133,"6"0"-20526,1 1-1351,1 0-1,-1 0 1,1 0 0,-1 1-1,1 0 1,-1 1 0,0 0-1,0 0 1,0 0 0,6 5-1,75 50 2491,-69-45-2576,-13-8-895,0 0 0,-1 0-1,0 0 1,0 1 0,7 9 0,15 16-5473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48.983"/>
    </inkml:context>
    <inkml:brush xml:id="br0">
      <inkml:brushProperty name="width" value="0.025" units="cm"/>
      <inkml:brushProperty name="height" value="0.025" units="cm"/>
    </inkml:brush>
  </inkml:definitions>
  <inkml:trace contextRef="#ctx0" brushRef="#br0">1 0 14734,'0'0'9513,"92"48"-8648,-37-48-673,6-5-224,-2-6-1602,-2-3-3074,-7 0-6695</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24.301"/>
    </inkml:context>
    <inkml:brush xml:id="br0">
      <inkml:brushProperty name="width" value="0.025" units="cm"/>
      <inkml:brushProperty name="height" value="0.025" units="cm"/>
    </inkml:brush>
  </inkml:definitions>
  <inkml:trace contextRef="#ctx0" brushRef="#br0">0 1 18481,'0'0'13298,"4"10"-12700,0 7-419,0 1-1,3 28 1,-5-5-8455,-2-54 1224,0-5-4511</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24.645"/>
    </inkml:context>
    <inkml:brush xml:id="br0">
      <inkml:brushProperty name="width" value="0.025" units="cm"/>
      <inkml:brushProperty name="height" value="0.025" units="cm"/>
    </inkml:brush>
  </inkml:definitions>
  <inkml:trace contextRef="#ctx0" brushRef="#br0">21 21 16207,'0'0'16560,"-21"-5"-16560,31 5-705,0 0-1569,-2 0-2082,-1-6-2851,-1-3-8648</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25.455"/>
    </inkml:context>
    <inkml:brush xml:id="br0">
      <inkml:brushProperty name="width" value="0.025" units="cm"/>
      <inkml:brushProperty name="height" value="0.025" units="cm"/>
    </inkml:brush>
  </inkml:definitions>
  <inkml:trace contextRef="#ctx0" brushRef="#br0">1 29 512,'0'0'23628,"12"-6"-21946,-4 1-1351,-5 3-235,0 0 0,1 0 0,-1 0 0,0 0 1,0 1-1,1 0 0,-1-1 0,1 1 0,-1 0 0,1 1 0,0-1 0,-1 0 0,1 1 0,0 0 0,-1 0 0,1 0 0,0 1 0,-1-1 1,1 1-1,0 0 0,-1 0 0,6 2 0,0 2-12,-1 1 0,0-1 0,0 1 0,-1 1 0,0-1 0,0 2 0,-1-1 0,1 0 0,-2 1 0,1 0 0,5 11 0,-5-5 127,1 0 0,-2 1 0,0 0 1,0 0-1,-2 1 0,3 22 0,-3-10 29,-2 0 0,-1-1-1,-2 1 1,0 0 0,-2 0 0,-1-1-1,-13 42 1,2-20-924,-2-1 0,-2 0-1,-3-1 1,-1-2 0,-53 75 0,62-103-6368,5-10-4725</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7:48.711"/>
    </inkml:context>
    <inkml:brush xml:id="br0">
      <inkml:brushProperty name="width" value="0.025" units="cm"/>
      <inkml:brushProperty name="height" value="0.025" units="cm"/>
    </inkml:brush>
  </inkml:definitions>
  <inkml:trace contextRef="#ctx0" brushRef="#br0">1 0 17392,'0'0'10336,"8"5"-8852,7 1-1183,1 0 0,0-1-1,1-1 1,-1 0 0,1-1 0,-1-1 0,34 0 0,132-1-819,-144-1-4472,0 0-4866,-55 0 1737</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7:49.067"/>
    </inkml:context>
    <inkml:brush xml:id="br0">
      <inkml:brushProperty name="width" value="0.025" units="cm"/>
      <inkml:brushProperty name="height" value="0.025" units="cm"/>
    </inkml:brush>
  </inkml:definitions>
  <inkml:trace contextRef="#ctx0" brushRef="#br0">1 24 6983,'0'0'17392,"78"13"-14477,-20-13-993,9-6-929,4-1-737,1 0-224,-9 3-769,-8 0-2114,-12 0-3010,-12-1-6887</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3.468"/>
    </inkml:context>
    <inkml:brush xml:id="br0">
      <inkml:brushProperty name="width" value="0.025" units="cm"/>
      <inkml:brushProperty name="height" value="0.025" units="cm"/>
    </inkml:brush>
  </inkml:definitions>
  <inkml:trace contextRef="#ctx0" brushRef="#br0">0 241 9545,'0'0'17788,"11"-12"-17351,12-14 197,-2 0-1,24-39 1,-26 34 751,39-50 0,-53 128-1059,-12 29-326,5-60 0,0-1 0,0 1 0,2-1 0,0 1 0,1 0 0,3 18 0,2-21-3356,11-5-9495</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3.814"/>
    </inkml:context>
    <inkml:brush xml:id="br0">
      <inkml:brushProperty name="width" value="0.025" units="cm"/>
      <inkml:brushProperty name="height" value="0.025" units="cm"/>
    </inkml:brush>
  </inkml:definitions>
  <inkml:trace contextRef="#ctx0" brushRef="#br0">1 59 15855,'0'0'11403,"11"2"-9743,18 2-1059,1-2 0,-1-1 0,1-1 0,53-8 1,-50 2-598,0-1 1,32-12 0,-39 8-4462,-1-2-4457,-19 9 276</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4.391"/>
    </inkml:context>
    <inkml:brush xml:id="br0">
      <inkml:brushProperty name="width" value="0.025" units="cm"/>
      <inkml:brushProperty name="height" value="0.025" units="cm"/>
    </inkml:brush>
  </inkml:definitions>
  <inkml:trace contextRef="#ctx0" brushRef="#br0">0 1 11403,'0'0'20937,"3"8"-20558,20 99-331,-22-105-48,0 0 0,0 0 0,0 0 0,0 0 0,1-1 0,-1 1 0,0 0 0,1-1 0,-1 1 0,1-1 0,0 0 0,0 1 0,-1-1 0,1 0 0,0 0 0,0 0 0,0 0 0,0-1 0,0 1 0,0 0 0,0-1 0,0 1 0,1-1 0,-1 0 0,0 0 0,0 0 0,0 0 0,0 0 0,1 0 0,-1-1 0,0 1 0,0-1 0,0 1 0,0-1 0,0 0 0,3-1 0,6-2 0,0-1 0,0 0 0,0-1 0,-1 0 0,12-9 0,11-20 0,-29 30 0,1-1 0,0 0 0,0 1 0,1 0 0,10-8 0,-12 37 0,-11 13 0,5-33 0,1 1 0,0 0 0,-1 0 0,2 0 0,-1 0 0,1 0 0,0 0 0,0 0 0,0 0 0,2 8 0,2-14-1468,-2-2-2995,6-9-6102</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5.631"/>
    </inkml:context>
    <inkml:brush xml:id="br0">
      <inkml:brushProperty name="width" value="0.025" units="cm"/>
      <inkml:brushProperty name="height" value="0.025" units="cm"/>
    </inkml:brush>
  </inkml:definitions>
  <inkml:trace contextRef="#ctx0" brushRef="#br0">4 1 4420,'-3'0'96,"2"0"-384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6.614"/>
    </inkml:context>
    <inkml:brush xml:id="br0">
      <inkml:brushProperty name="width" value="0.025" units="cm"/>
      <inkml:brushProperty name="height" value="0.025" units="cm"/>
    </inkml:brush>
  </inkml:definitions>
  <inkml:trace contextRef="#ctx0" brushRef="#br0">0 51 11755,'0'0'6625,"9"0"-4452,53 5 1143,92-7 1,-120 0-3125,-1-2-1,1-1 1,-1-2-1,53-18 1,-79 22 854,-1-1-5567,-16 1-5943,-9 3 2793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49.326"/>
    </inkml:context>
    <inkml:brush xml:id="br0">
      <inkml:brushProperty name="width" value="0.025" units="cm"/>
      <inkml:brushProperty name="height" value="0.025" units="cm"/>
    </inkml:brush>
  </inkml:definitions>
  <inkml:trace contextRef="#ctx0" brushRef="#br0">1 90 20820,'0'0'2236,"11"-9"124,6-1-1701,0 0 1,1 0-1,0 2 0,0 0 0,1 1 1,0 1-1,0 1 0,1 1 1,19-2-1,-33 5-593,18-2 107,0 1 0,0 1 0,46 5 0,-70-4-173,1 0 0,0 0 0,-1 0 0,1 0 0,0 0 0,-1 1 0,1-1 0,0 0 0,-1 0 0,1 1 0,0-1 0,-1 1 0,1-1 0,-1 0 0,1 1 0,-1-1 0,1 1 0,-1-1 0,1 1 0,-1 0 0,1-1 0,-1 1 0,0-1 0,1 1 0,-1 0 0,0-1 0,1 1 0,-1 0 0,0-1 0,0 1 0,0 0 0,0 0 0,0-1 0,0 1 0,0 0 0,0-1 0,0 1 0,0 0 0,0 0 0,0-1 0,0 1 0,-1 0 0,1-1 0,0 1 0,-1 0 0,1-1 0,0 1 0,-1-1 0,0 2 0,-23 28 0,-39 16 0,49-38 0,0 1 0,0 1 0,1 0 0,0 1 0,1 1 0,0 0 0,-19 26 0,30-37 0,0 1 0,0-1 0,0 1 0,0-1 0,0 1 0,0-1 0,1 1 0,-1 0 0,1-1 0,-1 1 0,1 0 0,0-1 0,0 1 0,-1 0 0,1 0 0,1-1 0,-1 1 0,0 0 0,0-1 0,0 1 0,1 0 0,-1-1 0,1 1 0,-1 0 0,1-1 0,0 1 0,0-1 0,0 1 0,0-1 0,0 1 0,0-1 0,0 0 0,0 1 0,0-1 0,1 0 0,-1 0 0,0 0 0,1 0 0,-1 0 0,1 0 0,-1-1 0,1 1 0,0 0 0,-1-1 0,1 1 0,-1-1 0,1 1 0,0-1 0,2 0 0,13 3 0,0 0 0,0-1 0,34-1 0,-37-1 0,35 1-1954,-17 1-2635,0-2 0,38-5-1,-54 1-5697</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7.021"/>
    </inkml:context>
    <inkml:brush xml:id="br0">
      <inkml:brushProperty name="width" value="0.025" units="cm"/>
      <inkml:brushProperty name="height" value="0.025" units="cm"/>
    </inkml:brush>
  </inkml:definitions>
  <inkml:trace contextRef="#ctx0" brushRef="#br0">1 1 8616,'0'0'14035,"9"2"-12252,29 5-522,-24-5-795,1 1 1,0 0-1,-1 1 0,28 11 1,-38-13-444,-1 0 0,1 0 0,-1 0 1,0 0-1,0 1 0,0-1 1,0 1-1,0 0 0,0 0 0,-1 0 1,1 0-1,-1 1 0,0-1 0,0 1 1,0-1-1,-1 1 0,1-1 1,-1 1-1,0 0 0,0 0 0,0 0 1,0 0-1,-1 0 0,1 5 0,-1-3 30,0 1-1,-1 0 0,0-1 0,0 1 0,-1-1 1,1 1-1,-1-1 0,-1 0 0,1 0 0,-1 0 0,0 0 1,-1 0-1,1 0 0,-1-1 0,-7 8 0,-6 5 647,-1-1 0,-39 28-1,1-1 354,55-44-1049,1 1 0,-1-1 1,0 0-1,1 1 0,-1-1 0,0 1 1,1-1-1,-1 1 0,1-1 0,-1 1 1,1 0-1,-1-1 0,1 1 0,-1-1 1,1 1-1,0 0 0,-1-1 0,1 1 1,0 0-1,0 0 0,-1-1 0,1 1 1,0 0-1,0 0 0,0-1 0,0 1 1,0 0-1,0 0 0,0-1 0,0 1 1,1 1-1,0-1 0,0-1 0,0 1 1,0 0-1,1-1 0,-1 1 0,0-1 1,1 1-1,-1-1 0,1 0 0,-1 0 1,0 0-1,1 1 0,-1-1 0,1 0 1,0-1-1,62-7 17,12-8-14,-38 7-19,0 1 0,1 2 0,0 2 0,67 1 0,-104 3-57,0 0 0,-1 0 0,1 0 0,0 0 0,0 1 0,-1-1 0,1 1 0,0 0 0,0-1-1,-1 1 1,1 0 0,-1 0 0,1 0 0,-1 0 0,1 0 0,-1 0 0,1 1 0,-1-1 0,0 0 0,0 1 0,2 2-1,3 22-6688</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7.425"/>
    </inkml:context>
    <inkml:brush xml:id="br0">
      <inkml:brushProperty name="width" value="0.025" units="cm"/>
      <inkml:brushProperty name="height" value="0.025" units="cm"/>
    </inkml:brush>
  </inkml:definitions>
  <inkml:trace contextRef="#ctx0" brushRef="#br0">1 0 10954,'0'0'19987,"25"59"-19923,-20-41-32,-2-2-96,-2-5-544,-1-2-898,0-4-1408,-3-5-610,-5-2-1248,-2-17-5606</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7.765"/>
    </inkml:context>
    <inkml:brush xml:id="br0">
      <inkml:brushProperty name="width" value="0.025" units="cm"/>
      <inkml:brushProperty name="height" value="0.025" units="cm"/>
    </inkml:brush>
  </inkml:definitions>
  <inkml:trace contextRef="#ctx0" brushRef="#br0">0 0 16496,'0'0'12203,"34"27"-19506</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8.125"/>
    </inkml:context>
    <inkml:brush xml:id="br0">
      <inkml:brushProperty name="width" value="0.025" units="cm"/>
      <inkml:brushProperty name="height" value="0.025" units="cm"/>
    </inkml:brush>
  </inkml:definitions>
  <inkml:trace contextRef="#ctx0" brushRef="#br0">0 42 14798,'0'0'16111,"69"-17"-15598,-41 12-417,1 0-64,-4 0-128,-2 1-1057,-4 1-1250,-7 2-1664,-7 0-962</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8.483"/>
    </inkml:context>
    <inkml:brush xml:id="br0">
      <inkml:brushProperty name="width" value="0.025" units="cm"/>
      <inkml:brushProperty name="height" value="0.025" units="cm"/>
    </inkml:brush>
  </inkml:definitions>
  <inkml:trace contextRef="#ctx0" brushRef="#br0">1 38 12620,'0'0'13837,"53"6"-13324,-26-16-417,2 1-1442,0-2-2882,-3-2-3043</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8.871"/>
    </inkml:context>
    <inkml:brush xml:id="br0">
      <inkml:brushProperty name="width" value="0.025" units="cm"/>
      <inkml:brushProperty name="height" value="0.025" units="cm"/>
    </inkml:brush>
  </inkml:definitions>
  <inkml:trace contextRef="#ctx0" brushRef="#br0">0 177 11275,'0'0'18663,"11"-4"-17638,-2 1-908,-1-1 0,0 0 0,0-1 0,0 1 0,-1-2 0,1 1 0,-1-1 0,0 0 0,-1 0 0,1-1 0,9-14 0,3-5 0,21-43 1,-39 68-156,-1 3 21,0 0 1,0 0-1,0 0 1,0 1-1,0-1 0,0 0 1,-1 0-1,1 0 0,-1 0 1,1 0-1,-1 0 0,-1 2 1,1 0 19,-7 23 172,-7 54 1,13-33-3325,9-53-9268</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9.387"/>
    </inkml:context>
    <inkml:brush xml:id="br0">
      <inkml:brushProperty name="width" value="0.025" units="cm"/>
      <inkml:brushProperty name="height" value="0.025" units="cm"/>
    </inkml:brush>
  </inkml:definitions>
  <inkml:trace contextRef="#ctx0" brushRef="#br0">1 10 15951,'0'0'10426,"6"9"-9406,45 82 378,-50-89-1364,0 0-1,0 0 0,0 0 1,0 0-1,1 0 0,-1 0 1,1 0-1,-1-1 1,1 1-1,0 0 0,0-1 1,0 0-1,0 1 0,0-1 1,0 0-1,0 0 0,0 0 1,0 0-1,0 0 1,1-1-1,-1 1 0,0-1 1,1 1-1,-1-1 0,0 0 1,1 0-1,-1 0 0,0 0 1,1 0-1,-1-1 1,0 1-1,1-1 0,-1 1 1,0-1-1,0 0 0,1 0 1,-1 0-1,0 0 0,0 0 1,2-2-1,10-7 93,-1 0 0,0 0-1,0-1 1,17-21 0,-17 18-164,-2 2 68,-8 9-30,0-1 0,1 1 1,-1-1-1,1 1 0,-1 0 0,1 0 1,0 1-1,0-1 0,5-2 0,-8 6 3,-1-1 0,1 0 0,-1 0 0,1 0 0,-1 0 0,1 1-1,-1-1 1,0 0 0,1 0 0,-1 1 0,1-1 0,-1 0 0,1 1-1,-1-1 1,0 0 0,1 1 0,-1-1 0,0 1 0,0-1 0,1 0-1,-1 1 1,0-1 0,0 1 0,1-1 0,-1 1 0,0-1 0,0 1-1,0-1 1,0 1 0,0-1 0,0 1 0,0-1 0,0 1 0,0-1-1,0 1 1,0-1 0,0 2 0,0 28 218,-1-23-123,-9 120-680,10-127 480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10.147"/>
    </inkml:context>
    <inkml:brush xml:id="br0">
      <inkml:brushProperty name="width" value="0.025" units="cm"/>
      <inkml:brushProperty name="height" value="0.025" units="cm"/>
    </inkml:brush>
  </inkml:definitions>
  <inkml:trace contextRef="#ctx0" brushRef="#br0">79 79 11082,'0'0'4116,"8"-10"-1041,16-17-1460,10-13 3902,-33 39-3712,-2 6-1552,0 0 0,0 1 0,-1-1 1,0 0-1,0 0 0,0 0 0,-1 0 0,0 0 0,-4 5 1,-7 14 155,-10 27 75,2 2 0,-15 57 0,30-87-338,2 0-1,0 1 1,2-1-1,1 1 1,0 0-1,2 0 1,4 40-1,-1-54-357,-1 0 1,1 0-1,1 0 1,0-1-1,0 1 1,1-1-1,0 0 1,1 0-1,0-1 1,0 0-1,11 12 1,-11-13-283,1-1 0,-1 0 1,1-1-1,0 1 1,1-1-1,-1-1 0,1 1 1,0-1-1,0-1 1,0 0-1,0 0 0,1 0 1,15 2-1,9-4-10492</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11.827"/>
    </inkml:context>
    <inkml:brush xml:id="br0">
      <inkml:brushProperty name="width" value="0.025" units="cm"/>
      <inkml:brushProperty name="height" value="0.025" units="cm"/>
    </inkml:brush>
  </inkml:definitions>
  <inkml:trace contextRef="#ctx0" brushRef="#br0">0 0 9673,'0'0'17313,"2"13"-16203,7 190 2718,-9-203-3820,0 1 0,0 0 1,0-1-1,0 1 0,0 0 1,0 0-1,0-1 1,0 1-1,0 0 0,0-1 1,0 1-1,1 0 0,-1-1 1,0 1-1,0 0 1,1-1-1,-1 1 0,0-1 1,1 1-1,-1 0 1,1-1-1,-1 1 0,1-1 1,-1 1-1,1-1 0,-1 1 1,1-1-1,0 0 1,-1 1-1,1-1 0,0 0 1,-1 1-1,2-1 0,-1 0 12,1 0-1,0-1 1,0 1-1,-1-1 1,1 1-1,-1-1 1,1 0-1,0 1 1,-1-1-1,1 0 1,-1 0-1,0 0 1,2-2-1,38-38 267,-4-8-286,-21 26 0,38-41 0,-54 64 0,1-1 0,-1 1 0,0-1 0,1 1 0,-1-1 0,0 1 0,1-1 0,-1 1 0,1-1 0,-1 1 0,0 0 0,1-1 0,-1 1 0,1 0 0,-1-1 0,1 1 0,0 0 0,-1 0 0,1-1 0,-1 1 0,1 0 0,-1 0 0,1 0 0,0 0 0,-1 0 0,1 0 0,-1 0 0,1 0 0,0 0 0,-1 0 0,1 0 0,-1 0 0,1 0 0,0 0 0,-1 1 0,1-1 0,-1 0 0,1 0 0,-1 1 0,1-1 0,-1 0 0,1 1 0,-1-1 0,1 1 0,-1-1 0,1 0 0,-1 1 0,0-1 0,1 1 0,-1-1 0,0 1 0,1-1 0,-1 1 0,0 0 0,0-1 0,0 1 0,1-1 0,-1 1 0,0 0 0,0-1 0,0 1 0,0-1 0,0 1 0,0 0 0,0-1 0,0 1 0,0 0 0,0 57 0,-1-43 0,-5 90 0,6-105 2,0 0 0,0 0-1,0 1 1,0-1 0,1 0 0,-1 0 0,0 1 0,0-1-1,0 0 1,0 0 0,0 1 0,0-1 0,0 0 0,1 0-1,-1 0 1,0 1 0,0-1 0,0 0 0,1 0 0,-1 0-1,0 0 1,0 1 0,0-1 0,1 0 0,-1 0 0,0 0-1,0 0 1,1 0 0,-1 0 0,0 0 0,0 0 0,1 0-1,-1 0 1,0 0 0,1 0 0,-1 0 0,0 0-1,0 0 1,1 0 0,-1 0 0,0 0 0,0 0 0,1 0-1,-1 0 1,0 0 0,0 0 0,1-1 0,-1 1 0,0 0-1,0 0 1,0 0 0,1 0 0,-1-1 0,0 1 0,0 0-1,0 0 1,0 0 0,1-1 0,-1 1 0,0 0 0,0 0-1,0-1 1,0 1 0,0-1 0,14-12-448,-14 13 293,17-31-9681,-10 14-1312</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12.281"/>
    </inkml:context>
    <inkml:brush xml:id="br0">
      <inkml:brushProperty name="width" value="0.025" units="cm"/>
      <inkml:brushProperty name="height" value="0.025" units="cm"/>
    </inkml:brush>
  </inkml:definitions>
  <inkml:trace contextRef="#ctx0" brushRef="#br0">124 0 10474,'0'0'21711,"4"8"-21220,-3-5-482,1 0 0,-1 0-1,0 1 1,0-1 0,-1 0 0,1 0-1,0 0 1,-1 1 0,0-1 0,0 0-1,0 1 1,-1 5 0,-1-2-12,0 0 0,-1-1 0,1 0 0,-1 0 1,0 1-1,-1-2 0,-4 7 0,-98 141-654,105-168-11557,1 5 8963,0-11-4297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4:31.847"/>
    </inkml:context>
    <inkml:brush xml:id="br0">
      <inkml:brushProperty name="width" value="0.025" units="cm"/>
      <inkml:brushProperty name="height" value="0.025" units="cm"/>
    </inkml:brush>
  </inkml:definitions>
  <inkml:trace contextRef="#ctx0" brushRef="#br0">2860 460 5509,'-8'-4'4639,"-86"-37"-3177,-317-132 2633,274 122-3748,-157-36 1,-88 11 1087,287 63-1224,0 4 0,-111 4 0,152 7-169,0 3 0,1 2 0,0 2 0,0 3 1,-59 20-1,75-18-5,0 2-1,1 1 1,1 2 0,1 2 0,1 0 0,1 2-1,-56 53 1,-181 204 100,247-256-130,5-6 18,1 0 0,1 2 0,1 0 0,0 0 0,2 1-1,-15 34 1,23-45-12,0 1-1,1 0 0,0 0 1,0 0-1,2 1 1,-1-1-1,1 1 0,1-1 1,0 1-1,1-1 1,0 0-1,1 1 0,0-1 1,1 0-1,0 0 0,5 12 1,11 17 12,2-1 0,2-1 0,1-1-1,2-1 1,2-2 0,1 0 0,1-2 0,39 31 0,-41-41-6,1-2-1,1-1 1,1-1-1,0-1 1,2-2-1,-1-2 1,2-1-1,-1-1 1,52 9-1,27-1 95,184 6 0,570-18 608,-429-37 0,-359 19-334,0-3 0,-1-4 0,114-42 0,-152 44-76,-1-2 1,-1-1-1,-1-2 1,-1-2-1,0-1 1,55-50-1,-74 59-239,-1-1 0,-1 0 0,0-1 0,0 0 0,-2-1 1,0-1-1,-2 0 0,0 0 0,-1-1 0,-1 0 0,0-1 0,-2 0 0,0 0 0,4-37 0,-8 42-54,-2 1-1,1 0 1,-2 0-1,0-1 0,-1 1 1,0 0-1,-1 0 1,-1 1-1,0-1 0,-1 0 1,-1 1-1,0 0 1,-1 1-1,0-1 0,-1 1 1,-1 1-1,0-1 1,-1 2-1,0-1 0,0 1 1,-1 1-1,-22-16 1,-4-1 25,-2 1 0,0 3 1,-2 1-1,0 2 1,-2 1-1,0 3 0,-72-18 1,-105-10-1118,3 19-3773,154 17 465,20-5-2756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49.698"/>
    </inkml:context>
    <inkml:brush xml:id="br0">
      <inkml:brushProperty name="width" value="0.025" units="cm"/>
      <inkml:brushProperty name="height" value="0.025" units="cm"/>
    </inkml:brush>
  </inkml:definitions>
  <inkml:trace contextRef="#ctx0" brushRef="#br0">0 81 18706,'0'0'8296,"53"6"-6535,-2-11-448,9-5-800,4-3-385,0-1-96,-5 1-224,-10 5-1025,-10-1-1922,-7 3-1377,-9 1-97,-7 1-2498</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12.654"/>
    </inkml:context>
    <inkml:brush xml:id="br0">
      <inkml:brushProperty name="width" value="0.025" units="cm"/>
      <inkml:brushProperty name="height" value="0.025" units="cm"/>
    </inkml:brush>
  </inkml:definitions>
  <inkml:trace contextRef="#ctx0" brushRef="#br0">0 0 12075,'0'0'19475,"50"50"-19315,-31-37-32,1 0-64,-1 0-32,-1-1-1025,-2 2-1409,-6-2-2082,-1-2-1794,-1-3-7399</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12.982"/>
    </inkml:context>
    <inkml:brush xml:id="br0">
      <inkml:brushProperty name="width" value="0.025" units="cm"/>
      <inkml:brushProperty name="height" value="0.025" units="cm"/>
    </inkml:brush>
  </inkml:definitions>
  <inkml:trace contextRef="#ctx0" brushRef="#br0">1 0 6246,'0'0'25315,"3"9"-24408,1 16-857,0 1 0,-2 0 0,-1-1-1,0 1 1,-6 41 0,3-38-1916,1-6-3347,1-40-2954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13.357"/>
    </inkml:context>
    <inkml:brush xml:id="br0">
      <inkml:brushProperty name="width" value="0.025" units="cm"/>
      <inkml:brushProperty name="height" value="0.025" units="cm"/>
    </inkml:brush>
  </inkml:definitions>
  <inkml:trace contextRef="#ctx0" brushRef="#br0">1 21 20019,'0'0'12748,"8"-21"-12748,-8 29-609,0-2-4067</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1.115"/>
    </inkml:context>
    <inkml:brush xml:id="br0">
      <inkml:brushProperty name="width" value="0.025" units="cm"/>
      <inkml:brushProperty name="height" value="0.025" units="cm"/>
    </inkml:brush>
  </inkml:definitions>
  <inkml:trace contextRef="#ctx0" brushRef="#br0">50 0 4548,'0'0'-224,"-50"0"-1217</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1.491"/>
    </inkml:context>
    <inkml:brush xml:id="br0">
      <inkml:brushProperty name="width" value="0.025" units="cm"/>
      <inkml:brushProperty name="height" value="0.025" units="cm"/>
    </inkml:brush>
  </inkml:definitions>
  <inkml:trace contextRef="#ctx0" brushRef="#br0">74 30 4324,'0'0'822,"-8"0"2856,-6 1-3910,-6-1 4660,-12 1 9691,37-1-9121,24-2-4480,103-10-383,76-2-158,-166 13 23,-24-1 0,-1 2 0,0 0 0,24 4 0,-87 10-6107,-60 7-9924,63-13 7900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1.834"/>
    </inkml:context>
    <inkml:brush xml:id="br0">
      <inkml:brushProperty name="width" value="0.025" units="cm"/>
      <inkml:brushProperty name="height" value="0.025" units="cm"/>
    </inkml:brush>
  </inkml:definitions>
  <inkml:trace contextRef="#ctx0" brushRef="#br0">77 0 8936,'-8'4'2659,"2"-2"-1803,-35 15 1964,19 2 4656,33-14-1739,21-4-4078,-31-1-1336,68-1 590,-29-1-450,0 2-1,64 8 1,-101-8-463,0 1 0,0-1 0,-1 1 0,1 0 0,0 0 0,0 0 0,0 0 0,-1 0 0,1 0 0,-1 1 0,1 0 0,-1-1 0,1 1 0,-1 0 0,0 0 0,0 0 0,0 0 0,0 0 0,0 1 0,-1-1 0,3 4 0,-4-3 0,1-1 0,-1 1 0,1 0 0,-1 0 0,0-1 0,0 1 0,0 0 0,0 0 0,0-1 0,-1 1 0,0 0 0,1 0 0,-1-1 0,0 1 0,0-1 0,0 1 0,-1-1 0,1 1 0,0-1 0,-1 0 0,0 1 0,-2 1 0,-16 19 0,-1-1 0,-41 34 0,36-34 0,-41 43 0,66-64 0,0 0 0,0 0 0,0 0 0,1 0 0,-1 0 0,0 0 0,0 0 0,1 1 0,-1-1 0,0 0 0,1 0 0,-1 1 0,1-1 0,0 0 0,-1 1 0,1-1 0,0 0 0,0 1 0,0-1 0,0 0 0,0 2 0,1-2 0,-1 0 0,1 0 0,-1 0 0,1 0 0,0-1 0,0 1 0,-1 0 0,1-1 0,0 1 0,0 0 0,0-1 0,0 1 0,0-1 0,0 1 0,0-1 0,0 0 0,0 1 0,0-1 0,0 0 0,2 0 0,10 2 0,0-2 0,0 0 0,21-2 0,-17 1 0,56-7-684,130-29-1,-115 19-1138,-68 13-5891,-5 0-5755</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3.172"/>
    </inkml:context>
    <inkml:brush xml:id="br0">
      <inkml:brushProperty name="width" value="0.025" units="cm"/>
      <inkml:brushProperty name="height" value="0.025" units="cm"/>
    </inkml:brush>
  </inkml:definitions>
  <inkml:trace contextRef="#ctx0" brushRef="#br0">41 73 5157,'0'0'15887,"-1"-10"-13095,-3-28-352,5 37-2338,-1 0 1,0-1 0,0 1 0,1 0 0,-1 0 0,1 0 0,-1 0 0,1 0 0,-1 0 0,1 0 0,-1 0 0,1 0 0,0 1 0,0-1 0,-1 0 0,1 0 0,0 0 0,0 1 0,0-1-1,0 1 1,0-1 0,0 1 0,0-1 0,0 1 0,0-1 0,0 1 0,0 0 0,0-1 0,0 1 0,1 0 0,0 0 0,38-2 2890,-33 3-2789,-2-1-204,0 0 0,0 0 0,0 1 0,0 0 0,0 0 0,0 0 0,0 1 0,-1-1 0,1 1 0,7 5 0,-10-6 0,-1-1 0,0 2 0,0-1 0,0 0 0,0 0 0,0 0 0,0 0 0,0 1 0,0-1 0,0 0 0,-1 1 0,1-1 0,0 1 0,-1-1 0,1 1 0,-1-1 0,0 1 0,1-1 0,-1 1 0,0-1 0,0 1 0,0-1 0,0 1 0,0-1 0,-1 1 0,1-1 0,0 1 0,-1 0 0,1-1 0,-1 0 0,1 1 0,-1-1 0,0 1 0,1-1 0,-1 0 0,0 1 0,0-1 0,0 0 0,0 0 0,-2 2 0,-6 6 0,0 0 0,-1 0 0,-1-1 0,1 0 0,-1-1 0,0 0 0,-23 10 0,-1 2 0,109-15 0,-67-3 0,0 0 0,0 0 0,0 1 0,0 0 0,-1 1 0,1-1 0,-1 1 0,0 0 0,1 1 0,-1 0 0,9 7 0,-13-9 0,0 0 0,0-1 0,0 1 0,0 1 0,0-1 0,0 0 0,-1 0 0,1 1 0,-1-1 0,0 1 0,0-1 0,1 1 0,-2-1 0,1 1 0,0 0 0,0-1 0,-1 1 0,0 0 0,1 0 0,-1 0 0,0-1 0,0 1 0,-1 0 0,1 0 0,-1-1 0,1 1 0,-1 0 0,0-1 0,0 1 0,0 0 0,0-1 0,-3 5 0,1-3 0,0 0 0,-1-1 0,1 0 0,-1 1 0,0-1 0,0 0 0,0-1 0,0 1 0,-1-1 0,1 0 0,0 0 0,-1 0 0,0 0 0,1-1 0,-1 0 0,0 0 0,0 0 0,-7 0 0,-5 0 0,0 0 0,0-2 0,-33-3 0,28-5 16,23 4-32,12 2-48,10 0-2964,-8-1-4866,8-5-12318</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3.956"/>
    </inkml:context>
    <inkml:brush xml:id="br0">
      <inkml:brushProperty name="width" value="0.025" units="cm"/>
      <inkml:brushProperty name="height" value="0.025" units="cm"/>
    </inkml:brush>
  </inkml:definitions>
  <inkml:trace contextRef="#ctx0" brushRef="#br0">0 1 13997,'0'0'16725,"1"8"-16057,-1 6-445,2 21-6,1 1 1,12 55-1,-11-84-1573,-2-11-2681,-1-14-1647,-1-7-1283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4.282"/>
    </inkml:context>
    <inkml:brush xml:id="br0">
      <inkml:brushProperty name="width" value="0.025" units="cm"/>
      <inkml:brushProperty name="height" value="0.025" units="cm"/>
    </inkml:brush>
  </inkml:definitions>
  <inkml:trace contextRef="#ctx0" brushRef="#br0">1 13 10218,'0'0'20339,"23"-13"-22998,0 17-1729,-4-4-2402</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4.657"/>
    </inkml:context>
    <inkml:brush xml:id="br0">
      <inkml:brushProperty name="width" value="0.025" units="cm"/>
      <inkml:brushProperty name="height" value="0.025" units="cm"/>
    </inkml:brush>
  </inkml:definitions>
  <inkml:trace contextRef="#ctx0" brushRef="#br0">21 39 21652,'0'0'9770,"56"-19"-12237,-37 9-1536,-4 5-1282,-8 1-3364</inkml:trace>
  <inkml:trace contextRef="#ctx0" brushRef="#br0" timeOffset="1">0 146 15887,'0'0'15439,"58"13"-14735,-32-14-512,2-4-159,-1 0-322,-2 1-1024,-3 1-993,-5 3-1954,-7 0-1698,-2 0-4484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0.039"/>
    </inkml:context>
    <inkml:brush xml:id="br0">
      <inkml:brushProperty name="width" value="0.025" units="cm"/>
      <inkml:brushProperty name="height" value="0.025" units="cm"/>
    </inkml:brush>
  </inkml:definitions>
  <inkml:trace contextRef="#ctx0" brushRef="#br0">0 50 12780,'0'0'14019,"16"-3"-11879,31-6-1135,11-4-82,0 2 0,70-2 1,-127 13-923,-1 0 1,1-1-1,0 1 1,-1 0-1,1 0 1,-1 0-1,1 0 0,0 0 1,-1 0-1,1 0 1,-1 1-1,1-1 1,0 0-1,-1 0 1,1 0-1,-1 1 1,1-1-1,-1 0 1,1 0-1,-1 1 1,1-1-1,-1 1 1,1-1-1,-1 0 1,0 1-1,1-1 1,-1 1-1,0-1 1,1 1-1,-1-1 1,0 1-1,1-1 1,-1 1-1,0-1 1,0 2-1,-8 21 12,-28 18-26,-12-2 13,32-27 0,1 1 0,-19 20 0,34-33 0,0 0-1,-1 1 1,1-1 0,0 0-1,-1 1 1,1-1 0,0 0-1,-1 1 1,1-1-1,0 0 1,0 1 0,-1-1-1,1 1 1,0-1 0,0 1-1,0-1 1,0 0 0,0 1-1,0-1 1,0 1 0,0-1-1,0 1 1,0-1 0,0 1-1,0-1 1,0 0-1,0 1 1,0-1 0,0 1-1,0-1 1,0 1 0,1-1-1,-1 0 1,0 1 0,0-1-1,0 1 1,1-1 0,-1 0-1,0 1 1,1-1 0,-1 0-1,0 1 1,1-1-1,-1 0 1,0 0 0,1 1-1,-1-1 1,1 0 0,-1 0-1,0 0 1,1 1 0,-1-1-1,1 0 1,-1 0 0,1 0-1,-1 0 1,1 0-1,-1 0 1,1 0 0,-1 0-1,0 0 1,1 0 0,37 1-292,-31-1 120,26-1-1359,-9 0 800,0 0 1,25 4-1,-45-2 721,1-1 0,-1 1 0,1 0 0,-1 0 0,0 0 0,1 0 0,-1 1 0,0 0 0,0 0 1,0 0-1,0 0 0,0 1 0,-1-1 0,1 1 0,-1 0 0,0 0 0,4 5 0,-5-6 47,-1 0 1,1 1-1,-1-1 0,0 1 1,0-1-1,0 1 0,0 0 1,0-1-1,-1 1 1,1 0-1,-1 0 0,1 0 1,-1-1-1,0 1 0,0 0 1,0 0-1,-1 0 0,1-1 1,-1 1-1,-1 5 1,0-3 98,-1-1 0,0 1 0,0 0 0,0 0 0,0-1 0,-1 0 0,1 0 1,-1 0-1,0 0 0,-5 3 0,-6 4 215,-1-1 0,0 0 0,-1-1 0,0-1 0,-21 8 0,-52 8-160,83-22-278,0-1 0,0 0 1,0-1-1,0 1 0,0-1 0,0-1 1,0 1-1,0-1 0,0-1 0,-13-3 1,2-12-5584,9-8-8172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4.997"/>
    </inkml:context>
    <inkml:brush xml:id="br0">
      <inkml:brushProperty name="width" value="0.025" units="cm"/>
      <inkml:brushProperty name="height" value="0.025" units="cm"/>
    </inkml:brush>
  </inkml:definitions>
  <inkml:trace contextRef="#ctx0" brushRef="#br0">0 55 12780,'0'0'14029,"52"4"-13901,-43-4-63,0-4-97,-1-4-609,-1-5-640,-1 2-1090,1-1-1568,0 2-3941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5.354"/>
    </inkml:context>
    <inkml:brush xml:id="br0">
      <inkml:brushProperty name="width" value="0.025" units="cm"/>
      <inkml:brushProperty name="height" value="0.025" units="cm"/>
    </inkml:brush>
  </inkml:definitions>
  <inkml:trace contextRef="#ctx0" brushRef="#br0">1 291 9705,'0'0'19234,"7"-12"-18075,15-23-756,0 2 50,-1-1 0,-2-1 1,-2-1-1,25-70 0,-71 201-453,21-75 0,1 1 0,1 1 0,0-1 0,2 1 0,-3 41 0,6-56 20,3 35 102,-2-41-145,1 0 0,-1 0 0,0 0 0,0 0 0,0 1 0,1-1 0,-1 0 0,1 0 0,-1 0 0,1 0 0,-1 0 0,1 0 0,0 0 0,-1 0 1,1 0-1,0-1 0,0 1 0,-1 0 0,1 0 0,0 0 0,0-1 0,0 1 0,0-1 0,0 1 0,0-1 0,0 1 0,0-1 0,1 1 0,-1-1 0,0 0 0,2 1 0,-2-11-13413</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6.336"/>
    </inkml:context>
    <inkml:brush xml:id="br0">
      <inkml:brushProperty name="width" value="0.025" units="cm"/>
      <inkml:brushProperty name="height" value="0.025" units="cm"/>
    </inkml:brush>
  </inkml:definitions>
  <inkml:trace contextRef="#ctx0" brushRef="#br0">2 81 5541,'0'0'11104,"5"-10"-6315,-2 5-4260,17-35 2716,-19 39-2885,1-1-1,-1 0 0,0 0 0,0 1 1,1-1-1,-1 0 0,1 1 0,0-1 1,-1 1-1,1 0 0,0 0 0,0 0 1,0 0-1,0 0 0,0 0 0,0 0 1,0 0-1,0 1 0,4-1 0,-5 5-317,0 1 1,0 0-1,0 0 0,0 0 0,-1 0 0,0 0 1,0 0-1,-1 7 0,1-5-48,-1 5 6,-1 0 0,-1 0 0,1 0 0,-2 0 0,1 0 0,-2-1 0,0 0 0,-6 12 0,5-13 0,1 0 0,1 0 0,0 0 0,0 0 0,1 1 0,0-1 0,1 1 0,0 0 0,-1 20 0,4-30 0,0 0 0,-1 0 0,1 0 0,0 0 0,-1 0 0,1 0 0,0 0 0,0 0 0,0 0 0,0 0 0,0 0 0,0-1 0,0 1 0,0 0 0,0-1 0,0 1 0,1-1 0,-1 1 0,0-1 0,0 0 0,0 1 0,1-1 0,-1 0 0,0 0 0,0 0 0,1 0 0,-1 0 0,0 0 0,2-1 0,40-1 0,-43 2 0,11-2-252,-1 1 0,0-2 0,0 0 0,-1 0 0,1 0 0,-1-1 0,1-1 0,-1 0 0,-1 0 0,1-1-1,-1 0 1,0 0 0,12-12 0,-14-4-12512,-6 12 1799</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6.664"/>
    </inkml:context>
    <inkml:brush xml:id="br0">
      <inkml:brushProperty name="width" value="0.025" units="cm"/>
      <inkml:brushProperty name="height" value="0.025" units="cm"/>
    </inkml:brush>
  </inkml:definitions>
  <inkml:trace contextRef="#ctx0" brushRef="#br0">36 1 13677,'0'0'19090,"-12"59"-19090,4-32 0,2 2 0,2 0 0,1-3 0,1-2 0,2-7-3171,0-12-6598</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7.180"/>
    </inkml:context>
    <inkml:brush xml:id="br0">
      <inkml:brushProperty name="width" value="0.025" units="cm"/>
      <inkml:brushProperty name="height" value="0.025" units="cm"/>
    </inkml:brush>
  </inkml:definitions>
  <inkml:trace contextRef="#ctx0" brushRef="#br0">1 4 5701,'0'0'24087,"49"-3"-22517,-11 4-545,7-1-641,3 0-384,1 0 0,-4 0 0,-7 0-993,-11 0-1826,-12 0-2978</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7.510"/>
    </inkml:context>
    <inkml:brush xml:id="br0">
      <inkml:brushProperty name="width" value="0.025" units="cm"/>
      <inkml:brushProperty name="height" value="0.025" units="cm"/>
    </inkml:brush>
  </inkml:definitions>
  <inkml:trace contextRef="#ctx0" brushRef="#br0">1 45 8872,'0'0'15471,"52"7"-12044,-7-7-800,8-7-1602,1-1-737,2 0-224,-3 1-1537,-10-2-4005,-4-4-5540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2.541"/>
    </inkml:context>
    <inkml:brush xml:id="br0">
      <inkml:brushProperty name="width" value="0.025" units="cm"/>
      <inkml:brushProperty name="height" value="0.025" units="cm"/>
    </inkml:brush>
  </inkml:definitions>
  <inkml:trace contextRef="#ctx0" brushRef="#br0">1 81 18129,'0'0'11649,"13"-9"-10416,1-1-1038,2 1 0,-1 1 0,1 0 0,0 1 0,1 0 1,0 1-1,0 1 0,26-4 0,-37 8-195,0 1 0,0-1 0,0 1 0,0 0 0,0 0 0,0 1 0,8 1 0,-13-1 0,0-1 0,0 0 0,-1 1 0,1-1 0,0 1 0,0-1 0,-1 0 0,1 1 0,0 0 0,-1-1 0,1 1 0,-1-1 0,1 1 0,0 0 0,-1-1 0,1 1 0,-1 0 0,0 0 0,1-1 0,-1 1 0,0 0 0,1 1 0,-1 0 0,0 1 0,0-1 0,0 0 0,0 0 0,-1 0 0,1 0 0,-1 1 0,1-1 0,-1 0 0,0 0 0,0 0 0,0 0 0,-1 2 0,-6 7 0,0 0 0,0-1 0,-1 0 0,0 0 0,-1-1 0,0 0 0,-17 11 0,-24 23 0,52-38 0,13-3 0,21-1 0,-29-1 0,3-1 0,0 2 0,0-1 0,0 1 0,-1 0 0,1 1 0,0 0 0,11 4 0,-17-5 0,0 1 0,0 0 0,-1-1 0,1 1 0,0 0 0,-1 0 0,1 1 0,-1-1 0,0 0 0,0 1 0,0 0 0,0-1 0,0 1 0,-1 0 0,1 0 0,-1 0 0,0 0 0,1 0 0,-2 0 0,1 0 0,0 1 0,0-1 0,-1 6 0,1 0 0,0 0 0,-1 0 0,0 0 0,-1 0 0,0 0 0,0 0 0,-1-1 0,0 1 0,-1 0 0,1-1 0,-2 1 0,1-1 0,-1 0 0,-8 12 0,8-15 0,1-1 0,-1 1 0,-1-1 0,1 0 0,0 0 0,-1-1 0,0 1 0,0-1 0,0 0 0,0 0 0,0-1 0,-1 1 0,1-1 0,-1-1 0,1 1 0,-1-1 0,0 0 0,0 0 0,0 0 0,0-1 0,1 0 0,-1 0 0,-7-1 0,10 0-93,1 0 1,0 0-1,-1 0 1,1 0-1,0 0 0,0 0 1,0 0-1,0-1 1,0 1-1,0-1 0,0 1 1,-2-3-1,4 4-26,-1-1 0,1 1 0,-1-1 0,0 1 0,1-1 0,-1 1 0,1-1 0,0 1 0,-1-1 0,1 0 0,-1 1 0,1-1 0,0 0 0,0 1 0,-1-1 0,1 0 0,0 1 0,0-1 0,0 0 0,0 0-1,0 1 1,0-1 0,0 0 0,0 1 0,0-1 0,0 0 0,0 0 0,0 1 0,0-1 0,1 0 0,-1 1 0,0-1 0,1 0 0,-1 1 0,0-1 0,1 0 0,-1 1 0,1-1 0,-1 1 0,1-1 0,0 0 0,7-5-8860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2.871"/>
    </inkml:context>
    <inkml:brush xml:id="br0">
      <inkml:brushProperty name="width" value="0.025" units="cm"/>
      <inkml:brushProperty name="height" value="0.025" units="cm"/>
    </inkml:brush>
  </inkml:definitions>
  <inkml:trace contextRef="#ctx0" brushRef="#br0">19 0 20884,'0'0'10901,"-1"11"-10042,-4 35-722,-7 87-151,19-113-4821,0-3-3169</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3.201"/>
    </inkml:context>
    <inkml:brush xml:id="br0">
      <inkml:brushProperty name="width" value="0.025" units="cm"/>
      <inkml:brushProperty name="height" value="0.025" units="cm"/>
    </inkml:brush>
  </inkml:definitions>
  <inkml:trace contextRef="#ctx0" brushRef="#br0">0 50 15118,'0'0'15567,"61"-18"-14926,-19 11-257,-1 1-320,0-1-320,-10 4-1666,-3 0-2754,-6 0-2083,-6 1-6437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3.605"/>
    </inkml:context>
    <inkml:brush xml:id="br0">
      <inkml:brushProperty name="width" value="0.025" units="cm"/>
      <inkml:brushProperty name="height" value="0.025" units="cm"/>
    </inkml:brush>
  </inkml:definitions>
  <inkml:trace contextRef="#ctx0" brushRef="#br0">33 32 12716,'0'0'19405,"11"-5"-18802,-6 3-581,40-18 9,-42 19-31,0 0-1,1 0 0,-1 1 1,0-1-1,1 1 0,-1-1 1,1 1-1,-1 0 1,0 0-1,1 0 0,-1 1 1,0-1-1,1 1 0,-1 0 1,3 1-1,-5-1 1,1 0 0,-1-1 0,0 1 0,-1 0 0,1 0 0,0 0 0,0 0 0,0 0 0,-1 0 0,1 0 0,0 0 0,-1 1 0,1-1 0,-1 0 0,1 0 0,-1 0 0,0 1 0,1-1 0,-1 0 0,0 0 0,0 1 0,0-1 0,0 0 0,0 1 0,0-1 0,0 0 0,0 0 0,-1 1 0,1-1 0,0 0 0,-1 0 0,1 0 0,-1 1 0,0-1 0,1 0 0,-2 1 0,-26 39 0,-1-12 0,20-21 0,0 0 0,1 1 0,0 0 0,1 0 0,-8 13 0,42-18 0,-2-5 0,-15 0 0,-1 1 0,1 0 0,-1 0 0,1 1 0,14 3 0,-22-3 0,0-1 0,0 1 0,0 0 0,0 0 0,0 0 0,0 1 0,0-1 0,0 0 0,0 1 0,0-1 0,-1 1 0,1-1 0,-1 1 0,1 0 0,-1 0 0,0 0 0,0 0 0,0 0 0,0 0 0,0 0 0,0 0 0,0 0 0,0 0 0,-1 0 0,1 1 0,-1-1 0,0 0 0,0 3 0,0 5 0,-1 0 0,0 0 0,-1-1 0,0 1 0,-1-1 0,1 1 0,-2-1 0,0 0 0,0 0 0,0 0 0,-1-1 0,-10 15 0,11-18 0,0-1 0,0 1 0,0-1 0,-1 1 0,0-1 0,1 0 0,-1-1 0,-1 1 0,-9 4 0,12-7 0,0 1 0,0-1 0,-1-1 0,1 1 0,-1 0 0,1-1 0,0 0 0,-1 1 0,1-1 0,-1-1 0,1 1 0,0 0 0,-1-1 0,1 0 0,0 0 0,-1 0 0,1 0 0,-5-2 0,5 1-214,0 0 1,1 0-1,-1 0 0,0-1 1,1 1-1,-1-1 0,1 1 1,0-1-1,0 0 0,-2-3 1,3 5 8,1 0 0,-1 0-1,0 0 1,1 0 0,-1-1 0,1 1 0,-1 0 0,1-1 0,-1 1 0,1 0-1,0 0 1,0-1 0,0 1 0,0-1 0,0 1 0,0 0 0,0-1-1,0 1 1,0 0 0,1-1 0,-1 1 0,0 0 0,1 0 0,-1-1 0,1 1-1,0 0 1,-1 0 0,1 0 0,1-2 0,9-6-8459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0.569"/>
    </inkml:context>
    <inkml:brush xml:id="br0">
      <inkml:brushProperty name="width" value="0.025" units="cm"/>
      <inkml:brushProperty name="height" value="0.025" units="cm"/>
    </inkml:brush>
  </inkml:definitions>
  <inkml:trace contextRef="#ctx0" brushRef="#br0">1 110 15983,'0'0'10810,"12"-7"-9956,21-9-587,1 1-1,0 1 0,1 2 0,1 1 0,63-9 0,-98 19-267,0 1 1,-1 0 0,1 0 0,0 0-1,0 0 1,-1 0 0,1 0 0,0 0-1,0 1 1,-1-1 0,1 0 0,0 0-1,0 1 1,-1-1 0,1 0 0,0 1-1,-1-1 1,1 0 0,0 1 0,-1-1-1,1 1 1,-1-1 0,1 1 0,-1-1-1,1 1 1,-1 0 0,1-1 0,-1 1-1,1 0 1,-1-1 0,0 1-1,1 0 1,-1 0 0,0-1 0,0 1-1,0 0 1,0 0 0,1-1 0,-1 1-1,0 0 1,0 0 0,0-1 0,-1 1-1,1 0 1,0 0 0,0-1 0,0 1-1,0 0 1,-1 1 0,1-1 9,-1 0-1,1 0 1,0 0 0,0 0-1,0 0 1,0 0 0,0 1-1,0-1 1,0 0 0,0 0 0,0 0-1,0 0 1,1 0 0,-1 1-1,0-1 1,1 0 0,-1 0-1,1 0 1,0 0 0,-1 0-1,1 0 1,0 0 0,-1 0 0,1-1-1,0 1 1,0 0 0,0 0-1,0-1 1,0 1 0,-1 0-1,2-1 1,-1 1 0,0-1-1,0 1 1,0-1 0,0 0 0,0 1-1,0-1 1,0 0 0,0 0-1,2 0 1,7 1 113,1-1 0,-1 0 1,0-1-1,0 0 0,0-1 0,0 0 0,12-5 0,-16 5-299,-1 0 0,0 0 0,1-1 0,-1 0 0,-1 0-1,7-5 1,-8 6-495,0-1 0,-1 0 0,1 0 0,-1 0 0,0 0 0,0 0 0,0 0 0,0 0 0,0-1 0,1-4 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3.933"/>
    </inkml:context>
    <inkml:brush xml:id="br0">
      <inkml:brushProperty name="width" value="0.025" units="cm"/>
      <inkml:brushProperty name="height" value="0.025" units="cm"/>
    </inkml:brush>
  </inkml:definitions>
  <inkml:trace contextRef="#ctx0" brushRef="#br0">15 1 20307,'0'0'11883,"3"11"-11370,-1 0-507,0-1 1,-1 1-1,0 0 1,0 0-1,-1-1 0,-1 1 1,0 0-1,0-1 1,-4 13-1,0-7-50,1 1 0,1-1-1,1 1 1,0-1 0,1 1 0,3 33-1,-2-49-195,0 0-1,1 0 1,-1 0-1,0 0 1,1 0-1,-1 0 1,1 0-1,0 0 1,-1 0-1,1 0 1,0 0-1,-1 0 1,1-1-1,0 1 1,0 0-1,2 1 1,-3-2-274,1 1 0,0-1 1,-1 0-1,1 1 0,0-1 0,0 0 1,-1 0-1,1 1 0,0-1 0,0 0 1,-1 0-1,1 0 0,0 0 0,0 0 1,0 0-1,-1 0 0,1 0 0,0 0 1,0-1-1,-1 1 0,1 0 0,0 0 1,0-1-1,-1 1 0,2-1 1,4-8-11296</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4.290"/>
    </inkml:context>
    <inkml:brush xml:id="br0">
      <inkml:brushProperty name="width" value="0.025" units="cm"/>
      <inkml:brushProperty name="height" value="0.025" units="cm"/>
    </inkml:brush>
  </inkml:definitions>
  <inkml:trace contextRef="#ctx0" brushRef="#br0">0 28 17424,'0'0'14734,"78"0"-14349,-31 0-257,1-5-128,-3-1-801,-10 1-1825,-8-1-2307,-5 0-2402</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4.631"/>
    </inkml:context>
    <inkml:brush xml:id="br0">
      <inkml:brushProperty name="width" value="0.025" units="cm"/>
      <inkml:brushProperty name="height" value="0.025" units="cm"/>
    </inkml:brush>
  </inkml:definitions>
  <inkml:trace contextRef="#ctx0" brushRef="#br0">84 7 5605,'0'0'14825,"9"-2"-9492,8 0-4257,0 0-1,1 2 1,17 1 0,-33-1-964,0 0 0,1 0 0,-1 0 1,0 1-1,1-1 0,-1 1 0,0-1 0,0 1 0,1 0 1,-1 0-1,0 0 0,0 0 0,0 1 0,0-1 1,0 0-1,2 3 0,-4-2-85,1-1 1,-1 1-1,0-1 0,0 1 1,0 0-1,0-1 1,0 1-1,0 0 0,0-1 1,0 1-1,0-1 1,-1 1-1,1 0 0,-1-1 1,1 1-1,-1-1 0,0 1 1,0-1-1,1 0 1,-1 1-1,0-1 0,0 0 1,0 1-1,0-1 0,-1 0 1,1 0-1,0 0 1,-3 1-1,-8 9-27,0 0 0,-1-1 0,-1 0 0,-20 10 0,-33 25 0,97-41 0,0-5-6,-16 0-7,0 1 0,0 0 0,0 1 1,24 4-1,-35-5 10,-1 1 0,1 0 0,0 0 0,-1 0-1,0 0 1,1 0 0,-1 0 0,1 1 0,-1-1 0,0 1 0,0-1 0,0 1 0,0 0 0,0 0 0,0 0 0,-1 0 0,1 0-1,-1 0 1,1 1 0,-1-1 0,0 0 0,0 1 0,0-1 0,0 1 0,0-1 0,0 1 0,-1 0 0,0-1 0,1 1 0,-1 3 0,-1 5 10,0 0 1,-1 0 0,0 0 0,-1 0 0,0 0 0,0 0 0,-1-1 0,-1 0-1,0 0 1,0 0 0,-1 0 0,0-1 0,-1 0 0,0 0 0,0-1 0,-1 0-1,0 0 1,-1-1 0,1 0 0,-20 12 0,25-17-8,0-1 0,-1 1 0,1-1 0,0 1 0,-1-1 0,1 0 0,-1-1 0,0 1 0,1-1 0,-1 1 0,1-1 0,-1 0 0,0 0 0,1 0 0,-1-1 0,1 0 0,-1 1 0,1-1 0,-1 0 0,1-1 0,-1 1 0,1 0 0,0-1 0,0 0 0,0 0 0,0 0 0,0 0 0,0 0 0,0-1 0,1 1 0,-1-1 0,1 0 0,0 0 0,0 0 0,0 0 0,0 0 0,0 0 0,1 0 0,-1-1 0,1 1 0,0-1 0,0 1 0,0-1 0,1 1 0,-1-1 0,1 1 0,0-1 0,0 0 0,0-3 0,0 5-165,0 1 1,0-1-1,1 1 0,-1-1 0,0 1 1,1-1-1,-1 1 0,1 0 0,0-1 1,-1 1-1,1 0 0,0-1 0,0 1 1,0 0-1,1-2 0,20-13-6246,-18 13 4861,17-9-8128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5.005"/>
    </inkml:context>
    <inkml:brush xml:id="br0">
      <inkml:brushProperty name="width" value="0.025" units="cm"/>
      <inkml:brushProperty name="height" value="0.025" units="cm"/>
    </inkml:brush>
  </inkml:definitions>
  <inkml:trace contextRef="#ctx0" brushRef="#br0">55 1 23478,'0'0'9289,"-24"57"-9289,14-28 0,2 3 0,-1 2 0,7-3 0,1-3 0,1-1 0,0-8 0,3-2 0,4-5 0,2-6-993,1-6-2787,-3 0-2113,-4-9-3940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5.351"/>
    </inkml:context>
    <inkml:brush xml:id="br0">
      <inkml:brushProperty name="width" value="0.025" units="cm"/>
      <inkml:brushProperty name="height" value="0.025" units="cm"/>
    </inkml:brush>
  </inkml:definitions>
  <inkml:trace contextRef="#ctx0" brushRef="#br0">1 50 15503,'0'0'16623,"55"-15"-16430,-20 10-129,1 1-32,2-1-481,-9 3-1633,-5-2-2530,-6-1-2531,-5-4-8103</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5.724"/>
    </inkml:context>
    <inkml:brush xml:id="br0">
      <inkml:brushProperty name="width" value="0.025" units="cm"/>
      <inkml:brushProperty name="height" value="0.025" units="cm"/>
    </inkml:brush>
  </inkml:definitions>
  <inkml:trace contextRef="#ctx0" brushRef="#br0">38 45 15278,'0'0'11248,"10"-7"-8706,0 1-2069,0 1 0,0-1 0,0 2 0,15-6 1,-20 9-385,0-1 0,0 1-1,0 0 1,1 0 0,-1 1 0,0-1 0,0 1 0,1 0 0,-1 1 0,0-1-1,0 1 1,0 0 0,0 0 0,9 4 0,-13-5-89,1 1 0,-1 0 0,1-1 0,-1 1 0,0 0 0,0 0 0,0 0 0,1 0 0,-1 0 0,0 0 0,0 0 0,0 0 0,0 1 0,-1-1 0,1 0 0,0 0 0,0 1 0,-1-1 0,1 1 0,-1-1 0,1 1 0,-1-1 0,1 3 0,-1-1 0,-1 0 0,1 0 0,0 0 0,-1 0 0,0 0 0,1 0 0,-1 0 0,0 0 0,-1 0 0,-2 5 0,-3 3 0,0 0 0,-1 0 0,-19 18 0,-78 66 0,107-94 0,1-1 0,0 1 0,0 0 0,0-1 0,-1 0 0,1 0 0,0 1 0,0-2 0,0 1 0,4-1 0,9-1 0,0 0 0,1 1 0,-1 0 0,0 2 0,21 2 0,-34-2 0,0-1 0,-1 1 0,1-1 0,0 1 0,-1 0 0,1 0 0,-1 0 0,1 0 0,-1 1 0,1-1 0,-1 1 0,0-1 0,0 1 0,0 0 0,0 0 0,0 0 0,0 0 0,0 0 0,-1 1 0,1-1 0,-1 0 0,1 1 0,-1-1 0,0 1 0,0-1 0,0 1 0,0 0 0,-1-1 0,1 1 0,-1 0 0,0 0 0,1-1 0,-1 1 0,0 0 0,-1 0 0,1 0 0,0-1 0,-1 1 0,-1 3 0,0 1 0,-1 0 0,0 0 0,0 0 0,0 0 0,-1-1 0,0 1 0,-1-1 0,1 0 0,-1-1 0,0 1 0,-1-1 0,1 0 0,-1 0 0,-12 7 0,9-5 0,-1-1 0,0 0 0,0-1 0,-1 0 0,1 0 0,-1-1 0,0-1 0,0 0 0,-13 2 0,21-5 12,1 1 1,-1-1-1,0 0 0,0 0 0,0 0 1,1 0-1,-1 0 0,0-1 0,0 1 1,1-1-1,-1 0 0,0 1 0,1-1 1,-1-1-1,0 1 0,1 0 1,0-1-1,-1 1 0,1-1 0,-3-2 1,4 1-89,-1 0 0,0 0 0,1 0 1,0 0-1,0 0 0,0 0 0,0 0 1,0-1-1,0 1 0,1 0 0,0-1 0,0 1 1,0-1-1,0 1 0,0 0 0,2-6 1,4-15-7693,5-2-11493</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00.999"/>
    </inkml:context>
    <inkml:brush xml:id="br0">
      <inkml:brushProperty name="width" value="0.025" units="cm"/>
      <inkml:brushProperty name="height" value="0.025" units="cm"/>
    </inkml:brush>
  </inkml:definitions>
  <inkml:trace contextRef="#ctx0" brushRef="#br0">44 0 10954,'0'0'13389,"-7"8"-12807,3-4-448,1 1 0,-1 0-1,1 0 1,0 0 0,0 0 0,0 0 0,1 1-1,0-1 1,0 1 0,0-1 0,1 1 0,-1 0 0,2 0-1,-2 7 1,2-10-55,0 15 204,-1 1 1,2 0-1,1-1 1,6 32-1,-6-45-278,-1 0-1,1 0 1,0 0 0,0-1-1,0 1 1,1-1-1,0 1 1,0-1-1,0 0 1,0 0 0,1 0-1,-1-1 1,1 1-1,0-1 1,0 0 0,0 0-1,1 0 1,-1-1-1,1 1 1,-1-1-1,1 0 1,6 1 0,2 1 36,1-1 0,-1-1 0,1 0 0,-1 0 1,1-2-1,0 0 0,-1 0 0,28-5 0,-3-4 47,65-23-1,-76 21-77,1 2 1,0 1 0,0 1-1,0 2 1,35-3-1,-31 9 72,0 1 0,-1 1-1,1 2 1,-1 1 0,0 1-1,0 2 1,-1 1 0,0 2-1,43 23 1,-19-17 1468,-26-19-3993,-19-6-2688,-6-6-3787</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01.362"/>
    </inkml:context>
    <inkml:brush xml:id="br0">
      <inkml:brushProperty name="width" value="0.025" units="cm"/>
      <inkml:brushProperty name="height" value="0.025" units="cm"/>
    </inkml:brush>
  </inkml:definitions>
  <inkml:trace contextRef="#ctx0" brushRef="#br0">0 165 15855,'0'0'11718,"13"-7"-11494,33-18-83,0 3-1,66-22 1,-80 34 313,0 1-1,0 1 1,1 2 0,0 1 0,40 0-1,-71 5-419,0 0 0,0 1 0,-1-1 0,1 1 0,0-1 0,-1 1-1,1 0 1,0 0 0,-1-1 0,1 1 0,-1 0 0,1 1 0,-1-1 0,0 0-1,0 0 1,1 0 0,-1 1 0,0-1 0,0 1 0,0-1 0,0 1-1,0-1 1,-1 1 0,1 0 0,0-1 0,-1 1 0,1 0 0,-1-1 0,0 1-1,1 3 1,-1-2 7,1-1 0,-1 1 0,1-1 0,0 1-1,0-1 1,0 0 0,0 1 0,1-1 0,-1 0 0,0 1-1,1-1 1,0 0 0,0 0 0,-1-1 0,1 1 0,0 0-1,0 0 1,4 2 0,2-2-41,0 0 0,0 0 0,0-1 0,0 0 0,1 0 0,-1-1 0,0 0 0,0 0 0,1-1 0,9-2 0,1 0 0,0-2 0,-1 0 0,23-10 0,-25 8 0,29-12 0,-42 18 0,-1 0 0,1-1 0,-1 1 0,0-1 0,0 1 0,0-1 0,0 0 0,0 1 0,0-1 0,0 0 0,-1-1 0,1 1 0,2-4 0,-4 5 0,0 1-1,0-1 1,0 1-1,0 0 1,0-1 0,0 1-1,0-1 1,0 1-1,0-1 1,-1 1 0,1 0-1,0-1 1,0 1-1,0-1 1,0 1-1,-1 0 1,1-1 0,0 1-1,0 0 1,-1-1-1,1 1 1,0 0 0,0-1-1,-1 1 1,1 0-1,0 0 1,-1-1 0,1 1-1,-1 0 1,1 0-1,0 0 1,-1-1 0,1 1-1,-1 0 1,1 0-1,0 0 1,-1 0-1,1 0 1,-1 0 0,-23-3-1049,18 2 96,-28-4-5378,-2-4-4762</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03.869"/>
    </inkml:context>
    <inkml:brush xml:id="br0">
      <inkml:brushProperty name="width" value="0.025" units="cm"/>
      <inkml:brushProperty name="height" value="0.025" units="cm"/>
    </inkml:brush>
  </inkml:definitions>
  <inkml:trace contextRef="#ctx0" brushRef="#br0">13 39 5221,'4'-6'6973,"10"-17"2349,-14 22-9012,0 1 0,1-1 0,-1 1 0,0-1 0,1 1 0,-1-1 1,1 1-1,-1-1 0,1 1 0,-1-1 0,1 1 0,-1-1 0,1 1 0,0 0 0,-1-1 0,1 1 0,-1 0 0,1 0 1,0 0-1,-1-1 0,1 1 0,0 0 0,-1 0 0,1 0 0,0 0 0,-1 0 0,1 0 0,0 0 0,0 0 0,0 4-129,1 1 0,-2-1 0,1 0-1,0 0 1,-1 1 0,0-1-1,0 0 1,0 1 0,-1 5-1,0 1-38,0 5-142,-1 1 0,-1-1 0,0 1 0,-1-1 0,-8 19 0,6-19 0,1 0 0,1 1 0,0 0 0,1-1 0,-1 22 0,4-37 0,0 0 0,0 0 0,0-1 0,1 1 0,-1 0 0,0-1 0,0 1 0,1 0 0,-1-1 0,0 1 0,1 0 0,-1-1 0,0 1 0,1-1 0,-1 1 0,1-1 0,-1 1 0,1-1 0,-1 1 0,1-1 0,-1 1 0,1-1 0,0 0 0,-1 1 0,1-1 0,0 0 0,-1 0 0,2 1 0,26 2 0,27-13 0,24-19-694,-79 29 227,1 0-1,0 0 1,-1-1-1,1 1 1,-1 0-1,1-1 1,-1 1-1,1-1 1,-1 1-1,1-1 1,-1 1 0,1-1-1,-1 1 1,0-1-1,1 1 1,-1-1-1,0 1 1,1-1-1,-1 0 1,0 1-1,0-1 1,1 0 0,0-8-9676</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04.196"/>
    </inkml:context>
    <inkml:brush xml:id="br0">
      <inkml:brushProperty name="width" value="0.025" units="cm"/>
      <inkml:brushProperty name="height" value="0.025" units="cm"/>
    </inkml:brush>
  </inkml:definitions>
  <inkml:trace contextRef="#ctx0" brushRef="#br0">18 1 19026,'0'0'11979,"-16"65"-10729,16-41-738,-1-1-512,0 1 0,1 0 0,0-3 0,0-2 0,0-4 0,0-3-1377,0-1-1122,4-8-1825,3-3-2466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0.895"/>
    </inkml:context>
    <inkml:brush xml:id="br0">
      <inkml:brushProperty name="width" value="0.025" units="cm"/>
      <inkml:brushProperty name="height" value="0.025" units="cm"/>
    </inkml:brush>
  </inkml:definitions>
  <inkml:trace contextRef="#ctx0" brushRef="#br0">0 111 13869,'0'0'9310,"11"-11"-8141,-1 1-770,0 0-1,1 1 0,0 0 1,1 1-1,0 0 0,0 1 1,1 0-1,-1 1 0,1 1 1,1 0-1,-1 0 0,17-2 1,-23 6-256,1 0 0,0 0 0,-1 0 0,1 1 0,-1 1 0,1-1 0,0 1 0,11 3 0,-15-3-134,0 1 0,-1 0 0,1 0 0,-1 0 0,1 0-1,-1 1 1,0 0 0,0-1 0,0 1 0,0 0-1,0 0 1,-1 1 0,1-1 0,-1 0 0,0 1 0,0 0-1,2 3 1,-3-4-18,1 1 0,0-1-1,0 0 1,0 0 0,0-1-1,1 1 1,-1 0 0,1-1 0,0 1-1,0-1 1,0 0 0,0 0-1,0 0 1,0-1 0,1 1-1,-1-1 1,0 1 0,1-1 0,-1 0-1,1 0 1,-1-1 0,1 1-1,0-1 1,-1 0 0,1 0-1,0 0 1,-1 0 0,1-1-1,-1 1 1,1-1 0,-1 0 0,1 0-1,-1 0 1,7-3 0,-3 1-365,-1 0 1,1 0 0,-1-1 0,1 0-1,-1 0 1,9-8 0,14-21-4995,-9 2-3174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04.570"/>
    </inkml:context>
    <inkml:brush xml:id="br0">
      <inkml:brushProperty name="width" value="0.025" units="cm"/>
      <inkml:brushProperty name="height" value="0.025" units="cm"/>
    </inkml:brush>
  </inkml:definitions>
  <inkml:trace contextRef="#ctx0" brushRef="#br0">39 52 17809,'0'0'13949,"-1"0"-13919,1 0-1,0-1 1,-1 1 0,1 0-1,0 0 1,0-1 0,-1 1-1,1 0 1,0 0 0,0-1-1,0 1 1,0 0 0,-1-1-1,1 1 1,0 0 0,0-1 0,0 1-1,0 0 1,0-1 0,0 1-1,0 0 1,0-1 0,0 1-1,0-1 1,0 1 0,0 0-1,0-1 1,0 1 0,0 0-1,0-1 1,0 1 0,0 0-1,1-1 1,0 0-30,0-1 0,1 1 0,-1-1 0,1 0 0,-1 1 0,0-1 0,0 0 0,0 0 0,0 0 0,0 0 0,0 0 0,0 0 0,-1 0 0,1 0 0,-1 0 0,1 0 0,-1 0 0,0 0 0,0-4 0,0 6 0,-1 0 0,0 0 0,1 0 0,-1 0 0,1 0 0,-1 0 0,0 1 0,1-1 0,-1 0 0,0 0 0,1 0 0,-1 0 0,1 1 0,-1-1 0,1 0 0,-1 1 0,1-1 0,-1 0 0,1 1 0,-1-1 0,1 1 0,-1-1 0,1 1 0,0-1 0,-1 1 0,1-1 0,0 1 0,-1-1 0,1 1 0,0-1 0,-1 2 0,-12 17 0,12-18 0,-3 5 0,0 0 0,1-1 0,0 1 0,0 1 0,-3 8 0,6-15 0,1 0 0,-1 0 0,0 0 0,0 0 0,0 1 0,0-1 0,0 0 0,0 0 0,0 0 0,0 0 0,0 1 0,0-1 0,0 0 0,0 0 0,1 0 0,-1 0 0,0 0 0,0 1 0,0-1 0,0 0 0,0 0 0,1 0 0,-1 0 0,0 0 0,0 0 0,0 0 0,0 0 0,1 0 0,-1 0 0,0 0 0,0 0 0,0 0 0,1 0 0,-1 0 0,0 0 0,0 0 0,0 0 0,0 0 0,1 0 0,-1 0 0,0 0 0,0 0 0,0 0 0,0 0 0,1 0 0,-1 0 0,0 0 0,0 0 0,0 0 0,0-1 0,1 1 0,-1 0 0,0 0 0,0 0 0,0 0 0,0 0 0,0-1 0,0 1 0,0 0 0,10-6 0,-5 3-223,-1 0 0,1-1 1,-1 0-1,0 0 0,0 0 0,0 0 1,-1-1-1,1 1 0,-1-1 0,4-8 1</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05.286"/>
    </inkml:context>
    <inkml:brush xml:id="br0">
      <inkml:brushProperty name="width" value="0.025" units="cm"/>
      <inkml:brushProperty name="height" value="0.025" units="cm"/>
    </inkml:brush>
  </inkml:definitions>
  <inkml:trace contextRef="#ctx0" brushRef="#br0">0 43 16624,'0'0'11493,"11"-5"-8994,4-2-2284,-1 1 0,2 0 0,-1 2 0,0-1 0,1 2 0,0 0 1,0 1-1,0 1 0,28 1 0,-43 0-215,-1 0 0,1 0 0,-1 0 0,1 0 0,-1 0 0,1 1 0,-1-1 0,1 0 0,-1 0 0,1 1 0,-1-1 0,1 0 0,-1 1 0,1-1 0,-1 1 0,0-1 0,1 0 0,-1 1 0,0-1 0,1 1 0,-1-1 0,0 1 0,0-1 0,1 1 0,-1-1 0,0 1 0,0-1 0,0 1 0,0 0 0,0-1 0,0 1 0,0-1 0,0 1 0,0-1 0,0 1 0,0 0 0,0-1 0,0 1 0,0-1 0,0 1 0,0-1 0,-1 1 0,1-1 0,0 1 0,0-1 0,-1 1 0,1-1 0,-1 1 0,-16 24 0,0-12 0,-1 0 0,-1-1 0,-21 10 0,40-22 0,1 0 0,-1 0 0,0 0 0,0 0 0,1 0 0,-1 0 0,0 0 0,1 0 0,-1 0 0,0 0 0,0 1 0,1-1 0,-1 0 0,0 0 0,0 0 0,0 0 0,1 1 0,-1-1 0,0 0 0,0 0 0,0 1 0,0-1 0,1 0 0,-1 0 0,0 1 0,0-1 0,0 0 0,0 0 0,0 1 0,0-1 0,0 0 0,0 0 0,0 1 0,0-1 0,0 0 0,0 1 0,0-1 0,0 0 0,0 0 0,0 1 0,0-1 0,0 0 0,0 1 0,0-1 0,0 0 0,0 0 0,-1 1 0,1-1 0,0 0 0,0 0 0,0 1 0,0-1 0,-1 0 0,1 0 0,0 0 0,0 0 0,-1 1 0,1-1 0,0 0 0,0 0 0,-1 0 0,31 5 0,-26-4 0,6 0 0,0 0 0,0 1 0,-1 0 0,0 1 0,1 0 0,-1 0 0,0 1 0,14 8 0,-20-9 0,0-1 0,0 0 0,-1 1 0,1 0 0,-1-1 0,1 1 0,-1 0 0,0 0 0,0 1 0,0-1 0,-1 0 0,1 1 0,-1-1 0,0 1 0,0-1 0,0 1 0,0 0 0,0-1 0,-1 1 0,0 0 0,0-1 0,0 1 0,0 0 0,0 0 0,-2 6 0,0-7 0,1 1 0,0-1 0,-1 1 0,1-1 0,-1 0 0,0 0 0,0 0 0,-1 0 0,1 0 0,0-1 0,-1 1 0,0-1 0,1 1 0,-1-1 0,0 0 0,0 0 0,0 0 0,-1 0 0,1-1 0,0 1 0,-1-1 0,1 0 0,-1 0 0,1 0 0,-7 0 0,-11 3 0,1-2 0,0 0 0,-24-1 0,41-1 0,-33-7 0,35 6 0,0 1 0,0 0 0,0 0 0,0-1 0,0 1 0,0-1 0,0 1 0,1-1 0,-1 1 0,0-1 0,0 1 0,1-1 0,-1 0 0,0 1 0,1-1 0,-1 0 0,0 1 0,1-1 0,-1 0 0,1 0 0,0 0 0,-1 0 0,1 0 0,0 0 0,-1 1 0,1-1 0,0 0 0,0 0 0,0 0 0,0 0 0,0 0 0,0 0 0,0 0 0,0 0 0,0 0 0,0-1 0,10-6-3209,-7 7 850,9-4-8184</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35.598"/>
    </inkml:context>
    <inkml:brush xml:id="br0">
      <inkml:brushProperty name="width" value="0.025" units="cm"/>
      <inkml:brushProperty name="height" value="0.025" units="cm"/>
    </inkml:brush>
  </inkml:definitions>
  <inkml:trace contextRef="#ctx0" brushRef="#br0">4313 348 4516,'-272'-87'2173,"-303"-55"0,475 120-1495,-314-49 1987,264 56-2583,1 6 0,-1 7 0,0 7 0,-230 36 0,170-1 62,-205 68 0,266-59 223,2 7-1,-153 81 1,237-103-11,1 3 1,3 3-1,1 2 0,1 2 1,3 3-1,2 2 1,-61 75-1,86-90-289,1 0 0,2 2 0,2 1 0,1 0 1,2 2-1,1 0 0,2 1 0,2 1 0,2 1 0,2-1 0,1 2 0,2-1 0,-1 64 0,8-57-26,2 1 0,2 0-1,2-1 1,14 49 0,-13-69-26,2-2-1,1 1 1,1-2 0,2 1-1,1-2 1,0 1 0,2-2-1,24 30 1,-15-27-4,1-1 0,2-1 1,0-1-1,1-2 0,2-1 0,55 29 0,212 82 96,-250-113-100,263 108-150,349 130-4027,-542-222 4125,2-4 1,1-6-1,1-5 1,0-6-1,169-1 1,-24-19 4307,501-75-1,-87-54-3242,-564 109-1007,-41 10 103,-1-3-1,0-3 1,85-38-1,-145 53-41,-1-1 0,0-1 0,0 1 0,-1-2 0,0 0 1,-1-1-1,0 0 0,-1-1 0,0 0 0,-1 0 0,17-28 0,-17 22-53,-2-1 0,0 0 0,-1-1 0,0 1 0,-2-1 0,-1 0 1,0-1-1,-1 1 0,-1-21 0,0-7 32,-3 1 0,-2-1 0,-2 1 0,-1 0 0,-15-48 0,14 67-283,-2 0 0,-1 1 0,-2 0 0,0 0 0,-2 1 1,0 1-1,-2 0 0,-1 1 0,-28-31 0,0 2-7692,29 28 203</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12.621"/>
    </inkml:context>
    <inkml:brush xml:id="br0">
      <inkml:brushProperty name="width" value="0.025" units="cm"/>
      <inkml:brushProperty name="height" value="0.025" units="cm"/>
    </inkml:brush>
  </inkml:definitions>
  <inkml:trace contextRef="#ctx0" brushRef="#br0">1 23 6374,'0'0'22341,"12"4"-20467,15 2-1563,0-1 0,1-1 0,-1-2 1,1 0-1,0-2 0,36-4 0,47-19-306,-31 4-31,-172 38-13657,56-11 5959</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13.026"/>
    </inkml:context>
    <inkml:brush xml:id="br0">
      <inkml:brushProperty name="width" value="0.025" units="cm"/>
      <inkml:brushProperty name="height" value="0.025" units="cm"/>
    </inkml:brush>
  </inkml:definitions>
  <inkml:trace contextRef="#ctx0" brushRef="#br0">45 4 14125,'0'0'14131,"11"0"-12113,4-1-1418,21-2 346,49 3 1,-83 0-947,-1 0 0,1 1 0,0-1 0,0 0 0,-1 1 0,1-1 0,0 1 0,-1-1 0,1 1 0,0 0 0,-1-1 0,1 1 0,-1 0 0,1 0 0,-1 0 0,0 0 0,1 1 0,-1-1 0,0 0 0,0 0 0,0 1 0,0-1 0,0 1 0,0-1 0,0 1 0,0-1 0,-1 1 0,1 0 0,-1-1 0,1 1 0,-1 0 0,0 0 0,1-1 0,-1 1 0,0 0 0,0 0 0,0-1 0,0 1 0,-1 0 0,1 0 0,0-1 0,-1 1 0,1 0 0,-1-1 0,-1 4 0,-1 4 0,-1 0 0,0 0 0,0 0 0,-1 0 0,0-1 0,-12 15 0,-48 46 0,40-44 0,1 0 0,-40 57 0,63-81 0,0 0 0,1 0 0,-1 1 0,0-1 0,1 0 0,-1 0 0,1 1 0,-1-1 0,1 0 0,-1 1 0,1-1 0,0 1 0,0-1 0,0 1 0,0-1 0,0 0 0,0 1 0,0-1 0,0 2 0,1-2 0,-1 0 0,1 0 0,0 0 0,-1 0 0,1-1 0,0 1 0,0 0 0,-1 0 0,1-1 0,0 1 0,0-1 0,0 1 0,0 0 0,0-1 0,0 0 0,0 1 0,0-1 0,0 0 0,2 1 0,8 0 0,-1 0 0,1-1 0,0 0 0,14-2 0,-2 1 0,38-5 0,-45 4 0,1 0 0,-1 1 0,0 1 0,18 2 0,-33-2-108,-1 0 0,1 0 0,-1 1-1,1-1 1,-1 0 0,1 0 0,-1 1 0,1-1 0,-1 0-1,1 1 1,-1-1 0,1 0 0,-1 1 0,1-1 0,-1 1 0,0-1-1,1 1 1,-1-1 0,0 1 0,1-1 0,-1 1 0,0 0-1,1 0-170,-1-1-1,0 1 0,0 0 1,1-1-1,-1 1 0,0-1 1,0 1-1,1-1 0,-1 0 1,1 1-1,-1-1 0,0 1 1,1-1-1,-1 0 0,1 1 1,-1-1-1,1 0 0,-1 1 1,1-1-1,-1 0 0,1 0 1,-1 1-1,1-1 0,0 0 1,-1 0-1,1 0 0,-1 0 1,1 0-1,0 0 0,0 0 1,9-1-13035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15.161"/>
    </inkml:context>
    <inkml:brush xml:id="br0">
      <inkml:brushProperty name="width" value="0.025" units="cm"/>
      <inkml:brushProperty name="height" value="0.025" units="cm"/>
    </inkml:brush>
  </inkml:definitions>
  <inkml:trace contextRef="#ctx0" brushRef="#br0">18 1 13293,'0'0'18139,"-2"9"-17471,0 10-480,-11 113 291,13-131-479,0 0 0,0 0 0,0-1 0,0 1 0,0 0 0,0-1 0,0 1 0,0 0 0,0-1 0,1 1 0,-1 0 0,0-1 0,1 1 0,-1-1 0,0 1 0,1 0 0,-1-1 0,1 1 0,-1-1 0,1 1 0,-1-1 0,1 0 0,-1 1 0,1-1 0,-1 1 0,1-1 0,0 0 0,-1 1 0,1-1 0,-1 0 0,1 0 0,0 0 0,-1 1 0,1-1 0,0 0 0,0 0 0,-1 0 0,1 0 0,0 0 0,-1 0 0,1 0 0,0 0 0,-1-1 0,1 1 0,0 0 0,-1 0 0,1-1 0,0 1 0,-1 0 0,1 0 0,-1-1 0,2 0 0,33-21 0,8-24 0,-30 31 0,1 1 0,0 0 0,20-16 0,-33 30 0,-1 0 0,0-1 0,0 1 0,1 0 0,-1 0 0,0 0 0,1-1 0,-1 1 0,0 0 0,0 0 0,1 0 0,-1 0 0,0 0 0,1 0 0,-1 0 0,0 0 0,1 0 0,-1 0 0,0 0 0,1 0 0,-1 0 0,0 0 0,1 0 0,-1 0 0,0 0 0,1 0 0,-1 0 0,0 0 0,1 0 0,-1 1 0,0-1 0,1 0 0,-1 0 0,0 0 0,0 1 0,1-1 0,-1 0 0,0 0 0,0 1 0,6 17 0,-6 32 0,0-39 0,4 17-998,-3-28 866,-1 1 0,1-1 0,0 1 0,-1-1-1,1 1 1,0-1 0,-1 1 0,1-1 0,0 0 0,0 1 0,-1-1 0,1 0 0,0 0 0,0 0 0,0 1 0,-1-1 0,1 0 0,0 0 0,0 0 0,0 0 0,-1-1 0,1 1 0,0 0 0,0 0 0,0 0 0,-1-1-1,1 1 1,0 0 0,0-1 0,-1 1 0,1 0 0,0-1 0,0 0 0,9-6-8345</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15.955"/>
    </inkml:context>
    <inkml:brush xml:id="br0">
      <inkml:brushProperty name="width" value="0.025" units="cm"/>
      <inkml:brushProperty name="height" value="0.025" units="cm"/>
    </inkml:brush>
  </inkml:definitions>
  <inkml:trace contextRef="#ctx0" brushRef="#br0">242 1 16784,'0'0'12001,"-9"8"-11398,-37 34 38,-129 125 2097,173-164-2767,-8 8-2033,12-15-2069,9-17-1856,-3 2-990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16.298"/>
    </inkml:context>
    <inkml:brush xml:id="br0">
      <inkml:brushProperty name="width" value="0.025" units="cm"/>
      <inkml:brushProperty name="height" value="0.025" units="cm"/>
    </inkml:brush>
  </inkml:definitions>
  <inkml:trace contextRef="#ctx0" brushRef="#br0">1 0 18161,'0'0'12556,"44"49"-11275,-19-32-512,4-2-769,-2-1 0,-3-1 0,-1 0 0,-8-1 0,-5-2-448,1-1-1410,-8-4-1986,-2 0-3555</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19.615"/>
    </inkml:context>
    <inkml:brush xml:id="br0">
      <inkml:brushProperty name="width" value="0.025" units="cm"/>
      <inkml:brushProperty name="height" value="0.025" units="cm"/>
    </inkml:brush>
  </inkml:definitions>
  <inkml:trace contextRef="#ctx0" brushRef="#br0">77 14 9001,'-20'8'3261,"8"-2"9102,15-5-7609,11 0-3699,223-11 723,-468 10-1223,467-13-854,-294 15 284,-4-1 120,1 3-1,-62 11 1,151-14-469,24-6-89,-28-1 286,1 1 1,0 1-1,30-2 0,-55 6 33,-13 0 33,-40-1 473,30-1-35,0 2 0,1 0-1,-37 6 1,44 1-2059,15-7 1625,0 0-1,0 0 1,0 0-1,1 0 1,-1 0-1,0 0 1,0 0-1,0 0 1,0 0-1,1 0 1,-1 0-1,0 0 0,0 0 1,0 1-1,0-1 1,1 0-1,-1 0 1,0 0-1,0 0 1,0 0-1,0 0 1,0 1-1,0-1 1,1 0-1,-1 0 1,0 0-1,0 0 0,0 0 1,0 1-1,0-1 1,0 0-1,0 0 1,0 0-1,0 0 1,0 1-1,0-1 1,0 0-1,0 0 1,0 0-1,0 1 1,0-1-1,0 0 0,0 0 1,0 0-1,0 0 1,0 1-1,0-1 1,0 0-1,0 0 1,17 0-7558</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21.127"/>
    </inkml:context>
    <inkml:brush xml:id="br0">
      <inkml:brushProperty name="width" value="0.025" units="cm"/>
      <inkml:brushProperty name="height" value="0.025" units="cm"/>
    </inkml:brush>
  </inkml:definitions>
  <inkml:trace contextRef="#ctx0" brushRef="#br0">0 0 15054,'0'0'8835,"0"11"-6662,0 134 2561,0-80-5293,14-80-7380,-10-7 2286,2-4-2632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2.135"/>
    </inkml:context>
    <inkml:brush xml:id="br0">
      <inkml:brushProperty name="width" value="0.025" units="cm"/>
      <inkml:brushProperty name="height" value="0.025" units="cm"/>
    </inkml:brush>
  </inkml:definitions>
  <inkml:trace contextRef="#ctx0" brushRef="#br0">147 155 5061,'13'-11'970,"47"-46"7435,-56 54-7747,-1-1 1,0-1-1,0 1 1,0 0-1,0-1 1,-1 1-1,0-1 1,0 0-1,0 0 1,-1 0-1,0 0 0,0 0 1,1-7-1,-2 12-585,0-1 0,0 0-1,0 1 1,0-1-1,0 0 1,0 1 0,0-1-1,0 1 1,0-1-1,-1 1 1,1-1-1,0 0 1,0 1 0,-1-1-1,1 1 1,0-1-1,0 1 1,-1-1 0,1 1-1,-1-1 1,1 1-1,-1 0 1,1-1 0,0 1-1,-1-1 1,0 1-1,1 0 1,-1-1-1,1 1 1,-1 0 0,1 0-1,-1 0 1,1-1-1,-1 1 1,0 0 0,1 0-1,-1 0 1,1 0-1,-1 0 1,0 0 0,1 0-1,-1 0 1,1 0-1,-1 0 1,0 1-1,1-1 1,-1 0 0,0 1-1,-31 13 178,17-1-166,1 1 1,0 0-1,0 0 0,2 2 1,0-1-1,-17 31 1,11-14 275,2 1 0,-22 60 0,34-82-275,1 0 1,0 1-1,0 0 1,1 0-1,0 22 1,2-31-69,0-1 0,0 1 0,0-1 0,0 1 0,1-1 0,-1 1 0,1-1 0,-1 1 0,1-1 1,0 1-1,0-1 0,0 0 0,1 1 0,-1-1 0,0 0 0,1 0 0,0 0 0,-1 0 0,1 0 1,0-1-1,0 1 0,0 0 0,0-1 0,0 1 0,0-1 0,1 0 0,-1 0 0,0 0 0,1 0 1,-1 0-1,0 0 0,1-1 0,2 1 0,3 0 79,1 0 0,-1-1 0,1 0 0,-1 0-1,1-1 1,-1 0 0,0-1 0,1 1 0,-1-2 0,0 1 0,0-1 0,-1 0 0,14-8 0,-17 9-55,0-1 0,-1 1 1,1-1-1,-1 0 0,0 0 0,0 0 1,0 0-1,0-1 0,0 1 1,-1-1-1,0 1 0,1-1 1,-1 0-1,-1 0 0,1 0 1,0 0-1,-1-1 0,0 1 1,0 0-1,0-1 0,-1 1 1,1 0-1,-1-1 0,0 1 1,-1-1-1,1 1 0,-1 0 1,-1-6-1,1 6-96,-1 0 1,1 0-1,-1 0 0,0 0 1,-1 1-1,1-1 0,-1 1 1,0-1-1,1 1 0,-1 0 1,-1 0-1,1 0 0,0 0 1,-1 1-1,0-1 0,1 1 1,-1 0-1,0 0 0,0 0 1,0 0-1,0 1 0,-1 0 1,1 0-1,-6-1 0,7 2-20,0-1-1,1 1 1,-1 0-1,0-1 1,1 1-1,-1 1 1,0-1-1,1 0 1,-1 1-1,0-1 1,1 1-1,-1 0 1,1 0-1,-1 0 1,1 0-1,0 0 1,-1 0-1,1 1 1,0-1-1,0 1 0,0 0 1,0-1-1,0 1 1,0 0-1,0 0 1,1 0-1,-1 1 1,1-1-1,-1 0 1,1 1-1,0-1 1,0 0-1,0 1 1,0 0-1,1-1 1,-1 1-1,0-1 1,1 1-1,0 0 1,0 3-1,0-4-269,-1-1 0,1 0 0,0 1 0,0-1 0,0 0 0,0 0 0,0 1 0,1-1 0,-1 0 0,0 1 0,1-1 0,-1 0 1,0 0-1,1 0 0,0 1 0,-1-1 0,1 0 0,0 0 0,-1 0 0,1 0 0,0 0 0,0 0 0,0 0 0,0 0 0,0-1 0,0 1 0,0 0 0,2 1 0,24 7-7161</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21.485"/>
    </inkml:context>
    <inkml:brush xml:id="br0">
      <inkml:brushProperty name="width" value="0.025" units="cm"/>
      <inkml:brushProperty name="height" value="0.025" units="cm"/>
    </inkml:brush>
  </inkml:definitions>
  <inkml:trace contextRef="#ctx0" brushRef="#br0">4 0 13581,'0'0'15406,"-4"11"-17071,16-5-1506,-3-5-1506,-1-1-3170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21.832"/>
    </inkml:context>
    <inkml:brush xml:id="br0">
      <inkml:brushProperty name="width" value="0.025" units="cm"/>
      <inkml:brushProperty name="height" value="0.025" units="cm"/>
    </inkml:brush>
  </inkml:definitions>
  <inkml:trace contextRef="#ctx0" brushRef="#br0">0 19 9353,'0'0'21588,"65"7"-20915,-39-12-481,2-1-128,-2 1-544,-6 0-673,-3 4-641,-4-2-1217,-5 3-1121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22.204"/>
    </inkml:context>
    <inkml:brush xml:id="br0">
      <inkml:brushProperty name="width" value="0.025" units="cm"/>
      <inkml:brushProperty name="height" value="0.025" units="cm"/>
    </inkml:brush>
  </inkml:definitions>
  <inkml:trace contextRef="#ctx0" brushRef="#br0">1 1 4740,'0'0'24760,"56"29"-24344,-28-29-320,-2 0-576,1 0-1410,-5 0-2050,-2-6-2466,-4-1-7879</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22.547"/>
    </inkml:context>
    <inkml:brush xml:id="br0">
      <inkml:brushProperty name="width" value="0.025" units="cm"/>
      <inkml:brushProperty name="height" value="0.025" units="cm"/>
    </inkml:brush>
  </inkml:definitions>
  <inkml:trace contextRef="#ctx0" brushRef="#br0">1 208 16271,'0'0'11110,"8"-6"-9920,6-5-983,-1-1-1,-1 0 1,1-1-1,19-27 1,42-74 741,-74 114-942,0 0 1,0 0-1,0 0 1,0 0 0,0 1-1,0-1 1,0 0 0,0 0-1,0 0 1,0 0 0,0 0-1,0 0 1,0 0 0,0 0-1,0 0 1,0 1-1,0-1 1,0 0 0,0 0-1,0 0 1,0 0 0,1 0-1,-1 0 1,0 0 0,0 0-1,0 0 1,0 0-1,0 0 1,0 0 0,0 0-1,0 0 1,0 0 0,0 0-1,0 1 1,1-1 0,-1 0-1,0 0 1,0 0-1,0 0 1,0 0 0,0 0-1,0 0 1,0 0 0,0 0-1,0 0 1,0 0 0,1 0-1,-1-1 1,0 1 0,0 0-1,0 0 1,-1 18 204,-6 23 23,-4-11-352,-4 11 36,11-15-9189,4-31-76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22.910"/>
    </inkml:context>
    <inkml:brush xml:id="br0">
      <inkml:brushProperty name="width" value="0.025" units="cm"/>
      <inkml:brushProperty name="height" value="0.025" units="cm"/>
    </inkml:brush>
  </inkml:definitions>
  <inkml:trace contextRef="#ctx0" brushRef="#br0">5 0 3043,'0'0'24685,"-1"11"-23303,0 4-982,0-4-152,0 1 0,0-1 0,1 0 0,1 1 0,3 19 0,-3-29-233,-1 0 0,1 0 0,0 0 0,-1 0 0,1 0 0,0 0 0,0 0 0,0 0 1,0-1-1,1 1 0,-1-1 0,0 1 0,1-1 0,-1 1 0,1-1 0,0 0 0,-1 1 0,1-1 0,0 0 0,0 0 0,0 0 0,-1-1 1,1 1-1,0 0 0,0-1 0,0 1 0,0-1 0,0 0 0,0 1 0,1-1 0,-1 0 0,0 0 0,0 0 0,0-1 0,0 1 0,0 0 0,0-1 1,0 0-1,0 1 0,0-1 0,0 0 0,1-1 0,9-3 18,-1-1 0,0 0 0,-1 0 0,1-1 0,-2 0 0,19-18 0,-18 16-21,0 0 0,0 1 0,1 0 0,0 1 0,0 0 0,13-5 0,-24 12-13,1 0 1,0 0 0,-1 0-1,1 0 1,-1 0-1,1 1 1,-1-1 0,1 0-1,0 0 1,-1 1-1,1-1 1,-1 0-1,1 1 1,-1-1 0,0 0-1,1 1 1,-1-1-1,1 1 1,-1-1 0,0 1-1,1-1 1,-1 1-1,0-1 1,1 1-1,-1-1 1,0 1 0,0-1-1,0 1 1,1 0-1,-1-1 1,0 1 0,0-1-1,0 1 1,0 0-1,0-1 1,0 1-1,0-1 1,0 1 0,0 0-1,-1 0 1,1 37 164,0-30-130,-4 37 231,0-3-1382,6-15-5515</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23.963"/>
    </inkml:context>
    <inkml:brush xml:id="br0">
      <inkml:brushProperty name="width" value="0.025" units="cm"/>
      <inkml:brushProperty name="height" value="0.025" units="cm"/>
    </inkml:brush>
  </inkml:definitions>
  <inkml:trace contextRef="#ctx0" brushRef="#br0">67 52 9993,'0'0'16961,"10"-3"-15723,65-12-214,86-7 0,-71 11-867,-90 11-141,1 0 0,0 0 1,0-1-1,0 1 1,-1 0-1,1 0 0,0 0 1,0 0-1,-1 1 0,1-1 1,0 0-1,0 0 0,-1 0 1,1 1-1,0-1 0,0 0 1,-1 1-1,1-1 0,0 0 1,-1 1-1,1-1 0,-1 1 1,1-1-1,-1 1 1,1 0-1,-1-1 0,1 1 1,-1-1-1,1 1 0,-1 0 1,0-1-1,1 1 0,-1 0 1,0 0-1,1-1 0,-1 2 1,0 2 39,1-1 0,-1 1 0,0 0-1,0 0 1,0 0 0,-1 0 0,0 0 0,0 4 0,-28 70 597,16-51-602,2 0 0,0 1 0,2 0-1,1 0 1,1 1 0,2 0-1,0 0 1,3 1 0,0-1 0,1 1-1,7 54 1,24 66-51,-15-82 0,11 119 0,-26-183 0,2 10 0,-2-1 0,0 1 0,-1-1 0,-3 23 0,3-31 0,-1-1 0,0 1 0,0-1 0,0 0 0,0 1 0,0-1 0,-1 0 0,0 0 0,0-1 0,0 1 0,0-1 0,0 1 0,-1-1 0,0 0 0,0 0 0,-7 4 0,2-2 0,-1 0 0,0 0 0,0-1 0,-1 0 0,1-1 0,-1 0 0,0-1 0,0 0 0,0 0 0,-18-1 0,-3-2 0,-1-2 0,-39-8 0,22 3 0,45 7-416,-10 0-7074,25-1-2221</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44.945"/>
    </inkml:context>
    <inkml:brush xml:id="br0">
      <inkml:brushProperty name="width" value="0.025" units="cm"/>
      <inkml:brushProperty name="height" value="0.025" units="cm"/>
    </inkml:brush>
  </inkml:definitions>
  <inkml:trace contextRef="#ctx0" brushRef="#br0">1284 49 3491,'-37'-12'1202,"-1"2"0,-1 1 0,1 2 0,-60-2-1,17 7-313,-93 11-1,137-5-542,0 0 1,1 3-1,-62 19 0,75-18-151,-1 2 0,2 1 0,0 0 0,0 2 0,1 0-1,-29 25 1,9-3-51,2 1-1,1 2 0,-45 60 1,62-70 57,2 1 0,2 1 0,0 1 0,2 0 0,1 1 0,-12 45 0,10-22-68,3 2 0,3 0 0,1 0 0,4 1 0,2 0 0,5 73 0,2-102-52,1-1 1,1 1-1,2-1 1,1-1-1,0 0 1,3 0-1,0-1 1,1 0 0,26 36-1,3-4 2,2-1 0,86 83 0,-115-125-79,0-1 0,1 0 0,1-1-1,33 19 1,-38-26 4,0-1 1,0 0-1,1-1 1,-1 0-1,1-1 0,0 0 1,1-1-1,22 0 0,383-21 239,-224 4-241,-166 12 20,-1-2-1,1-1 0,-1-1 0,0-1 1,-1-1-1,0-2 0,0-1 0,-1-1 1,35-23-1,-11 2 312,-2-2-1,-1-3 1,65-68 0,-75 66-136,-1-1 1,-1-2 0,-3-2-1,42-80 1,-58 96-102,-2-2 0,-2 1 0,0-2 0,-2 0 0,-2 0 1,-1-1-1,-1 0 0,2-58 0,-10 73-51,0 0 1,-1 1-1,0-1 1,-2 1-1,0 0 1,-1 0 0,-1 0-1,-1 1 1,0 0-1,-1 1 1,-1-1-1,-13-15 1,-15-18 13,-3 3 0,-61-56 0,-55-27 239,50 44-2020,40 24-3120,35 27-1562</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9.893"/>
    </inkml:context>
    <inkml:brush xml:id="br0">
      <inkml:brushProperty name="width" value="0.025" units="cm"/>
      <inkml:brushProperty name="height" value="0.025" units="cm"/>
    </inkml:brush>
  </inkml:definitions>
  <inkml:trace contextRef="#ctx0" brushRef="#br0">166 50 7079,'0'0'16741,"11"-6"-15887,1 0-579,0 0 0,0 1 1,0 0-1,1 1 0,-1 0 0,1 2 1,0-1-1,18 0 0,8 0-12,-18 1-157,0 1-1,0 1 0,0 1 1,30 4-1,-49-4-103,-1 0 0,1 0 1,0 0-1,0 0 0,0 0 0,-1 0 0,1 0 0,-1 0 0,1 0 0,-1 1 1,1-1-1,-1 1 0,0-1 0,1 1 0,-1 0 0,0-1 0,0 1 1,-1 0-1,1 0 0,0 0 0,0 0 0,-1 0 0,1 0 0,-1 0 1,0 0-1,1 0 0,-1 0 0,0 0 0,0 0 0,0 0 0,-1 0 1,1 0-1,-1 2 0,-1 10 24,-1-1 1,0 1-1,-8 20 1,9-27-19,-15 43 139,3 0 0,-12 81 0,23-103-101,1 0 0,1 0 0,2 0 0,1 0 0,1 0 0,9 40 0,16 41-3,-6-30 10,-4 1 1,-2 1-1,7 152 1,-22-228 66,-1-1 1,0 0 0,-1 1 0,1-1 0,-1 0 0,0 0 0,0 0 0,0 1-1,-1-1 1,1 0 0,-1 0 0,0-1 0,0 1 0,-4 6 0,2-7 13,0 1 1,0-1 0,0 0 0,-1 0 0,1 0 0,-1-1 0,0 1-1,1-1 1,-1 0 0,0-1 0,0 1 0,-6 0 0,-41 8-125,1-4 1,-1-1 0,0-3-1,-95-7 1,117 2-11,-48-12 0,73 9-1908,8-1-5334,10-4-5709</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49.953"/>
    </inkml:context>
    <inkml:brush xml:id="br0">
      <inkml:brushProperty name="width" value="0.025" units="cm"/>
      <inkml:brushProperty name="height" value="0.025" units="cm"/>
    </inkml:brush>
  </inkml:definitions>
  <inkml:trace contextRef="#ctx0" brushRef="#br0">0 63 11979,'0'0'5734,"57"-2"-3268,-21-7-352,3 0-641,7-2-608,-2 1-576,-3 2-225,-5 0 0,-8 5-96,-12 1-161,-9 2-607,-12 0-2852,-16 5 1026,-5 1-2819,-6 0-4100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50.418"/>
    </inkml:context>
    <inkml:brush xml:id="br0">
      <inkml:brushProperty name="width" value="0.025" units="cm"/>
      <inkml:brushProperty name="height" value="0.025" units="cm"/>
    </inkml:brush>
  </inkml:definitions>
  <inkml:trace contextRef="#ctx0" brushRef="#br0">75 0 11403,'0'0'9321,"-2"10"-7747,-3 20-324,2 0-1,1 1 1,2 32-1,1-23-585,-9 70 0,0-62-698,-11 67 1896,-7 179-1,24-77-1407,2-213-454,0 0 0,1 0 0,-1 1 0,1-1 0,0 0 0,1 0 0,-1 0 0,1-1 0,-1 1 0,1 0 0,0 0 0,0-1 0,1 1 0,-1-1 0,1 0 0,0 0 0,0 0 0,0 0 0,0 0 0,0-1 0,0 1 0,1-1 0,-1 0 0,1 0 0,0 0 0,0 0 0,0-1 0,0 0 0,0 0 0,7 2 0,12 1 0,1 0 0,-1-2 0,1 0 0,27-3 0,-29 1 0,-9 0 0,1 1 0,0 1 0,-1 0 0,1 1 0,-1 1 0,22 8 0,4-5-730,-37-7 543,0 0 0,0 0 0,0 0 0,0 0 0,0 0 0,0 0 1,0-1-1,0 1 0,-1-1 0,1 1 0,0-1 0,0 0 0,0 0 0,0 1 0,-1-1 0,1 0 0,1-2 0,4-10-6480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2.837"/>
    </inkml:context>
    <inkml:brush xml:id="br0">
      <inkml:brushProperty name="width" value="0.025" units="cm"/>
      <inkml:brushProperty name="height" value="0.025" units="cm"/>
    </inkml:brush>
  </inkml:definitions>
  <inkml:trace contextRef="#ctx0" brushRef="#br0">256 63 12236,'0'0'4649,"2"-9"-1323,2-28-283,-4 36-2961,0 0 0,-1 1 0,1-1-1,0 0 1,0 0 0,-1 1 0,1-1 0,0 0 0,-1 0 0,1 1 0,-1-1-1,1 0 1,-1 1 0,1-1 0,-1 1 0,0-1 0,1 1 0,-1-1 0,0 1-1,1-1 1,-1 1 0,0-1 0,1 1 0,-1 0 0,0 0 0,0-1-1,0 1 1,1 0 0,-1 0 0,0 0 0,0 0 0,0 0 0,1 0 0,-1 0-1,0 0 1,0 0 0,0 0 0,0 0 0,1 0 0,-1 1 0,-1-1 0,-32 12 734,21-3-746,1 0 1,0 1 0,0 0 0,1 1 0,1 0-1,-19 25 1,11-11 205,1 1 0,-20 44 1,32-59-146,0 0 1,1 1 0,0-1-1,1 1 1,0 0-1,1 1 1,-2 18 0,4-28-111,0 0 1,0 0-1,0 1 1,1-1-1,-1 0 1,1 0-1,0 0 0,0 0 1,0 0-1,0 0 1,0 0-1,1 0 1,-1 0-1,1 0 1,0-1-1,0 1 1,0-1-1,0 1 1,0-1-1,0 0 1,1 0-1,-1 0 1,1 0-1,0 0 0,-1 0 1,1-1-1,0 1 1,0-1-1,0 0 1,0 0-1,0 0 1,5 0-1,-2 1 37,0-1 1,-1 0-1,1 0 0,0-1 0,0 1 0,0-2 0,0 1 0,0 0 0,0-1 1,0 0-1,0-1 0,0 1 0,-1-1 0,1 0 0,-1-1 0,1 1 0,-1-1 0,0 0 1,7-5-1,-8 4-10,0-1 0,0 1 0,-1 0 0,0-1 0,0 0 0,0 1 0,0-1 1,-1-1-1,1 1 0,-1 0 0,-1 0 0,1-1 0,-1 1 0,0-1 0,0 0 0,0 1 1,-1-1-1,0 1 0,0-1 0,-2-7 0,2 11-104,0 1 0,0-1 0,0 0 0,-1 1 0,1-1 0,0 1-1,-1 0 1,0-1 0,1 1 0,-1-1 0,0 1 0,1 0 0,-1-1 0,0 1 0,0 0 0,0 0 0,0 0 0,0 0-1,-1 0 1,1 0 0,0 0 0,0 0 0,-1 0 0,1 1 0,0-1 0,-1 0 0,1 1 0,-1-1 0,1 1 0,-1-1 0,1 1-1,-1 0 1,1 0 0,-1 0 0,1 0 0,-1 0 0,0 0 0,1 0 0,-1 0 0,1 1 0,-1-1 0,1 0 0,0 1-1,-1 0 1,1-1 0,-3 2 0,2-1-68,1-1 0,-1 1 0,1-1 0,-1 1 0,1 0 0,-1-1 0,1 1 1,-1 0-1,1 0 0,0 0 0,0 0 0,-1 0 0,1 0 0,0 0 0,0 0 0,0 1 0,0-1 0,0 0 0,1 1 0,-1-1 0,0 1 0,1-1 0,-1 1 0,1-1 0,-1 1 0,1-1 0,0 1 0,-1-1 0,1 1 0,0 0 0,0-1 0,0 1 1,0-1-1,1 1 0,-1 0 0,0-1 0,1 1 0,-1-1 0,1 1 0,-1-1 0,2 3 0,15 4-5823,10-4-1916</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00.704"/>
    </inkml:context>
    <inkml:brush xml:id="br0">
      <inkml:brushProperty name="width" value="0.025" units="cm"/>
      <inkml:brushProperty name="height" value="0.025" units="cm"/>
    </inkml:brush>
  </inkml:definitions>
  <inkml:trace contextRef="#ctx0" brushRef="#br0">1 0 16111,'0'0'7015,"23"58"-5574,-18-26-640,-1 4-481,-2 1-256,0 0 0,0-1-96,4-1-704,-1-7-674,-2-3-576,0-5-416,0-4-481,-3-5-1633,0-2-3523</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01.048"/>
    </inkml:context>
    <inkml:brush xml:id="br0">
      <inkml:brushProperty name="width" value="0.025" units="cm"/>
      <inkml:brushProperty name="height" value="0.025" units="cm"/>
    </inkml:brush>
  </inkml:definitions>
  <inkml:trace contextRef="#ctx0" brushRef="#br0">1 62 14798,'0'0'7015,"75"-3"-5286,-24-7-287,8-3-481,6 0-545,-4 0-352,1 6-64,-9 4-1217,-12 3-1442,-15 0-1665,-15 12-2562</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01.406"/>
    </inkml:context>
    <inkml:brush xml:id="br0">
      <inkml:brushProperty name="width" value="0.025" units="cm"/>
      <inkml:brushProperty name="height" value="0.025" units="cm"/>
    </inkml:brush>
  </inkml:definitions>
  <inkml:trace contextRef="#ctx0" brushRef="#br0">7 1 15407,'0'0'5690,"-1"10"-3261,0 1-1937,-3 93 3353,4-96-3696,0-1-1,1 1 1,0 0 0,0-1 0,1 1 0,0-1 0,0 0 0,1 0 0,0 1 0,0-2 0,0 1 0,6 8 0,-8-14-125,0 0 1,1 0-1,-1 0 1,0 0-1,1 0 0,-1 0 1,1 0-1,-1-1 1,1 1-1,-1 0 1,1-1-1,0 1 0,-1-1 1,1 0-1,0 1 1,-1-1-1,1 0 1,0 0-1,-1 0 1,1 0-1,0-1 0,-1 1 1,1 0-1,0-1 1,-1 1-1,1-1 1,-1 1-1,1-1 0,-1 0 1,1 0-1,-1 1 1,2-3-1,6-2 145,0-2 0,0 1 0,13-14 0,-18 16-183,46-48 99,-36 36 8,0 0 1,1 1-1,0 1 1,2 1-1,24-17 1,-41 30-86,1 0 0,-1 0 0,0 0 0,0 0 1,1 0-1,-1 0 0,0 0 0,1 0 0,-1 0 0,0 0 0,0 0 1,1 0-1,-1 1 0,0-1 0,0 0 0,1 0 0,-1 0 0,0 0 1,0 0-1,0 1 0,1-1 0,-1 0 0,0 0 0,0 0 1,0 1-1,1-1 0,-1 0 0,0 0 0,0 1 0,0-1 0,0 0 1,0 0-1,0 1 0,0-1 0,1 0 0,-1 0 0,0 1 0,0-1 1,0 0-1,0 0 0,0 1 0,0-1 0,0 0 0,0 1 0,-1-1 1,1 0-1,0 0 0,0 1 0,0 19 123,-1-17-79,-8 63 103,6-52-138,0 0-1,1 1 1,1-1 0,0 0 0,1 1-1,2 15 1,-1-28-199,-1 0-1,1 0 1,-1 0 0,1 0 0,0 0-1,0 0 1,0 0 0,0 0 0,0 0-1,0 0 1,1-1 0,-1 1 0,1-1-1,-1 1 1,1-1 0,-1 1-1,1-1 1,0 0 0,0 0 0,0 1-1,0-2 1,0 1 0,0 0 0,0 0-1,0 0 1,0-1 0,2 1 0,17 0-6406</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2.790"/>
    </inkml:context>
    <inkml:brush xml:id="br0">
      <inkml:brushProperty name="width" value="0.025" units="cm"/>
      <inkml:brushProperty name="height" value="0.025" units="cm"/>
    </inkml:brush>
  </inkml:definitions>
  <inkml:trace contextRef="#ctx0" brushRef="#br0">0 9 19699,'0'0'2370,"75"6"-2082,-26-6 32,9 0-191,4 0-65,0 0-545,-11-6-2850,-13-2-3844</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3.130"/>
    </inkml:context>
    <inkml:brush xml:id="br0">
      <inkml:brushProperty name="width" value="0.025" units="cm"/>
      <inkml:brushProperty name="height" value="0.025" units="cm"/>
    </inkml:brush>
  </inkml:definitions>
  <inkml:trace contextRef="#ctx0" brushRef="#br0">1 47 18193,'0'0'3331,"71"2"-2434,-12-11-448,6 0-225,6-4-288,-7 4-2659,-4 1-3010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6.430"/>
    </inkml:context>
    <inkml:brush xml:id="br0">
      <inkml:brushProperty name="width" value="0.025" units="cm"/>
      <inkml:brushProperty name="height" value="0.025" units="cm"/>
    </inkml:brush>
  </inkml:definitions>
  <inkml:trace contextRef="#ctx0" brushRef="#br0">0 0 13261,'0'0'18390,"1"10"-18155,3 111-17,-5-96-4718,1-6-4772,1-37 2343</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6.803"/>
    </inkml:context>
    <inkml:brush xml:id="br0">
      <inkml:brushProperty name="width" value="0.025" units="cm"/>
      <inkml:brushProperty name="height" value="0.025" units="cm"/>
    </inkml:brush>
  </inkml:definitions>
  <inkml:trace contextRef="#ctx0" brushRef="#br0">0 0 19058,'0'0'11179,"50"13"-10955,-28-13-192,3 0-737,-5 0-1345,0 0-1345,-5-1-705,-6 1-1345</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7.130"/>
    </inkml:context>
    <inkml:brush xml:id="br0">
      <inkml:brushProperty name="width" value="0.025" units="cm"/>
      <inkml:brushProperty name="height" value="0.025" units="cm"/>
    </inkml:brush>
  </inkml:definitions>
  <inkml:trace contextRef="#ctx0" brushRef="#br0">1 3 13805,'0'0'12236,"54"16"-12012,-32-16-192,1-6-1826,-2-2-2722,-5 3-4997</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7.487"/>
    </inkml:context>
    <inkml:brush xml:id="br0">
      <inkml:brushProperty name="width" value="0.025" units="cm"/>
      <inkml:brushProperty name="height" value="0.025" units="cm"/>
    </inkml:brush>
  </inkml:definitions>
  <inkml:trace contextRef="#ctx0" brushRef="#br0">0 146 14189,'0'0'13592,"9"-9"-12231,82-101-83,-73 86-1050,-17 24-227,-1-1 0,0 1 0,0 0 0,0 0 0,0 0 0,0 0 0,0 0 0,0 0 0,0-1 0,0 1 0,0 0 0,0 0 0,0 0 0,1 0 0,-1 0 0,0 0 0,0 0 0,0 0 0,0 0 0,0 0 0,0-1 0,0 1 0,1 0 0,-1 0 0,0 0 0,0 0 0,0 0 0,0 0 0,0 0 0,1 0 0,-1 0 0,0 0 0,0 0 0,0 0 0,0 0 0,0 0 0,0 0 0,1 0-1,-1 1 1,0-1 0,0 0 0,0 0 0,0 0 0,0 0 0,0 0 0,1 0 0,-1 0 0,0 0 0,0 0 0,0 0 0,0 1 0,0-1 0,0 0 0,0 0 0,0 0 0,0 0 0,0 0 0,0 0 0,0 0 0,1 1 0,-1-1 0,0 0 0,0 0 0,0 0 0,0 0 0,0 1 0,2 16 67,-4 21 86,-1-12-155,1-14-277,1-1-1,0 1 1,1-1-1,1 18 1,-1-28 103,0-1 0,0 0 0,0 0 0,1 1 0,-1-1 0,0 0 0,0 0 0,0 1 0,0-1 0,0 0 1,0 0-1,1 1 0,-1-1 0,0 0 0,0 0 0,0 1 0,1-1 0,-1 0 0,0 0 0,0 0 0,0 0 0,1 1 1,-1-1-1,0 0 0,0 0 0,1 0 0,-1 0 0,0 0 0,1 0 0,-1 0 0,0 0 0,0 0 0,1 0 0,-1 0 1,0 0-1,1 0 0,-1 0 0,0 0 0,0 0 0,1 0 0,-1 0 0,0 0 0,0 0 0,1 0 0,-1 0 0,1-1 1,9-4-9937</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6.070"/>
    </inkml:context>
    <inkml:brush xml:id="br0">
      <inkml:brushProperty name="width" value="0.025" units="cm"/>
      <inkml:brushProperty name="height" value="0.025" units="cm"/>
    </inkml:brush>
  </inkml:definitions>
  <inkml:trace contextRef="#ctx0" brushRef="#br0">0 274 10826,'0'0'16021,"0"0"-15991,0 0 0,1 0 0,-1 0-1,0 0 1,0 0 0,0 0 0,0 0 0,0 0 0,0-1 0,1 1 0,-1 0 0,0 0 0,0 0 0,0 0 0,0 0 0,0 0 0,0 0 0,1 0 0,-1 0 0,0 0-1,0 0 1,0 0 0,0-1 0,0 1 0,0 0 0,0 0 0,0 0 0,0 0 0,0 0 0,1 0 0,-1-1 0,0 1 0,0 0 0,0 0 0,0 0 0,0 0 0,0 0-1,0-1 1,0 1 0,0 0 0,0 0 0,0 0 0,0 0 0,0 0 0,0 0 0,0-1 0,-1 1 0,1 0 0,0 0 0,0 0 0,0 0 0,0 0 0,0 0 0,0-1-1,0 1 1,0 0 0,0 0 0,0 0 0,-1 0 0,1 0 0,0 0 0,0 0 0,0 0 0,0 0 0,0 0 0,0-1 0,0 1 0,-1 0 0,148-137 1833,-45 8-1698,-104 177-741,-14 23 486,-7 38 130,17-36-2980,6-72 2810,0 6-2767,6-4-4053,-2-3 474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3.163"/>
    </inkml:context>
    <inkml:brush xml:id="br0">
      <inkml:brushProperty name="width" value="0.025" units="cm"/>
      <inkml:brushProperty name="height" value="0.025" units="cm"/>
    </inkml:brush>
  </inkml:definitions>
  <inkml:trace contextRef="#ctx0" brushRef="#br0">81 0 15631,'0'0'8264,"-22"63"-5382,6-32-1248,-1 2-1026,3 0-223,7-1-193,2-3-192,5-6-1217,0-10-2403,12-7-1568,6-6-1987</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6.397"/>
    </inkml:context>
    <inkml:brush xml:id="br0">
      <inkml:brushProperty name="width" value="0.025" units="cm"/>
      <inkml:brushProperty name="height" value="0.025" units="cm"/>
    </inkml:brush>
  </inkml:definitions>
  <inkml:trace contextRef="#ctx0" brushRef="#br0">0 41 16015,'0'0'10186,"61"23"-8905,-16-29 32,9-8-576,-2 0-577,1 1-128,-10 4-96,-5 4-1121,-11 3-2082,-10 2-769,-7 0-1601,-9 7-4165</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6.753"/>
    </inkml:context>
    <inkml:brush xml:id="br0">
      <inkml:brushProperty name="width" value="0.025" units="cm"/>
      <inkml:brushProperty name="height" value="0.025" units="cm"/>
    </inkml:brush>
  </inkml:definitions>
  <inkml:trace contextRef="#ctx0" brushRef="#br0">1 0 14958,'0'0'4799,"0"9"-2039,-1 18-825,3 75 4576,-2-101-6503,0 0 1,0 1 0,0-1 0,0 0 0,0 0-1,1 0 1,-1 1 0,1-1 0,-1 0 0,1 0-1,-1 0 1,1 0 0,-1 0 0,1 0-1,0 0 1,0 0 0,-1 0 0,1 0 0,0 0-1,0-1 1,0 1 0,0 0 0,0 0 0,0-1-1,0 1 1,0-1 0,3 1 0,-2 0 8,1-1 1,0 0-1,-1 0 0,1 0 1,-1-1-1,1 1 1,0-1-1,-1 1 0,1-1 1,-1 0-1,1 0 1,2-2-1,7-3 50,-1-1-1,0 0 1,-1 0 0,10-10 0,-5 3-7,-11 9-60,1-1 0,0 1 0,0 1 0,0-1 0,1 1-1,0 0 1,-1 0 0,1 0 0,1 1 0,-1 0 0,0 0 0,9-2-1,-14 6 3,0 0 0,0-1 0,0 1 0,0 0 0,0-1 0,0 1 0,-1 0 0,1 0 0,0 0 0,0 0 0,-1 0 0,1 0 0,0 0 0,-1 0 0,1 0 0,-1 0 0,0 0 0,1 0 0,-1 0 0,0 0 0,0 1 0,1-1 0,-1 0 1,0 0-1,0 0 0,0 0 0,-1 2-1,2 43 453,-1-37-371,-1-2-32,2-1-1,-1 1 1,1-1 0,0 1 0,0-1-1,3 8 1,-4-13-63,0 0 0,1 0-1,-1 0 1,1 0 0,-1 0 0,1-1-1,-1 1 1,1 0 0,0 0 0,-1-1 0,1 1-1,0 0 1,-1-1 0,1 1 0,0-1-1,0 1 1,0-1 0,-1 1 0,1-1 0,2 1-1,-2-1-87,1 0 0,0 0 0,-1 0 0,1-1 0,-1 1 0,1 0 0,-1-1 0,1 1 0,-1-1 0,1 0 0,-1 1 0,1-1 0,-1 0 0,1 0 0,-1 0 0,2-2 0,13-15-3508,0-5-3455</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7.233"/>
    </inkml:context>
    <inkml:brush xml:id="br0">
      <inkml:brushProperty name="width" value="0.025" units="cm"/>
      <inkml:brushProperty name="height" value="0.025" units="cm"/>
    </inkml:brush>
  </inkml:definitions>
  <inkml:trace contextRef="#ctx0" brushRef="#br0">0 4 16496,'0'0'12780,"74"5"-11467,-32-5-801,6 0-287,1 0-129,-6-2-64,-5-2-577,-8 1-928,-9 3-1346,-12 0-672,-14 0-6214,-18 0 1121</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7.604"/>
    </inkml:context>
    <inkml:brush xml:id="br0">
      <inkml:brushProperty name="width" value="0.025" units="cm"/>
      <inkml:brushProperty name="height" value="0.025" units="cm"/>
    </inkml:brush>
  </inkml:definitions>
  <inkml:trace contextRef="#ctx0" brushRef="#br0">1 0 13453,'0'0'9550,"12"2"-8044,53 5-364,71-4 0,-132-3-1146,-1 0 0,1 0-1,-1 0 1,1 1-1,-1-1 1,1 1 0,-1 0-1,1 0 1,-1 0 0,0 1-1,0-1 1,0 1-1,5 2 1,-6-2 1,-1-1-1,0 1 0,0-1 1,1 1-1,-1 0 1,0 0-1,0-1 1,-1 1-1,1 0 1,0 0-1,-1 0 1,1 0-1,-1 0 1,1 0-1,-1 0 1,0 0-1,0 0 1,0 0-1,0 0 1,0 0-1,0 0 0,-1 0 1,1 0-1,-2 4 1,-1 3 97,-1 0-1,1-1 1,-2 1 0,1-1-1,-1 0 1,0 0 0,-1 0-1,-12 12 1,-62 56 990,53-52-561,-6 4 200,23-21-399,1 0-1,0 0 1,0 1 0,1 1-1,0-1 1,1 1-1,0 0 1,-9 16 0,16-25-323,0 1 0,0-1 0,0 0 0,0 0 0,0 1 0,0-1 0,0 0 1,0 1-1,0-1 0,1 0 0,-1 0 0,0 1 0,0-1 0,0 0 0,0 0 1,1 0-1,-1 1 0,0-1 0,0 0 0,1 0 0,-1 0 0,0 0 0,0 1 1,1-1-1,-1 0 0,0 0 0,0 0 0,1 0 0,-1 0 0,0 0 0,1 0 1,-1 0-1,0 0 0,0 0 0,1 0 0,-1 0 0,0 0 0,1 0 0,-1 0 0,1 0 1,18 0-9,-15 0 5,32-2 22,-1-2-1,38-8 1,-35 5-167,60-3 0,-27 11-4449,-39 1-5248,-19-2-1458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8.041"/>
    </inkml:context>
    <inkml:brush xml:id="br0">
      <inkml:brushProperty name="width" value="0.025" units="cm"/>
      <inkml:brushProperty name="height" value="0.025" units="cm"/>
    </inkml:brush>
  </inkml:definitions>
  <inkml:trace contextRef="#ctx0" brushRef="#br0">192 1 12588,'0'0'16383,"-5"12"-15646,-20 34-187,-2-1 0,-58 72 0,76-105-468,2-4-72,1-1 0,1 1 1,0 0-1,0 0 0,-7 17 1,11-24-775,8-12-3592,11-34-6214,-13 15 1004</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8.367"/>
    </inkml:context>
    <inkml:brush xml:id="br0">
      <inkml:brushProperty name="width" value="0.025" units="cm"/>
      <inkml:brushProperty name="height" value="0.025" units="cm"/>
    </inkml:brush>
  </inkml:definitions>
  <inkml:trace contextRef="#ctx0" brushRef="#br0">0 1 13805,'0'0'8488,"64"59"-6726,-32-46-97,1 1-351,2-2-834,-4-1-352,-3 4-865,-7-3-2402,-6-3-1569,-5-2-3043</inkml:trace>
  <inkml:trace contextRef="#ctx0" brushRef="#br0" timeOffset="1">356 154 19218,'0'0'5798,"-10"55"-5062,7-39-31,3-1-449,0-3-256,0-2-1569,0-6-1378,6-4-608,-1 0-1442,0-16-5189</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8.739"/>
    </inkml:context>
    <inkml:brush xml:id="br0">
      <inkml:brushProperty name="width" value="0.025" units="cm"/>
      <inkml:brushProperty name="height" value="0.025" units="cm"/>
    </inkml:brush>
  </inkml:definitions>
  <inkml:trace contextRef="#ctx0" brushRef="#br0">19 46 12364,'0'0'16111,"-18"-37"-22037,18 29-8519</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9.080"/>
    </inkml:context>
    <inkml:brush xml:id="br0">
      <inkml:brushProperty name="width" value="0.025" units="cm"/>
      <inkml:brushProperty name="height" value="0.025" units="cm"/>
    </inkml:brush>
  </inkml:definitions>
  <inkml:trace contextRef="#ctx0" brushRef="#br0">19 0 16271,'0'0'9674,"-18"65"-8682,18-45-447,0 0-417,0-2-64,0 0-160,0-4-1441,3-3-353,-3-5-64</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9.473"/>
    </inkml:context>
    <inkml:brush xml:id="br0">
      <inkml:brushProperty name="width" value="0.025" units="cm"/>
      <inkml:brushProperty name="height" value="0.025" units="cm"/>
    </inkml:brush>
  </inkml:definitions>
  <inkml:trace contextRef="#ctx0" brushRef="#br0">1 24 20628,'0'0'8520,"61"-24"-9513,-48 24-2595,-1 3-2498</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9.799"/>
    </inkml:context>
    <inkml:brush xml:id="br0">
      <inkml:brushProperty name="width" value="0.025" units="cm"/>
      <inkml:brushProperty name="height" value="0.025" units="cm"/>
    </inkml:brush>
  </inkml:definitions>
  <inkml:trace contextRef="#ctx0" brushRef="#br0">0 0 17649,'0'0'10249,"54"15"-10056,-36-15-129,-2 0-1378,2 0-1793,-6 0-2338,0-4-3139</inkml:trace>
  <inkml:trace contextRef="#ctx0" brushRef="#br0" timeOffset="1">15 127 15439,'0'0'9545,"58"9"-8552,-35-9-609,-4-1-320,0 0-160,-4 1-1281,-4-3-2083,-6 0-1280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3.520"/>
    </inkml:context>
    <inkml:brush xml:id="br0">
      <inkml:brushProperty name="width" value="0.025" units="cm"/>
      <inkml:brushProperty name="height" value="0.025" units="cm"/>
    </inkml:brush>
  </inkml:definitions>
  <inkml:trace contextRef="#ctx0" brushRef="#br0">150 1 8840,'0'0'15023,"-8"10"-14207,6-8-799,-26 31 1356,-32 50-1,53-72-1028,0-1 0,1 1 0,1 1 0,0-1 0,0 1 0,1 0 0,1 0-1,0 0 1,0 0 0,-1 22 0,4-33-317,0 1 1,1 0-1,-1 0 0,0 0 0,1 0 0,0 0 0,-1-1 0,1 1 1,0 0-1,0 0 0,0-1 0,0 1 0,0-1 0,0 1 0,0-1 1,0 1-1,1-1 0,-1 0 0,1 1 0,-1-1 0,3 2 1,1-1 17,0 1 1,0-1 0,0 0 0,1 0-1,-1-1 1,0 0 0,10 2 0,-3-2 10,-1 0 1,1-1-1,-1-1 0,0 1 1,1-2-1,-1 1 0,14-5 1,-18 3-43,-1 0-1,0-1 1,0 1 0,0-1 0,0 0-1,5-6 1,-10 9-13,1 1 0,-1-1 0,0 0 0,0-1 0,0 1 0,1 0 0,-1 0 0,0 0 0,0-1 0,-1 1 0,1 0 0,0-1 0,0 1 0,-1-1 0,1 1 0,-1-1-1,1 1 1,-1-1 0,1 0 0,-1 1 0,0-1 0,0 1 0,0-1 0,0 0 0,0 1 0,0-1 0,0 1 0,-1-1 0,1 0 0,-1 1 0,1-1 0,-2-1 0,1 2-1,-1-1 0,0 1 0,0 0 0,0 0 0,0 0 0,0 0 0,0 1 0,0-1 0,0 0 0,0 1 0,0-1 0,-1 1 0,1 0 0,0 0 0,0 0 0,0 0 0,-4 1 0,-38 5 0,39-5 0,1 1 0,-1 0 0,0-1 0,1 1 0,-1 1 0,1-1 0,0 1 0,0 0 0,0 0 0,0 0 0,0 0 0,1 1 0,0-1 0,-1 1 0,1 0 0,0 0 0,1 0 0,-3 5 0,5-8 0,0 0 1,0 0-1,0 0 1,0 0-1,0 0 0,0 0 1,1 0-1,-1 0 0,0 0 1,1 0-1,-1 0 1,0 0-1,1-1 0,-1 1 1,1 0-1,0 0 0,-1-1 1,1 1-1,-1 0 1,1-1-1,0 1 0,0 0 1,-1-1-1,1 1 0,0-1 1,0 1-1,0-1 1,0 0-1,0 1 0,0-1 1,-1 0-1,1 0 1,0 1-1,0-1 0,0 0 1,0 0-1,2 0 0,44 5-47,-41-5 21,66 2-2015,1-5-5719,-23-5-2079</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0.299"/>
    </inkml:context>
    <inkml:brush xml:id="br0">
      <inkml:brushProperty name="width" value="0.025" units="cm"/>
      <inkml:brushProperty name="height" value="0.025" units="cm"/>
    </inkml:brush>
  </inkml:definitions>
  <inkml:trace contextRef="#ctx0" brushRef="#br0">0 158 13100,'0'0'18824,"11"-10"-18104,-2 1-658,119-129-1,-134 187-61,1-31-531,1 0 1,1 0-1,0 1 0,0 24 1,9-41-10750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0.921"/>
    </inkml:context>
    <inkml:brush xml:id="br0">
      <inkml:brushProperty name="width" value="0.025" units="cm"/>
      <inkml:brushProperty name="height" value="0.025" units="cm"/>
    </inkml:brush>
  </inkml:definitions>
  <inkml:trace contextRef="#ctx0" brushRef="#br0">1 16 17521,'0'0'10997,"3"8"-10106,-2-6-854,0 1 1,0 0-1,0-1 0,1 1 0,-1-1 0,1 1 1,-1-1-1,1 0 0,0 1 0,0-1 1,0 0-1,0 0 0,0 0 0,0-1 0,1 1 1,-1-1-1,1 1 0,-1-1 0,1 0 1,-1 0-1,1 0 0,0 0 0,0 0 0,-1 0 1,1-1-1,0 1 0,0-1 0,0 0 1,0 0-1,-1 0 0,1 0 0,0-1 0,0 1 1,0-1-1,3-1 0,0 0 24,0 0 0,0 0-1,0-1 1,-1 0 0,1 0-1,-1-1 1,0 1 0,1-1 0,3-5-1,-3 5 34,-1-1-1,0 1 0,1 0 0,0 1 1,0-1-1,11-3 0,-16 8-103,0 0 1,-1 0-1,1 1 1,0-1-1,0 0 1,-1 1-1,1-1 1,-1 0-1,1 1 1,-1-1-1,0 1 0,0-1 1,0 1-1,1-1 1,-1 1-1,-1-1 1,1 1-1,0-1 1,-1 4-1,1-2 3,-1 42-57,0-25-847,0 1 0,5 40 0,3-49-4497,4-10-4457</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1.922"/>
    </inkml:context>
    <inkml:brush xml:id="br0">
      <inkml:brushProperty name="width" value="0.025" units="cm"/>
      <inkml:brushProperty name="height" value="0.025" units="cm"/>
    </inkml:brush>
  </inkml:definitions>
  <inkml:trace contextRef="#ctx0" brushRef="#br0">13 1 7239,'0'0'20451,"1"12"-19650,0 39 427,-8 69 1,0 21-446,7-140-859,0-1-1,0 0 0,0 1 1,0-1-1,0 0 0,0 1 1,0-1-1,0 1 0,0-1 1,0 1-1,0-1 1,0 0-1,0 1 0,0-1 1,0 0-1,0 1 0,0-1 1,1 1-1,-1-1 0,0 0 1,0 1-1,0-1 0,1 0 1,-1 1-1,0-1 0,0 0 1,1 0-1,-1 1 0,0-1 1,1 0-1,-1 0 0,0 1 1,1-1-1,-1 0 1,1 0-1,-1 0 0,0 0 1,1 0-1,-1 1 0,0-1 1,1 0-1,-1 0 0,1 0 1,-1 0-1,0 0 0,1 0 1,-1 0-1,1 0 0,-1-1 1,1 1-1,0 0-275,0-1-1,1 0 0,-1 1 1,0-1-1,0 0 1,0 0-1,0 0 0,0 1 1,0-1-1,0-1 1,0 1-1,0 0 0,0 0 1,1-2-1,7-18-4307,0-4-2098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2.294"/>
    </inkml:context>
    <inkml:brush xml:id="br0">
      <inkml:brushProperty name="width" value="0.025" units="cm"/>
      <inkml:brushProperty name="height" value="0.025" units="cm"/>
    </inkml:brush>
  </inkml:definitions>
  <inkml:trace contextRef="#ctx0" brushRef="#br0">17 0 8360,'0'0'16837,"0"10"-15524,-8 141 2389,0 24-3122,8-134-772,0-25-2947,2-34-14040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2.637"/>
    </inkml:context>
    <inkml:brush xml:id="br0">
      <inkml:brushProperty name="width" value="0.025" units="cm"/>
      <inkml:brushProperty name="height" value="0.025" units="cm"/>
    </inkml:brush>
  </inkml:definitions>
  <inkml:trace contextRef="#ctx0" brushRef="#br0">60 82 8584,'0'0'9428,"-9"-3"-6775,-1-1-1772,-10-3 39,-1 5 2895,41 15-1477,0-8-2003,-1-1-1,1-1 1,1-1-1,-1 0 1,0-2 0,27-2-1,121-22 1472,138-26-5089,-267 42-1463,-4-3-2343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8.064"/>
    </inkml:context>
    <inkml:brush xml:id="br0">
      <inkml:brushProperty name="width" value="0.025" units="cm"/>
      <inkml:brushProperty name="height" value="0.025" units="cm"/>
    </inkml:brush>
  </inkml:definitions>
  <inkml:trace contextRef="#ctx0" brushRef="#br0">1 1 18930,'0'0'11349,"3"10"-11050,14 80 1500,-17-89-1792,0 0 0,0-1 0,0 1 0,1 0 0,-1 0 0,0 0 0,1-1 0,-1 1 0,0 0 0,1-1 0,-1 1 0,1 0 0,-1-1 0,1 1 0,-1 0 0,1-1 0,0 1 0,-1-1 0,1 1 0,0-1 0,-1 1 0,1-1 0,0 0 0,-1 1 0,1-1 0,0 0 0,0 0 0,0 1 0,0-1 0,26-8 110,18-29-54,-29 16-63,11-10 0,-25 58 0,-16 69-6043</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8.984"/>
    </inkml:context>
    <inkml:brush xml:id="br0">
      <inkml:brushProperty name="width" value="0.025" units="cm"/>
      <inkml:brushProperty name="height" value="0.025" units="cm"/>
    </inkml:brush>
  </inkml:definitions>
  <inkml:trace contextRef="#ctx0" brushRef="#br0">249 0 12780,'0'0'13149,"-5"9"-11906,-11 18-597,-1-1-1,-2-1 0,-37 40 0,30-38-445,2 2-1,1 0 1,-20 35 0,34-54-3596,9-10 3175,0 0 0,0 0 0,0 0 0,0 0 0,-1 0 0,1 1 0,0-1 0,0 0 0,0 0 0,-1 0 0,1 0 0,0 0 0,0 0 0,0 0 0,-1 0 0,1 0 0,0 0 0,0 0 0,0 0 0,-1 0 0,1-1 0,0 1 0,0 0 0,0 0 0,0 0 0,-1 0 0,1 0 0,0 0 0,0 0 0,0 0 0,0-1 0,0 1 0,-1 0 0,1 0 0,0 0 0,0 0 0,0-1 0,0 1 0,0 0 0,0 0 0,0 0 0,0 0 0,0-1 0,-1 1 0,-2-14-8822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9.327"/>
    </inkml:context>
    <inkml:brush xml:id="br0">
      <inkml:brushProperty name="width" value="0.025" units="cm"/>
      <inkml:brushProperty name="height" value="0.025" units="cm"/>
    </inkml:brush>
  </inkml:definitions>
  <inkml:trace contextRef="#ctx0" brushRef="#br0">1 1 18225,'0'0'11051,"51"45"-10475,-36-32-255,4-3-129,3 2-64,2-3-128,-2 1-737,2-3-1505,-3-1-2146,-2-3-2595</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9.704"/>
    </inkml:context>
    <inkml:brush xml:id="br0">
      <inkml:brushProperty name="width" value="0.025" units="cm"/>
      <inkml:brushProperty name="height" value="0.025" units="cm"/>
    </inkml:brush>
  </inkml:definitions>
  <inkml:trace contextRef="#ctx0" brushRef="#br0">1 142 15118,'0'0'14280,"10"-9"-13276,16-13-668,-2-2 1,0-1-1,26-36 0,-50 61-332,0 0 0,0 0 1,0 1-1,0-1 0,0 0 0,0 0 0,0 0 0,0 1 0,0-1 0,0 0 0,1 0 0,-1 0 0,0 1 0,0-1 0,0 0 0,0 0 0,0 0 0,0 1 0,0-1 0,1 0 1,-1 0-1,0 0 0,0 0 0,0 0 0,0 1 0,1-1 0,-1 0 0,0 0 0,0 0 0,0 0 0,0 0 0,1 0 0,-1 0 0,0 0 0,0 0 0,0 0 0,1 0 0,-1 0 1,0 0-1,0 0 0,1 0 0,-1 0 0,0 0 0,0 0 0,0 0 0,1 0 0,-1 0 0,0 0 0,0 0 0,0 0 0,0 0 0,1 0 0,-1-1 0,0 1 0,0 0 0,0 0 0,0 0 1,1 0-1,-1 0 0,0-1 0,0 1 0,0 0 0,0 0 0,0 0 0,0-1 0,1 1 0,1 32 147,-4 38-259,1-64-306,0 31-1752,8-20-5204,5-13 56</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50.589"/>
    </inkml:context>
    <inkml:brush xml:id="br0">
      <inkml:brushProperty name="width" value="0.025" units="cm"/>
      <inkml:brushProperty name="height" value="0.025" units="cm"/>
    </inkml:brush>
  </inkml:definitions>
  <inkml:trace contextRef="#ctx0" brushRef="#br0">5 63 8552,'0'0'14232,"1"-8"-11803,0-2-1502,0-7 52,-1-1 4471,-1 27-5306,-1-10-89,-3-11-56,10 50 34,-5-38-34,0 1 0,0-1 0,0 0 0,1 1 0,-1-1 0,0 0 0,0 0 0,0 1 0,1-1 0,-1 0 0,0 1 0,0-1 0,1 0 0,-1 0 0,0 0 0,0 1 0,1-1 0,-1 0 0,0 0 0,1 0 0,-1 0 0,0 0 0,1 0 0,-1 1 0,0-1 0,1 0 0,-1 0 0,0 0 0,1 0 0,-1 0 0,0 0 0,1-1 0,17-14-132,-17 14-194,0 0 0,0 0 0,0-1 1,0 1-1,0 0 0,-1-1 1,1 1-1,0 0 0,-1-1 0,0 1 1,1-1-1,-1 1 0,0-1 1,1-2-1,-1-6-6490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3.863"/>
    </inkml:context>
    <inkml:brush xml:id="br0">
      <inkml:brushProperty name="width" value="0.025" units="cm"/>
      <inkml:brushProperty name="height" value="0.025" units="cm"/>
    </inkml:brush>
  </inkml:definitions>
  <inkml:trace contextRef="#ctx0" brushRef="#br0">269 18 14125,'0'0'5958,"49"-18"-2563,-45 18-1153,-4 15-288,-4 9-160,-17 10-513,-9 8-256,-9 6-160,-7 3-737,1-1-128,1-3 0,5-5 0,12-8-705,9-10-1633,9-10-1281,9-10-1186</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52.118"/>
    </inkml:context>
    <inkml:brush xml:id="br0">
      <inkml:brushProperty name="width" value="0.025" units="cm"/>
      <inkml:brushProperty name="height" value="0.025" units="cm"/>
    </inkml:brush>
  </inkml:definitions>
  <inkml:trace contextRef="#ctx0" brushRef="#br0">400 82 11627,'0'0'7164,"-1"-9"-5103,0 5-2086,1 1 268,0 0-1,0 0 0,0 0 1,-1 0-1,1 1 1,-1-1-1,0 0 1,0 1-1,0-1 0,0 0 1,0 1-1,0-1 1,-1 1-1,1-1 1,-1 1-1,0 0 0,0 0 1,1 0-1,-2 0 1,1 0-1,0 0 1,0 0-1,0 1 0,-1-1 1,1 1-1,-1 0 1,1-1-1,-1 1 1,0 0-1,0 1 0,1-1 1,-4 0-1,-11 0-97,0 1 0,1 1-1,-1 1 1,0 0-1,1 2 1,-1-1 0,1 2-1,0 0 1,0 1-1,-20 11 1,35-16-150,0 0-1,0 0 1,0 0 0,1 0-1,-1 0 1,0 0 0,1 0-1,-1 0 1,1 1 0,-1-1-1,1 0 1,0 0 0,-1 0-1,1 1 1,0-1 0,0 0-1,0 0 1,0 1 0,0 0-1,1 34-106,-1-21 107,-17 192-77,2-71 137,-66 679 116,73-753-138,2-28-73,2 1-1,2 0 1,2 44 0,1-76 24,0 0 0,-1 0-1,1-1 1,1 1 0,-1 0 0,0 0 0,1-1 0,-1 1-1,1 0 1,0-1 0,0 0 0,0 1 0,0-1 0,0 0-1,0 0 1,0 0 0,1 0 0,-1 0 0,1-1 0,0 1-1,-1-1 1,1 0 0,0 0 0,0 0 0,0 0 0,0 0-1,0 0 1,0-1 0,6 1 0,10 1-646,0-1 1,-1-1-1,30-2 1,-44 1 343,41-5-3419,-3-5-2631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53.396"/>
    </inkml:context>
    <inkml:brush xml:id="br0">
      <inkml:brushProperty name="width" value="0.025" units="cm"/>
      <inkml:brushProperty name="height" value="0.025" units="cm"/>
    </inkml:brush>
  </inkml:definitions>
  <inkml:trace contextRef="#ctx0" brushRef="#br0">126 54 512,'-30'-4'18055,"39"2"-10148,53 2-5463,-44 1-2406,1 0 1,0-1-1,0-2 0,0 1 1,-1-2-1,1-1 0,-1 0 1,1-1-1,-2-1 0,27-12 1,-43 17-56,-1 0 0,1 1 1,-1-1-1,1 1 0,0-1 0,-1 1 1,1 0-1,0-1 0,-1 1 0,1-1 1,0 1-1,0 0 0,-1 0 0,1 0 1,0-1-1,0 1 0,-1 0 0,1 0 1,0 0-1,0 0 0,-1 0 0,1 0 1,0 0-1,0 1 0,0-1 0,-1 0 1,1 0-1,0 0 0,-1 1 0,1-1 1,0 0-1,0 1 0,-1-1 0,1 1 1,-1-1-1,2 2 0,0 28-288,-3-13 520,0 65-71,4 0 0,25 156 0,-15-149-45,-3 1-1,-4 180 0,-7-184-57,1-75 49,-1-1 0,0 0 0,-1 0-1,0 0 1,-1 0 0,0 0-1,-1-1 1,0 1 0,0-1-1,-1 0 1,0 0 0,-1 0 0,1-1-1,-2 0 1,1 0 0,-1-1-1,-1 1 1,-10 8 0,-10 5 243,0-2-1,-1 0 1,-1-2 0,-38 16 0,47-24-333,-1 0 0,-34 7 0,47-13 0,-1-1 0,0 0 0,0-1 0,0 0 0,0-1 0,0 0 0,0-1 0,-13-2 0,22 3-55,1-1 0,-1 1 0,1-1 0,-1 1 0,1-1 0,-1 1 0,1-1 0,-1 1 1,1-1-1,0 0 0,-1 1 0,1-1 0,0 0 0,0 0 0,-1 1 0,1-1 0,0 0 0,0 1 0,0-1 0,0 0 0,0 0 0,0 1 0,0-1 0,0 0 1,0 0-1,1 1 0,-1-1 0,0 0 0,1 0 0,6-24-5221,4 4-3271</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55.745"/>
    </inkml:context>
    <inkml:brush xml:id="br0">
      <inkml:brushProperty name="width" value="0.025" units="cm"/>
      <inkml:brushProperty name="height" value="0.025" units="cm"/>
    </inkml:brush>
  </inkml:definitions>
  <inkml:trace contextRef="#ctx0" brushRef="#br0">1 153 8456,'0'0'17414,"11"-8"-16715,159-132 27,-169 140-720,-1 0 0,0-1 0,0 1 0,0 0 0,1 0 0,-1-1 0,0 1 0,0 0 0,0 0 1,1-1-1,-1 1 0,0 0 0,1 0 0,-1 0 0,0-1 0,0 1 0,1 0 0,-1 0 0,0 0 0,1 0 0,-1 0 0,0 0 0,1 0 0,-1 0 0,1-1 0,-1 1 0,0 0 0,1 1 0,-1-1 0,0 0 0,1 0 0,-1 0 0,0 0 0,1 0 0,-1 0 0,0 0 1,1 0-1,-1 1 0,0-1 0,0 0 0,1 0 0,-1 0 0,0 1 0,1-1 0,-1 0 0,0 0 0,0 1 0,0-1 0,1 0 0,-1 1 0,0-1 0,0 0 0,3 29 500,-10 32 168,4 14-1747,10-66-3556,-1-8-2833</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56.087"/>
    </inkml:context>
    <inkml:brush xml:id="br0">
      <inkml:brushProperty name="width" value="0.025" units="cm"/>
      <inkml:brushProperty name="height" value="0.025" units="cm"/>
    </inkml:brush>
  </inkml:definitions>
  <inkml:trace contextRef="#ctx0" brushRef="#br0">0 63 13933,'0'0'10154,"49"5"-8489,-16-11-672,2-2-544,2-1-321,-1 0-96,-1 0-224,-6 2-769,-6 1-673,-6 2-1216,-1-1-802,-9 0-2338</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56.473"/>
    </inkml:context>
    <inkml:brush xml:id="br0">
      <inkml:brushProperty name="width" value="0.025" units="cm"/>
      <inkml:brushProperty name="height" value="0.025" units="cm"/>
    </inkml:brush>
  </inkml:definitions>
  <inkml:trace contextRef="#ctx0" brushRef="#br0">11 1 11275,'0'0'14771,"-2"8"-13650,0-3-980,1 0-78,-1 1 0,1-1 0,0 0 0,0 0 1,1 1-1,0 7 0,0-11-49,0-1 0,0 0-1,1 1 1,-1-1 0,0 0 0,1 1 0,-1-1 0,1 0-1,0 0 1,-1 0 0,1 1 0,0-1 0,0 0-1,0 0 1,0 0 0,0 0 0,0 0 0,0 0 0,0-1-1,0 1 1,0 0 0,0-1 0,0 1 0,1 0 0,-1-1-1,0 1 1,1-1 0,-1 0 0,0 1 0,1-1-1,-1 0 1,0 0 0,1 0 0,-1 0 0,0 0 0,2 0-1,4-1 145,0 0-1,1-1 1,-2 1-1,1-2 1,0 1-1,0-1 1,-1 1-1,1-2 1,-1 1-1,9-7 1,-9 6-155,0 0-1,0 0 1,0 1 0,1 0-1,-1 0 1,1 0-1,0 1 1,-1 0 0,1 1-1,11-2 1,-17 3-10,-1 1 1,1-1-1,0 1 0,-1-1 0,1 1 1,0 0-1,-1-1 0,1 1 1,-1-1-1,1 1 0,-1 0 0,1-1 1,-1 1-1,0 0 0,1 0 1,-1 0-1,0-1 0,1 1 0,-1 0 1,0 0-1,0 0 0,0-1 0,0 1 1,0 0-1,0 0 0,0 0 1,0 0-1,0 1 0,-2 30 71,2-30-66,-10 32 55,8-30-48,1 1 1,-1-1 0,1 1 0,-1-1 0,1 1-1,1-1 1,-1 1 0,1-1 0,-1 1 0,1 0 0,1 6-1,0-11-15,-1 1-1,1-1 0,-1 0 0,1 0 0,0 0 0,-1 0 0,1 0 1,-1 0-1,1 0 0,-1 0 0,1 0 0,0 0 0,-1 0 0,1-1 1,-1 1-1,1 0 0,-1 0 0,1-1 0,-1 1 0,1 0 0,-1 0 1,1-1-1,-1 1 0,1-1 0,-1 1 0,1 0 0,-1-1 0,0 1 1,1-1-1,14-13-1916,2-6-3497,-1-2-4997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06.660"/>
    </inkml:context>
    <inkml:brush xml:id="br0">
      <inkml:brushProperty name="width" value="0.025" units="cm"/>
      <inkml:brushProperty name="height" value="0.025" units="cm"/>
    </inkml:brush>
  </inkml:definitions>
  <inkml:trace contextRef="#ctx0" brushRef="#br0">1 1 16816,'0'0'3299,"67"3"-1505,-31-3-641,5 0-288,5 0-577,-4 0-192,0 0-224,-8 0-1249,-9 3-705,-12 4-128,-13 2-1346,0 4-1505</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07.001"/>
    </inkml:context>
    <inkml:brush xml:id="br0">
      <inkml:brushProperty name="width" value="0.025" units="cm"/>
      <inkml:brushProperty name="height" value="0.025" units="cm"/>
    </inkml:brush>
  </inkml:definitions>
  <inkml:trace contextRef="#ctx0" brushRef="#br0">0 1 9897,'0'0'11980,"61"45"-10923,-20-42-449,9-1-384,-1-2-191,2 0-2468,0-9-6117</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17.272"/>
    </inkml:context>
    <inkml:brush xml:id="br0">
      <inkml:brushProperty name="width" value="0.025" units="cm"/>
      <inkml:brushProperty name="height" value="0.025" units="cm"/>
    </inkml:brush>
  </inkml:definitions>
  <inkml:trace contextRef="#ctx0" brushRef="#br0">76 321 5701,'0'0'-53,"-8"-3"576,-5-2 610,-26-9 1471,24 9 4181,29 4-6231,1-1 0,0 0 0,0-1 0,-1 0-1,1-1 1,20-9 0,12-3-278,-15 8 42,2 1-1,40-3 0,-39 6 45,67-17 1,-50 8 70,0 2 1,1 3 0,76-3 0,-98 7-43,-1-1 1,60-18-1,-55 12-183,62-9 0,50-7-56,6-2 1116,-118 26-1158,0 1-1,0 2 1,63 7-1,-66-5 0,1-1 0,-1-2 0,1-1 0,0-1-1,44-11 1,27-3 12,-90 15-609,9-1 1182,-16 3-4620,0 0-4013,-17 0-3565</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2.572"/>
    </inkml:context>
    <inkml:brush xml:id="br0">
      <inkml:brushProperty name="width" value="0.025" units="cm"/>
      <inkml:brushProperty name="height" value="0.025" units="cm"/>
    </inkml:brush>
  </inkml:definitions>
  <inkml:trace contextRef="#ctx0" brushRef="#br0">1 14 5733,'0'0'24877,"12"0"-23772,135-6 33,-108 2-1316,0 1-1,0 2 1,1 2-1,67 10 1,-130-10-16830,-2 0 7276</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3.102"/>
    </inkml:context>
    <inkml:brush xml:id="br0">
      <inkml:brushProperty name="width" value="0.025" units="cm"/>
      <inkml:brushProperty name="height" value="0.025" units="cm"/>
    </inkml:brush>
  </inkml:definitions>
  <inkml:trace contextRef="#ctx0" brushRef="#br0">23 5 13068,'0'0'16795,"-5"-2"-16133,5 2-641,-1 0-1,1-1 1,-1 1-1,0 0 1,1-1 0,-1 1-1,1 0 1,-1 0 0,0 0-1,1 0 1,-1-1 0,0 1-1,1 0 1,-1 0 0,0 0-1,1 0 1,-1 1 0,0-1-1,1 0 1,-1 0 0,0 0-1,1 0 1,-1 1-1,1-1 1,-1 0 0,-1 1-1,15 12 728,40 17 189,-21-18-937,-19-8 0,0 0 0,-1 2 0,0-1 0,0 1 0,0 1 0,16 12 0,-25-17 0,-1 0 0,0 1 0,0-1 0,0 1 0,0 0 0,-1-1 0,1 1 0,-1 0 0,1 0 0,-1 0 0,0 0 0,0 0 0,0 0 0,-1 1 0,1-1 0,-1 0 0,0 0 0,0 0 0,0 1 0,0-1 0,0 0 0,-1 0 0,1 0 0,-1 1 0,0-1 0,0 0 0,0 0 0,-1 0 0,1 0 0,-1-1 0,1 1 0,-5 5 0,-15 25 0,-30 36 0,33-48 0,2 1 0,0 0 0,2 1 0,-19 41 0,32-63 0,1 0 0,-1 0 0,1 1 0,-1-1 0,1 0 0,-1 0 0,1 1 0,0-1 0,0 0 0,-1 1 0,1-1 0,0 1 0,0-1 0,1 0 0,-1 1 0,0-1 0,0 0 0,1 1 0,-1-1 0,0 0 0,1 0 0,-1 1 0,1-1 0,0 0 0,1 2 0,0-2 0,-1 1 0,1-1 0,0 0 0,0-1 0,0 1 0,0 0 0,0 0 0,0-1 0,0 1 0,0-1 0,0 0 0,0 0 0,0 1 0,0-1 0,2-1 0,11 0 0,0-1 0,-1-1 0,24-7 0,85-34-1812,-89 30 17,1 1-1,0 1 1,1 3 0,53-9-1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4.221"/>
    </inkml:context>
    <inkml:brush xml:id="br0">
      <inkml:brushProperty name="width" value="0.025" units="cm"/>
      <inkml:brushProperty name="height" value="0.025" units="cm"/>
    </inkml:brush>
  </inkml:definitions>
  <inkml:trace contextRef="#ctx0" brushRef="#br0">144 0 17360,'-13'4'2504,"2"-1"-1820,0 1 0,0 0 0,1 1 0,-1 0 0,1 1 1,-16 11-1,23-14-527,-1-1 1,1 0 0,0 1 0,1 0 0,-1 0 0,0 0 0,1 0 0,0 0-1,0 1 1,0-1 0,0 1 0,0-1 0,1 1 0,-1 0 0,1-1-1,0 1 1,0 0 0,0 0 0,1 0 0,-1 0 0,1 0 0,0 0 0,0 0-1,1 0 1,-1 0 0,1-1 0,2 9 0,-1-9-126,-1 0 0,1 0 0,1 0 0,-1 0 0,0 0 0,1 0-1,-1-1 1,1 1 0,0-1 0,0 0 0,0 0 0,0 0 0,0 0 0,0 0 0,1-1 0,-1 1 0,1-1 0,-1 0 0,1 0 0,-1 0 0,1-1 0,3 1 0,10 2 279,1-2 1,-1 0-1,22-1 0,-33-1-263,0 1 0,0-1-1,1 0 1,-1 0-1,0-1 1,0 0 0,0 0-1,-1 0 1,1-1-1,0 0 1,-1 0 0,0 0-1,0-1 1,0 1-1,0-1 1,0-1 0,-1 1-1,0-1 1,0 1-1,0-1 1,0 0 0,-1-1-1,0 1 1,0-1-1,0 1 1,-1-1 0,1 0-1,-2 0 1,1 0-1,0 0 1,-1 0 0,-1 0-1,1-1 1,-1 1-1,0-8 1,0 12-71,-1-1 1,1 1-1,-1 0 1,1 0-1,-1 0 1,0 0-1,0 0 0,0 0 1,0 0-1,0 0 1,0 0-1,-1 0 0,1 0 1,-1 1-1,1-1 1,-1 0-1,0 1 1,1 0-1,-1-1 0,0 1 1,0 0-1,0 0 1,0 0-1,0 0 0,0 0 1,0 0-1,0 1 1,-1-1-1,1 1 1,0 0-1,0-1 0,-1 1 1,1 0-1,0 0 1,0 0-1,-1 1 0,-1 0 1,-3-1-115,0 1 0,0 0 0,0 0 0,0 1 0,0 0 0,1 0 0,-1 1 0,1 0 0,-1 0 0,-10 8 0,11-6-275,1 0 0,0 1 0,0-1-1,0 1 1,1 0 0,0 1 0,0-1 0,0 1-1,1-1 1,0 1 0,1 0 0,-1 0 0,-1 10-1,3-11-593,0 1-1,0-1 0,1 0 0,0 1 0,0-1 0,0 1 1,1-1-1,0 1 0,4 10 0,13 16-7887</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4.040"/>
    </inkml:context>
    <inkml:brush xml:id="br0">
      <inkml:brushProperty name="width" value="0.025" units="cm"/>
      <inkml:brushProperty name="height" value="0.025" units="cm"/>
    </inkml:brush>
  </inkml:definitions>
  <inkml:trace contextRef="#ctx0" brushRef="#br0">1 0 4036,'0'0'256</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4.398"/>
    </inkml:context>
    <inkml:brush xml:id="br0">
      <inkml:brushProperty name="width" value="0.025" units="cm"/>
      <inkml:brushProperty name="height" value="0.025" units="cm"/>
    </inkml:brush>
  </inkml:definitions>
  <inkml:trace contextRef="#ctx0" brushRef="#br0">196 113 5637,'7'-8'4255,"23"-31"-381,21-26 5470,-54 71-6431,-12 29-1865,-85 98 339,68-96-1254,3 1-1,1 2 0,-37 69 0,61-97 1522,0 0-3682,1-4-5257,4-24-761,4-10-2738</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4.729"/>
    </inkml:context>
    <inkml:brush xml:id="br0">
      <inkml:brushProperty name="width" value="0.025" units="cm"/>
      <inkml:brushProperty name="height" value="0.025" units="cm"/>
    </inkml:brush>
  </inkml:definitions>
  <inkml:trace contextRef="#ctx0" brushRef="#br0">0 0 17104,'0'0'8072,"2"61"-7880,18-48-128,1-1-32,3 1 32,1 0-64,0-3-416,-1 1-705,-1-1-1089,-5 0-929,-5-2-2371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5.071"/>
    </inkml:context>
    <inkml:brush xml:id="br0">
      <inkml:brushProperty name="width" value="0.025" units="cm"/>
      <inkml:brushProperty name="height" value="0.025" units="cm"/>
    </inkml:brush>
  </inkml:definitions>
  <inkml:trace contextRef="#ctx0" brushRef="#br0">33 0 4965,'0'0'22907,"4"10"-22101,-2-3-771,0 1 1,-1-1-1,0 1 1,0-1-1,-1 1 1,1 0-1,-2-1 0,1 1 1,-1-1-1,0 1 1,-1-1-1,0 1 1,-5 12-1,-1 4-108,3-13-165,1 0 0,0 1 1,1-1-1,1 1 0,-3 20 0,14-39-3942,1-15-309,0-7-2344</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5.425"/>
    </inkml:context>
    <inkml:brush xml:id="br0">
      <inkml:brushProperty name="width" value="0.025" units="cm"/>
      <inkml:brushProperty name="height" value="0.025" units="cm"/>
    </inkml:brush>
  </inkml:definitions>
  <inkml:trace contextRef="#ctx0" brushRef="#br0">0 32 16624,'0'0'11755,"5"-32"-16592</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6.500"/>
    </inkml:context>
    <inkml:brush xml:id="br0">
      <inkml:brushProperty name="width" value="0.025" units="cm"/>
      <inkml:brushProperty name="height" value="0.025" units="cm"/>
    </inkml:brush>
  </inkml:definitions>
  <inkml:trace contextRef="#ctx0" brushRef="#br0">42 5 14862,'-3'-3'2947,"0"1"128,1 2-705,1 0-993,-2 13-544,0 3 224,-3 5-192,1 5-289,-1 0-191,2-2-129,1-3-160,1-2-64,2-7-64,0-7-1377,0-12-5478,2-18 257</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6.855"/>
    </inkml:context>
    <inkml:brush xml:id="br0">
      <inkml:brushProperty name="width" value="0.025" units="cm"/>
      <inkml:brushProperty name="height" value="0.025" units="cm"/>
    </inkml:brush>
  </inkml:definitions>
  <inkml:trace contextRef="#ctx0" brushRef="#br0">0 0 18001,'0'0'7271,"24"12"-18866</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7.199"/>
    </inkml:context>
    <inkml:brush xml:id="br0">
      <inkml:brushProperty name="width" value="0.025" units="cm"/>
      <inkml:brushProperty name="height" value="0.025" units="cm"/>
    </inkml:brush>
  </inkml:definitions>
  <inkml:trace contextRef="#ctx0" brushRef="#br0">24 1 14830,'0'0'12204,"56"20"-14479,-40-18-575,-6 2-610,0-3-1088</inkml:trace>
  <inkml:trace contextRef="#ctx0" brushRef="#br0" timeOffset="1">1 158 13805,'0'0'11018,"63"5"-12779,-41-5-1314,-2-4-1441,-2-3-4549</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7.526"/>
    </inkml:context>
    <inkml:brush xml:id="br0">
      <inkml:brushProperty name="width" value="0.025" units="cm"/>
      <inkml:brushProperty name="height" value="0.025" units="cm"/>
    </inkml:brush>
  </inkml:definitions>
  <inkml:trace contextRef="#ctx0" brushRef="#br0">0 229 14446,'0'0'9529,"6"-12"-9353,40-69-62,-20 40-59,23-54 0,-47 113-223,0 0 0,-1 0 0,-3 26-1,-2 4-2230,4-16-3108,0-22-936</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7.992"/>
    </inkml:context>
    <inkml:brush xml:id="br0">
      <inkml:brushProperty name="width" value="0.025" units="cm"/>
      <inkml:brushProperty name="height" value="0.025" units="cm"/>
    </inkml:brush>
  </inkml:definitions>
  <inkml:trace contextRef="#ctx0" brushRef="#br0">3 101 11371,'0'0'1196,"0"-10"715,-1-2-1240,0 0 418,1 1 0,0 0 1,0-1-1,4-20 0,-6 42-374,1 1-1,1-1 0,0 1 0,2 18 0,0 8-457,-3 4-117,-1-24-40,2 1 0,0-1 0,4 29-1,-3-45-80,-1 0 0,1 0 0,-1 0 0,1 0 0,0 0 0,-1 0 0,1 0 0,0 0 0,0-1 0,-1 1 0,1 0 0,0 0 0,0 0 0,0-1-1,0 1 1,0-1 0,0 1 0,0-1 0,0 1 0,0-1 0,1 1 0,-1-1 0,0 0 0,0 0 0,0 1 0,0-1 0,0 0 0,1 0 0,-1 0 0,0 0 0,0-1 0,0 1 0,1 0-1,-1 0 1,0-1 0,0 1 0,0-1 0,0 1 0,0-1 0,0 1 0,2-2 0,45-25 627,-26 9-544,-1-1 0,24-26 1,-36 35-84,-1 0 0,0 0 0,-1-1 0,0 0 0,-1-1 0,0 1 0,5-15 0,-15 34-323,-20 49 26,15 9-1516,9-63 1278,-1 0 0,1 1 1,0-1-1,0 0 1,1 1-1,-1-1 0,1 0 1,0 0-1,0 1 1,0-1-1,0 0 0,0 0 1,1 0-1,-1 0 1,1 0-1,4 5 1,13 2-9025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FFCA2-0A1F-4760-ADFA-59A1765278F7}" type="datetimeFigureOut">
              <a:rPr lang="de-DE" smtClean="0"/>
              <a:t>10.03.2026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826E3-5B33-4C67-9B4E-7CF7ACDD5A48}" type="slidenum">
              <a:rPr lang="de-DE" smtClean="0"/>
              <a:t>‹Nr.›</a:t>
            </a:fld>
            <a:endParaRPr lang="de-DE"/>
          </a:p>
        </p:txBody>
      </p:sp>
    </p:spTree>
    <p:extLst>
      <p:ext uri="{BB962C8B-B14F-4D97-AF65-F5344CB8AC3E}">
        <p14:creationId xmlns:p14="http://schemas.microsoft.com/office/powerpoint/2010/main" val="251752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10.03.2026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9574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10.03.2026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64577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10.03.2026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76786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69035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10.03.2026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45972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10.03.2026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24546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5B34C2F-5BEB-4907-856B-1C3F84EA353E}" type="datetimeFigureOut">
              <a:rPr lang="de-DE" smtClean="0"/>
              <a:t>10.03.2026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032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5B34C2F-5BEB-4907-856B-1C3F84EA353E}" type="datetimeFigureOut">
              <a:rPr lang="de-DE" smtClean="0"/>
              <a:t>10.03.2026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35513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5B34C2F-5BEB-4907-856B-1C3F84EA353E}" type="datetimeFigureOut">
              <a:rPr lang="de-DE" smtClean="0"/>
              <a:t>10.03.2026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52995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5B34C2F-5BEB-4907-856B-1C3F84EA353E}" type="datetimeFigureOut">
              <a:rPr lang="de-DE" smtClean="0"/>
              <a:t>10.03.2026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52782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10.03.2026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6844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10.03.2026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48413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34C2F-5BEB-4907-856B-1C3F84EA353E}" type="datetimeFigureOut">
              <a:rPr lang="de-DE" smtClean="0"/>
              <a:t>10.03.2026</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AA3D3-442C-4F0A-AAB5-536880712D1F}" type="slidenum">
              <a:rPr lang="de-DE" smtClean="0"/>
              <a:t>‹Nr.›</a:t>
            </a:fld>
            <a:endParaRPr lang="de-DE"/>
          </a:p>
        </p:txBody>
      </p:sp>
    </p:spTree>
    <p:extLst>
      <p:ext uri="{BB962C8B-B14F-4D97-AF65-F5344CB8AC3E}">
        <p14:creationId xmlns:p14="http://schemas.microsoft.com/office/powerpoint/2010/main" val="3433548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support.microsoft.com/en-us/office/excel-functions-translator-f262d0c0-991c-485b-89b6-32cc8d326889" TargetMode="External"/><Relationship Id="rId5" Type="http://schemas.openxmlformats.org/officeDocument/2006/relationships/hyperlink" Target="https://en.excel-translator.de/translator/" TargetMode="Externa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17" Type="http://schemas.openxmlformats.org/officeDocument/2006/relationships/customXml" Target="../ink/ink297.xml"/><Relationship Id="rId299" Type="http://schemas.openxmlformats.org/officeDocument/2006/relationships/image" Target="../media/image400.png"/><Relationship Id="rId21" Type="http://schemas.openxmlformats.org/officeDocument/2006/relationships/customXml" Target="../ink/ink253.xml"/><Relationship Id="rId63" Type="http://schemas.openxmlformats.org/officeDocument/2006/relationships/customXml" Target="../ink/ink270.xml"/><Relationship Id="rId159" Type="http://schemas.openxmlformats.org/officeDocument/2006/relationships/customXml" Target="../ink/ink318.xml"/><Relationship Id="rId324" Type="http://schemas.openxmlformats.org/officeDocument/2006/relationships/customXml" Target="../ink/ink401.xml"/><Relationship Id="rId366" Type="http://schemas.openxmlformats.org/officeDocument/2006/relationships/image" Target="../media/image433.png"/><Relationship Id="rId170" Type="http://schemas.openxmlformats.org/officeDocument/2006/relationships/customXml" Target="../ink/ink324.xml"/><Relationship Id="rId226" Type="http://schemas.openxmlformats.org/officeDocument/2006/relationships/customXml" Target="../ink/ink352.xml"/><Relationship Id="rId433" Type="http://schemas.openxmlformats.org/officeDocument/2006/relationships/customXml" Target="../ink/ink456.xml"/><Relationship Id="rId268" Type="http://schemas.openxmlformats.org/officeDocument/2006/relationships/customXml" Target="../ink/ink373.xml"/><Relationship Id="rId475" Type="http://schemas.openxmlformats.org/officeDocument/2006/relationships/customXml" Target="../ink/ink477.xml"/><Relationship Id="rId32" Type="http://schemas.openxmlformats.org/officeDocument/2006/relationships/image" Target="../media/image269.png"/><Relationship Id="rId74" Type="http://schemas.openxmlformats.org/officeDocument/2006/relationships/image" Target="../media/image288.png"/><Relationship Id="rId128" Type="http://schemas.openxmlformats.org/officeDocument/2006/relationships/image" Target="../media/image315.png"/><Relationship Id="rId335" Type="http://schemas.openxmlformats.org/officeDocument/2006/relationships/customXml" Target="../ink/ink407.xml"/><Relationship Id="rId377" Type="http://schemas.openxmlformats.org/officeDocument/2006/relationships/customXml" Target="../ink/ink428.xml"/><Relationship Id="rId5" Type="http://schemas.openxmlformats.org/officeDocument/2006/relationships/oleObject" Target="../embeddings/oleObject10.bin"/><Relationship Id="rId181" Type="http://schemas.openxmlformats.org/officeDocument/2006/relationships/image" Target="../media/image341.png"/><Relationship Id="rId237" Type="http://schemas.openxmlformats.org/officeDocument/2006/relationships/image" Target="../media/image369.png"/><Relationship Id="rId402" Type="http://schemas.openxmlformats.org/officeDocument/2006/relationships/image" Target="../media/image451.png"/><Relationship Id="rId279" Type="http://schemas.openxmlformats.org/officeDocument/2006/relationships/image" Target="../media/image390.png"/><Relationship Id="rId444" Type="http://schemas.openxmlformats.org/officeDocument/2006/relationships/image" Target="../media/image472.png"/><Relationship Id="rId486" Type="http://schemas.openxmlformats.org/officeDocument/2006/relationships/image" Target="../media/image493.png"/><Relationship Id="rId43" Type="http://schemas.openxmlformats.org/officeDocument/2006/relationships/customXml" Target="../ink/ink260.xml"/><Relationship Id="rId139" Type="http://schemas.openxmlformats.org/officeDocument/2006/relationships/customXml" Target="../ink/ink308.xml"/><Relationship Id="rId290" Type="http://schemas.openxmlformats.org/officeDocument/2006/relationships/customXml" Target="../ink/ink384.xml"/><Relationship Id="rId304" Type="http://schemas.openxmlformats.org/officeDocument/2006/relationships/customXml" Target="../ink/ink391.xml"/><Relationship Id="rId346" Type="http://schemas.openxmlformats.org/officeDocument/2006/relationships/image" Target="../media/image423.png"/><Relationship Id="rId388" Type="http://schemas.openxmlformats.org/officeDocument/2006/relationships/image" Target="../media/image444.png"/><Relationship Id="rId85" Type="http://schemas.openxmlformats.org/officeDocument/2006/relationships/customXml" Target="../ink/ink281.xml"/><Relationship Id="rId150" Type="http://schemas.openxmlformats.org/officeDocument/2006/relationships/image" Target="../media/image326.png"/><Relationship Id="rId192" Type="http://schemas.openxmlformats.org/officeDocument/2006/relationships/customXml" Target="../ink/ink335.xml"/><Relationship Id="rId206" Type="http://schemas.openxmlformats.org/officeDocument/2006/relationships/customXml" Target="../ink/ink342.xml"/><Relationship Id="rId413" Type="http://schemas.openxmlformats.org/officeDocument/2006/relationships/customXml" Target="../ink/ink446.xml"/><Relationship Id="rId248" Type="http://schemas.openxmlformats.org/officeDocument/2006/relationships/customXml" Target="../ink/ink363.xml"/><Relationship Id="rId455" Type="http://schemas.openxmlformats.org/officeDocument/2006/relationships/customXml" Target="../ink/ink467.xml"/><Relationship Id="rId12" Type="http://schemas.openxmlformats.org/officeDocument/2006/relationships/image" Target="../media/image261.wmf"/><Relationship Id="rId108" Type="http://schemas.openxmlformats.org/officeDocument/2006/relationships/image" Target="../media/image305.png"/><Relationship Id="rId315" Type="http://schemas.openxmlformats.org/officeDocument/2006/relationships/image" Target="../media/image408.png"/><Relationship Id="rId357" Type="http://schemas.openxmlformats.org/officeDocument/2006/relationships/customXml" Target="../ink/ink418.xml"/><Relationship Id="rId54" Type="http://schemas.openxmlformats.org/officeDocument/2006/relationships/image" Target="../media/image278.png"/><Relationship Id="rId96" Type="http://schemas.openxmlformats.org/officeDocument/2006/relationships/image" Target="../media/image299.png"/><Relationship Id="rId161" Type="http://schemas.openxmlformats.org/officeDocument/2006/relationships/customXml" Target="../ink/ink319.xml"/><Relationship Id="rId217" Type="http://schemas.openxmlformats.org/officeDocument/2006/relationships/image" Target="../media/image359.png"/><Relationship Id="rId399" Type="http://schemas.openxmlformats.org/officeDocument/2006/relationships/customXml" Target="../ink/ink439.xml"/><Relationship Id="rId259" Type="http://schemas.openxmlformats.org/officeDocument/2006/relationships/image" Target="../media/image380.png"/><Relationship Id="rId424" Type="http://schemas.openxmlformats.org/officeDocument/2006/relationships/image" Target="../media/image462.png"/><Relationship Id="rId466" Type="http://schemas.openxmlformats.org/officeDocument/2006/relationships/image" Target="../media/image483.png"/><Relationship Id="rId23" Type="http://schemas.openxmlformats.org/officeDocument/2006/relationships/oleObject" Target="../embeddings/oleObject3.bin"/><Relationship Id="rId119" Type="http://schemas.openxmlformats.org/officeDocument/2006/relationships/customXml" Target="../ink/ink298.xml"/><Relationship Id="rId270" Type="http://schemas.openxmlformats.org/officeDocument/2006/relationships/customXml" Target="../ink/ink374.xml"/><Relationship Id="rId326" Type="http://schemas.openxmlformats.org/officeDocument/2006/relationships/image" Target="../media/image413.png"/><Relationship Id="rId65" Type="http://schemas.openxmlformats.org/officeDocument/2006/relationships/customXml" Target="../ink/ink271.xml"/><Relationship Id="rId130" Type="http://schemas.openxmlformats.org/officeDocument/2006/relationships/image" Target="../media/image316.png"/><Relationship Id="rId368" Type="http://schemas.openxmlformats.org/officeDocument/2006/relationships/image" Target="../media/image434.png"/><Relationship Id="rId172" Type="http://schemas.openxmlformats.org/officeDocument/2006/relationships/customXml" Target="../ink/ink325.xml"/><Relationship Id="rId228" Type="http://schemas.openxmlformats.org/officeDocument/2006/relationships/customXml" Target="../ink/ink353.xml"/><Relationship Id="rId435" Type="http://schemas.openxmlformats.org/officeDocument/2006/relationships/customXml" Target="../ink/ink457.xml"/><Relationship Id="rId477" Type="http://schemas.openxmlformats.org/officeDocument/2006/relationships/customXml" Target="../ink/ink478.xml"/><Relationship Id="rId281" Type="http://schemas.openxmlformats.org/officeDocument/2006/relationships/image" Target="../media/image391.png"/><Relationship Id="rId337" Type="http://schemas.openxmlformats.org/officeDocument/2006/relationships/customXml" Target="../ink/ink408.xml"/><Relationship Id="rId34" Type="http://schemas.openxmlformats.org/officeDocument/2006/relationships/image" Target="../media/image115.wmf"/><Relationship Id="rId76" Type="http://schemas.openxmlformats.org/officeDocument/2006/relationships/image" Target="../media/image289.png"/><Relationship Id="rId141" Type="http://schemas.openxmlformats.org/officeDocument/2006/relationships/customXml" Target="../ink/ink309.xml"/><Relationship Id="rId379" Type="http://schemas.openxmlformats.org/officeDocument/2006/relationships/customXml" Target="../ink/ink429.xml"/><Relationship Id="rId7" Type="http://schemas.openxmlformats.org/officeDocument/2006/relationships/oleObject" Target="../embeddings/oleObject11.bin"/><Relationship Id="rId183" Type="http://schemas.openxmlformats.org/officeDocument/2006/relationships/image" Target="../media/image342.png"/><Relationship Id="rId239" Type="http://schemas.openxmlformats.org/officeDocument/2006/relationships/image" Target="../media/image370.png"/><Relationship Id="rId390" Type="http://schemas.openxmlformats.org/officeDocument/2006/relationships/image" Target="../media/image445.png"/><Relationship Id="rId404" Type="http://schemas.openxmlformats.org/officeDocument/2006/relationships/image" Target="../media/image452.png"/><Relationship Id="rId446" Type="http://schemas.openxmlformats.org/officeDocument/2006/relationships/image" Target="../media/image473.png"/><Relationship Id="rId250" Type="http://schemas.openxmlformats.org/officeDocument/2006/relationships/customXml" Target="../ink/ink364.xml"/><Relationship Id="rId292" Type="http://schemas.openxmlformats.org/officeDocument/2006/relationships/customXml" Target="../ink/ink385.xml"/><Relationship Id="rId306" Type="http://schemas.openxmlformats.org/officeDocument/2006/relationships/customXml" Target="../ink/ink392.xml"/><Relationship Id="rId488" Type="http://schemas.openxmlformats.org/officeDocument/2006/relationships/image" Target="../media/image494.png"/><Relationship Id="rId45" Type="http://schemas.openxmlformats.org/officeDocument/2006/relationships/customXml" Target="../ink/ink261.xml"/><Relationship Id="rId87" Type="http://schemas.openxmlformats.org/officeDocument/2006/relationships/customXml" Target="../ink/ink282.xml"/><Relationship Id="rId110" Type="http://schemas.openxmlformats.org/officeDocument/2006/relationships/image" Target="../media/image306.png"/><Relationship Id="rId348" Type="http://schemas.openxmlformats.org/officeDocument/2006/relationships/image" Target="../media/image424.png"/><Relationship Id="rId152" Type="http://schemas.openxmlformats.org/officeDocument/2006/relationships/image" Target="../media/image327.png"/><Relationship Id="rId194" Type="http://schemas.openxmlformats.org/officeDocument/2006/relationships/customXml" Target="../ink/ink336.xml"/><Relationship Id="rId208" Type="http://schemas.openxmlformats.org/officeDocument/2006/relationships/customXml" Target="../ink/ink343.xml"/><Relationship Id="rId415" Type="http://schemas.openxmlformats.org/officeDocument/2006/relationships/customXml" Target="../ink/ink447.xml"/><Relationship Id="rId457" Type="http://schemas.openxmlformats.org/officeDocument/2006/relationships/customXml" Target="../ink/ink468.xml"/><Relationship Id="rId261" Type="http://schemas.openxmlformats.org/officeDocument/2006/relationships/image" Target="../media/image381.png"/><Relationship Id="rId14" Type="http://schemas.openxmlformats.org/officeDocument/2006/relationships/image" Target="../media/image262.wmf"/><Relationship Id="rId56" Type="http://schemas.openxmlformats.org/officeDocument/2006/relationships/image" Target="../media/image279.png"/><Relationship Id="rId317" Type="http://schemas.openxmlformats.org/officeDocument/2006/relationships/image" Target="../media/image409.png"/><Relationship Id="rId359" Type="http://schemas.openxmlformats.org/officeDocument/2006/relationships/customXml" Target="../ink/ink419.xml"/><Relationship Id="rId98" Type="http://schemas.openxmlformats.org/officeDocument/2006/relationships/image" Target="../media/image300.png"/><Relationship Id="rId121" Type="http://schemas.openxmlformats.org/officeDocument/2006/relationships/customXml" Target="../ink/ink299.xml"/><Relationship Id="rId163" Type="http://schemas.openxmlformats.org/officeDocument/2006/relationships/customXml" Target="../ink/ink320.xml"/><Relationship Id="rId219" Type="http://schemas.openxmlformats.org/officeDocument/2006/relationships/image" Target="../media/image360.png"/><Relationship Id="rId370" Type="http://schemas.openxmlformats.org/officeDocument/2006/relationships/image" Target="../media/image435.png"/><Relationship Id="rId426" Type="http://schemas.openxmlformats.org/officeDocument/2006/relationships/image" Target="../media/image463.png"/><Relationship Id="rId230" Type="http://schemas.openxmlformats.org/officeDocument/2006/relationships/customXml" Target="../ink/ink354.xml"/><Relationship Id="rId468" Type="http://schemas.openxmlformats.org/officeDocument/2006/relationships/image" Target="../media/image484.png"/><Relationship Id="rId25" Type="http://schemas.openxmlformats.org/officeDocument/2006/relationships/oleObject" Target="../embeddings/oleObject7.bin"/><Relationship Id="rId67" Type="http://schemas.openxmlformats.org/officeDocument/2006/relationships/customXml" Target="../ink/ink272.xml"/><Relationship Id="rId272" Type="http://schemas.openxmlformats.org/officeDocument/2006/relationships/customXml" Target="../ink/ink375.xml"/><Relationship Id="rId328" Type="http://schemas.openxmlformats.org/officeDocument/2006/relationships/image" Target="../media/image414.png"/><Relationship Id="rId132" Type="http://schemas.openxmlformats.org/officeDocument/2006/relationships/image" Target="../media/image317.png"/><Relationship Id="rId174" Type="http://schemas.openxmlformats.org/officeDocument/2006/relationships/customXml" Target="../ink/ink326.xml"/><Relationship Id="rId381" Type="http://schemas.openxmlformats.org/officeDocument/2006/relationships/customXml" Target="../ink/ink430.xml"/><Relationship Id="rId241" Type="http://schemas.openxmlformats.org/officeDocument/2006/relationships/image" Target="../media/image371.png"/><Relationship Id="rId437" Type="http://schemas.openxmlformats.org/officeDocument/2006/relationships/customXml" Target="../ink/ink458.xml"/><Relationship Id="rId479" Type="http://schemas.openxmlformats.org/officeDocument/2006/relationships/customXml" Target="../ink/ink479.xml"/><Relationship Id="rId36" Type="http://schemas.openxmlformats.org/officeDocument/2006/relationships/image" Target="../media/image119.wmf"/><Relationship Id="rId283" Type="http://schemas.openxmlformats.org/officeDocument/2006/relationships/image" Target="../media/image392.png"/><Relationship Id="rId339" Type="http://schemas.openxmlformats.org/officeDocument/2006/relationships/customXml" Target="../ink/ink409.xml"/><Relationship Id="rId78" Type="http://schemas.openxmlformats.org/officeDocument/2006/relationships/image" Target="../media/image290.png"/><Relationship Id="rId101" Type="http://schemas.openxmlformats.org/officeDocument/2006/relationships/customXml" Target="../ink/ink289.xml"/><Relationship Id="rId143" Type="http://schemas.openxmlformats.org/officeDocument/2006/relationships/customXml" Target="../ink/ink310.xml"/><Relationship Id="rId185" Type="http://schemas.openxmlformats.org/officeDocument/2006/relationships/image" Target="../media/image343.png"/><Relationship Id="rId350" Type="http://schemas.openxmlformats.org/officeDocument/2006/relationships/image" Target="../media/image425.png"/><Relationship Id="rId406" Type="http://schemas.openxmlformats.org/officeDocument/2006/relationships/image" Target="../media/image453.png"/><Relationship Id="rId9" Type="http://schemas.openxmlformats.org/officeDocument/2006/relationships/oleObject" Target="../embeddings/oleObject12.bin"/><Relationship Id="rId210" Type="http://schemas.openxmlformats.org/officeDocument/2006/relationships/customXml" Target="../ink/ink344.xml"/><Relationship Id="rId392" Type="http://schemas.openxmlformats.org/officeDocument/2006/relationships/image" Target="../media/image446.png"/><Relationship Id="rId448" Type="http://schemas.openxmlformats.org/officeDocument/2006/relationships/image" Target="../media/image474.png"/><Relationship Id="rId252" Type="http://schemas.openxmlformats.org/officeDocument/2006/relationships/customXml" Target="../ink/ink365.xml"/><Relationship Id="rId294" Type="http://schemas.openxmlformats.org/officeDocument/2006/relationships/customXml" Target="../ink/ink386.xml"/><Relationship Id="rId308" Type="http://schemas.openxmlformats.org/officeDocument/2006/relationships/customXml" Target="../ink/ink393.xml"/><Relationship Id="rId47" Type="http://schemas.openxmlformats.org/officeDocument/2006/relationships/customXml" Target="../ink/ink262.xml"/><Relationship Id="rId89" Type="http://schemas.openxmlformats.org/officeDocument/2006/relationships/customXml" Target="../ink/ink283.xml"/><Relationship Id="rId112" Type="http://schemas.openxmlformats.org/officeDocument/2006/relationships/image" Target="../media/image307.png"/><Relationship Id="rId154" Type="http://schemas.openxmlformats.org/officeDocument/2006/relationships/image" Target="../media/image328.png"/><Relationship Id="rId361" Type="http://schemas.openxmlformats.org/officeDocument/2006/relationships/customXml" Target="../ink/ink420.xml"/><Relationship Id="rId196" Type="http://schemas.openxmlformats.org/officeDocument/2006/relationships/customXml" Target="../ink/ink337.xml"/><Relationship Id="rId417" Type="http://schemas.openxmlformats.org/officeDocument/2006/relationships/customXml" Target="../ink/ink448.xml"/><Relationship Id="rId459" Type="http://schemas.openxmlformats.org/officeDocument/2006/relationships/customXml" Target="../ink/ink469.xml"/><Relationship Id="rId16" Type="http://schemas.openxmlformats.org/officeDocument/2006/relationships/image" Target="../media/image263.png"/><Relationship Id="rId221" Type="http://schemas.openxmlformats.org/officeDocument/2006/relationships/image" Target="../media/image361.png"/><Relationship Id="rId263" Type="http://schemas.openxmlformats.org/officeDocument/2006/relationships/image" Target="../media/image382.png"/><Relationship Id="rId319" Type="http://schemas.openxmlformats.org/officeDocument/2006/relationships/image" Target="../media/image410.png"/><Relationship Id="rId470" Type="http://schemas.openxmlformats.org/officeDocument/2006/relationships/image" Target="../media/image485.png"/><Relationship Id="rId58" Type="http://schemas.openxmlformats.org/officeDocument/2006/relationships/image" Target="../media/image280.png"/><Relationship Id="rId123" Type="http://schemas.openxmlformats.org/officeDocument/2006/relationships/customXml" Target="../ink/ink300.xml"/><Relationship Id="rId330" Type="http://schemas.openxmlformats.org/officeDocument/2006/relationships/image" Target="../media/image415.png"/><Relationship Id="rId165" Type="http://schemas.openxmlformats.org/officeDocument/2006/relationships/image" Target="../media/image333.png"/><Relationship Id="rId372" Type="http://schemas.openxmlformats.org/officeDocument/2006/relationships/image" Target="../media/image436.png"/><Relationship Id="rId428" Type="http://schemas.openxmlformats.org/officeDocument/2006/relationships/image" Target="../media/image464.png"/><Relationship Id="rId232" Type="http://schemas.openxmlformats.org/officeDocument/2006/relationships/customXml" Target="../ink/ink355.xml"/><Relationship Id="rId274" Type="http://schemas.openxmlformats.org/officeDocument/2006/relationships/customXml" Target="../ink/ink376.xml"/><Relationship Id="rId481" Type="http://schemas.openxmlformats.org/officeDocument/2006/relationships/customXml" Target="../ink/ink480.xml"/><Relationship Id="rId27" Type="http://schemas.openxmlformats.org/officeDocument/2006/relationships/customXml" Target="../ink/ink254.xml"/><Relationship Id="rId69" Type="http://schemas.openxmlformats.org/officeDocument/2006/relationships/customXml" Target="../ink/ink273.xml"/><Relationship Id="rId134" Type="http://schemas.openxmlformats.org/officeDocument/2006/relationships/image" Target="../media/image318.png"/><Relationship Id="rId80" Type="http://schemas.openxmlformats.org/officeDocument/2006/relationships/image" Target="../media/image291.png"/><Relationship Id="rId176" Type="http://schemas.openxmlformats.org/officeDocument/2006/relationships/customXml" Target="../ink/ink327.xml"/><Relationship Id="rId341" Type="http://schemas.openxmlformats.org/officeDocument/2006/relationships/customXml" Target="../ink/ink410.xml"/><Relationship Id="rId383" Type="http://schemas.openxmlformats.org/officeDocument/2006/relationships/customXml" Target="../ink/ink431.xml"/><Relationship Id="rId439" Type="http://schemas.openxmlformats.org/officeDocument/2006/relationships/customXml" Target="../ink/ink459.xml"/><Relationship Id="rId201" Type="http://schemas.openxmlformats.org/officeDocument/2006/relationships/image" Target="../media/image351.png"/><Relationship Id="rId243" Type="http://schemas.openxmlformats.org/officeDocument/2006/relationships/image" Target="../media/image372.png"/><Relationship Id="rId285" Type="http://schemas.openxmlformats.org/officeDocument/2006/relationships/image" Target="../media/image393.png"/><Relationship Id="rId450" Type="http://schemas.openxmlformats.org/officeDocument/2006/relationships/image" Target="../media/image475.png"/><Relationship Id="rId38" Type="http://schemas.openxmlformats.org/officeDocument/2006/relationships/image" Target="../media/image270.png"/><Relationship Id="rId103" Type="http://schemas.openxmlformats.org/officeDocument/2006/relationships/customXml" Target="../ink/ink290.xml"/><Relationship Id="rId310" Type="http://schemas.openxmlformats.org/officeDocument/2006/relationships/customXml" Target="../ink/ink394.xml"/><Relationship Id="rId91" Type="http://schemas.openxmlformats.org/officeDocument/2006/relationships/customXml" Target="../ink/ink284.xml"/><Relationship Id="rId145" Type="http://schemas.openxmlformats.org/officeDocument/2006/relationships/customXml" Target="../ink/ink311.xml"/><Relationship Id="rId187" Type="http://schemas.openxmlformats.org/officeDocument/2006/relationships/image" Target="../media/image344.png"/><Relationship Id="rId352" Type="http://schemas.openxmlformats.org/officeDocument/2006/relationships/image" Target="../media/image426.png"/><Relationship Id="rId394" Type="http://schemas.openxmlformats.org/officeDocument/2006/relationships/image" Target="../media/image447.png"/><Relationship Id="rId408" Type="http://schemas.openxmlformats.org/officeDocument/2006/relationships/image" Target="../media/image454.png"/><Relationship Id="rId212" Type="http://schemas.openxmlformats.org/officeDocument/2006/relationships/customXml" Target="../ink/ink345.xml"/><Relationship Id="rId254" Type="http://schemas.openxmlformats.org/officeDocument/2006/relationships/customXml" Target="../ink/ink366.xml"/><Relationship Id="rId49" Type="http://schemas.openxmlformats.org/officeDocument/2006/relationships/customXml" Target="../ink/ink263.xml"/><Relationship Id="rId114" Type="http://schemas.openxmlformats.org/officeDocument/2006/relationships/image" Target="../media/image308.png"/><Relationship Id="rId296" Type="http://schemas.openxmlformats.org/officeDocument/2006/relationships/customXml" Target="../ink/ink387.xml"/><Relationship Id="rId461" Type="http://schemas.openxmlformats.org/officeDocument/2006/relationships/customXml" Target="../ink/ink470.xml"/><Relationship Id="rId60" Type="http://schemas.openxmlformats.org/officeDocument/2006/relationships/image" Target="../media/image281.png"/><Relationship Id="rId156" Type="http://schemas.openxmlformats.org/officeDocument/2006/relationships/image" Target="../media/image329.png"/><Relationship Id="rId198" Type="http://schemas.openxmlformats.org/officeDocument/2006/relationships/customXml" Target="../ink/ink338.xml"/><Relationship Id="rId321" Type="http://schemas.openxmlformats.org/officeDocument/2006/relationships/image" Target="../media/image411.png"/><Relationship Id="rId363" Type="http://schemas.openxmlformats.org/officeDocument/2006/relationships/customXml" Target="../ink/ink421.xml"/><Relationship Id="rId419" Type="http://schemas.openxmlformats.org/officeDocument/2006/relationships/customXml" Target="../ink/ink449.xml"/><Relationship Id="rId223" Type="http://schemas.openxmlformats.org/officeDocument/2006/relationships/image" Target="../media/image362.png"/><Relationship Id="rId430" Type="http://schemas.openxmlformats.org/officeDocument/2006/relationships/image" Target="../media/image465.png"/><Relationship Id="rId18" Type="http://schemas.openxmlformats.org/officeDocument/2006/relationships/image" Target="../media/image264.png"/><Relationship Id="rId265" Type="http://schemas.openxmlformats.org/officeDocument/2006/relationships/image" Target="../media/image383.png"/><Relationship Id="rId472" Type="http://schemas.openxmlformats.org/officeDocument/2006/relationships/image" Target="../media/image486.png"/><Relationship Id="rId125" Type="http://schemas.openxmlformats.org/officeDocument/2006/relationships/customXml" Target="../ink/ink301.xml"/><Relationship Id="rId167" Type="http://schemas.openxmlformats.org/officeDocument/2006/relationships/image" Target="../media/image334.png"/><Relationship Id="rId332" Type="http://schemas.openxmlformats.org/officeDocument/2006/relationships/image" Target="../media/image416.png"/><Relationship Id="rId374" Type="http://schemas.openxmlformats.org/officeDocument/2006/relationships/image" Target="../media/image437.png"/><Relationship Id="rId71" Type="http://schemas.openxmlformats.org/officeDocument/2006/relationships/customXml" Target="../ink/ink274.xml"/><Relationship Id="rId234" Type="http://schemas.openxmlformats.org/officeDocument/2006/relationships/customXml" Target="../ink/ink356.xml"/><Relationship Id="rId2" Type="http://schemas.openxmlformats.org/officeDocument/2006/relationships/slideLayout" Target="../slideLayouts/slideLayout1.xml"/><Relationship Id="rId29" Type="http://schemas.openxmlformats.org/officeDocument/2006/relationships/customXml" Target="../ink/ink255.xml"/><Relationship Id="rId276" Type="http://schemas.openxmlformats.org/officeDocument/2006/relationships/customXml" Target="../ink/ink377.xml"/><Relationship Id="rId441" Type="http://schemas.openxmlformats.org/officeDocument/2006/relationships/customXml" Target="../ink/ink460.xml"/><Relationship Id="rId483" Type="http://schemas.openxmlformats.org/officeDocument/2006/relationships/customXml" Target="../ink/ink481.xml"/><Relationship Id="rId40" Type="http://schemas.openxmlformats.org/officeDocument/2006/relationships/image" Target="../media/image271.png"/><Relationship Id="rId136" Type="http://schemas.openxmlformats.org/officeDocument/2006/relationships/image" Target="../media/image319.png"/><Relationship Id="rId178" Type="http://schemas.openxmlformats.org/officeDocument/2006/relationships/customXml" Target="../ink/ink328.xml"/><Relationship Id="rId301" Type="http://schemas.openxmlformats.org/officeDocument/2006/relationships/image" Target="../media/image401.png"/><Relationship Id="rId343" Type="http://schemas.openxmlformats.org/officeDocument/2006/relationships/customXml" Target="../ink/ink411.xml"/><Relationship Id="rId82" Type="http://schemas.openxmlformats.org/officeDocument/2006/relationships/image" Target="../media/image292.png"/><Relationship Id="rId203" Type="http://schemas.openxmlformats.org/officeDocument/2006/relationships/image" Target="../media/image352.png"/><Relationship Id="rId385" Type="http://schemas.openxmlformats.org/officeDocument/2006/relationships/customXml" Target="../ink/ink432.xml"/><Relationship Id="rId245" Type="http://schemas.openxmlformats.org/officeDocument/2006/relationships/image" Target="../media/image373.png"/><Relationship Id="rId287" Type="http://schemas.openxmlformats.org/officeDocument/2006/relationships/image" Target="../media/image394.png"/><Relationship Id="rId410" Type="http://schemas.openxmlformats.org/officeDocument/2006/relationships/image" Target="../media/image455.png"/><Relationship Id="rId452" Type="http://schemas.openxmlformats.org/officeDocument/2006/relationships/image" Target="../media/image476.png"/><Relationship Id="rId105" Type="http://schemas.openxmlformats.org/officeDocument/2006/relationships/customXml" Target="../ink/ink291.xml"/><Relationship Id="rId147" Type="http://schemas.openxmlformats.org/officeDocument/2006/relationships/customXml" Target="../ink/ink312.xml"/><Relationship Id="rId312" Type="http://schemas.openxmlformats.org/officeDocument/2006/relationships/customXml" Target="../ink/ink395.xml"/><Relationship Id="rId354" Type="http://schemas.openxmlformats.org/officeDocument/2006/relationships/image" Target="../media/image427.png"/><Relationship Id="rId51" Type="http://schemas.openxmlformats.org/officeDocument/2006/relationships/customXml" Target="../ink/ink264.xml"/><Relationship Id="rId93" Type="http://schemas.openxmlformats.org/officeDocument/2006/relationships/customXml" Target="../ink/ink285.xml"/><Relationship Id="rId189" Type="http://schemas.openxmlformats.org/officeDocument/2006/relationships/image" Target="../media/image345.png"/><Relationship Id="rId396" Type="http://schemas.openxmlformats.org/officeDocument/2006/relationships/image" Target="../media/image448.png"/><Relationship Id="rId214" Type="http://schemas.openxmlformats.org/officeDocument/2006/relationships/customXml" Target="../ink/ink346.xml"/><Relationship Id="rId256" Type="http://schemas.openxmlformats.org/officeDocument/2006/relationships/customXml" Target="../ink/ink367.xml"/><Relationship Id="rId298" Type="http://schemas.openxmlformats.org/officeDocument/2006/relationships/customXml" Target="../ink/ink388.xml"/><Relationship Id="rId421" Type="http://schemas.openxmlformats.org/officeDocument/2006/relationships/customXml" Target="../ink/ink450.xml"/><Relationship Id="rId463" Type="http://schemas.openxmlformats.org/officeDocument/2006/relationships/customXml" Target="../ink/ink471.xml"/><Relationship Id="rId116" Type="http://schemas.openxmlformats.org/officeDocument/2006/relationships/image" Target="../media/image309.png"/><Relationship Id="rId137" Type="http://schemas.openxmlformats.org/officeDocument/2006/relationships/customXml" Target="../ink/ink307.xml"/><Relationship Id="rId158" Type="http://schemas.openxmlformats.org/officeDocument/2006/relationships/image" Target="../media/image330.png"/><Relationship Id="rId302" Type="http://schemas.openxmlformats.org/officeDocument/2006/relationships/customXml" Target="../ink/ink390.xml"/><Relationship Id="rId323" Type="http://schemas.openxmlformats.org/officeDocument/2006/relationships/image" Target="../media/image412.png"/><Relationship Id="rId344" Type="http://schemas.openxmlformats.org/officeDocument/2006/relationships/image" Target="../media/image422.png"/><Relationship Id="rId20" Type="http://schemas.openxmlformats.org/officeDocument/2006/relationships/image" Target="../media/image265.png"/><Relationship Id="rId41" Type="http://schemas.openxmlformats.org/officeDocument/2006/relationships/customXml" Target="../ink/ink259.xml"/><Relationship Id="rId62" Type="http://schemas.openxmlformats.org/officeDocument/2006/relationships/image" Target="../media/image282.png"/><Relationship Id="rId83" Type="http://schemas.openxmlformats.org/officeDocument/2006/relationships/customXml" Target="../ink/ink280.xml"/><Relationship Id="rId179" Type="http://schemas.openxmlformats.org/officeDocument/2006/relationships/image" Target="../media/image340.png"/><Relationship Id="rId365" Type="http://schemas.openxmlformats.org/officeDocument/2006/relationships/customXml" Target="../ink/ink422.xml"/><Relationship Id="rId386" Type="http://schemas.openxmlformats.org/officeDocument/2006/relationships/image" Target="../media/image443.png"/><Relationship Id="rId190" Type="http://schemas.openxmlformats.org/officeDocument/2006/relationships/customXml" Target="../ink/ink334.xml"/><Relationship Id="rId204" Type="http://schemas.openxmlformats.org/officeDocument/2006/relationships/customXml" Target="../ink/ink341.xml"/><Relationship Id="rId225" Type="http://schemas.openxmlformats.org/officeDocument/2006/relationships/image" Target="../media/image363.png"/><Relationship Id="rId246" Type="http://schemas.openxmlformats.org/officeDocument/2006/relationships/customXml" Target="../ink/ink362.xml"/><Relationship Id="rId267" Type="http://schemas.openxmlformats.org/officeDocument/2006/relationships/image" Target="../media/image384.png"/><Relationship Id="rId288" Type="http://schemas.openxmlformats.org/officeDocument/2006/relationships/customXml" Target="../ink/ink383.xml"/><Relationship Id="rId411" Type="http://schemas.openxmlformats.org/officeDocument/2006/relationships/customXml" Target="../ink/ink445.xml"/><Relationship Id="rId432" Type="http://schemas.openxmlformats.org/officeDocument/2006/relationships/image" Target="../media/image466.png"/><Relationship Id="rId453" Type="http://schemas.openxmlformats.org/officeDocument/2006/relationships/customXml" Target="../ink/ink466.xml"/><Relationship Id="rId474" Type="http://schemas.openxmlformats.org/officeDocument/2006/relationships/image" Target="../media/image487.png"/><Relationship Id="rId106" Type="http://schemas.openxmlformats.org/officeDocument/2006/relationships/image" Target="../media/image304.png"/><Relationship Id="rId127" Type="http://schemas.openxmlformats.org/officeDocument/2006/relationships/customXml" Target="../ink/ink302.xml"/><Relationship Id="rId313" Type="http://schemas.openxmlformats.org/officeDocument/2006/relationships/image" Target="../media/image407.png"/><Relationship Id="rId10" Type="http://schemas.openxmlformats.org/officeDocument/2006/relationships/image" Target="../media/image260.wmf"/><Relationship Id="rId31" Type="http://schemas.openxmlformats.org/officeDocument/2006/relationships/customXml" Target="../ink/ink256.xml"/><Relationship Id="rId52" Type="http://schemas.openxmlformats.org/officeDocument/2006/relationships/image" Target="../media/image277.png"/><Relationship Id="rId73" Type="http://schemas.openxmlformats.org/officeDocument/2006/relationships/customXml" Target="../ink/ink275.xml"/><Relationship Id="rId94" Type="http://schemas.openxmlformats.org/officeDocument/2006/relationships/image" Target="../media/image298.png"/><Relationship Id="rId148" Type="http://schemas.openxmlformats.org/officeDocument/2006/relationships/image" Target="../media/image325.png"/><Relationship Id="rId169" Type="http://schemas.openxmlformats.org/officeDocument/2006/relationships/image" Target="../media/image335.png"/><Relationship Id="rId334" Type="http://schemas.openxmlformats.org/officeDocument/2006/relationships/image" Target="../media/image417.png"/><Relationship Id="rId355" Type="http://schemas.openxmlformats.org/officeDocument/2006/relationships/customXml" Target="../ink/ink417.xml"/><Relationship Id="rId376" Type="http://schemas.openxmlformats.org/officeDocument/2006/relationships/image" Target="../media/image438.png"/><Relationship Id="rId397" Type="http://schemas.openxmlformats.org/officeDocument/2006/relationships/customXml" Target="../ink/ink438.xml"/><Relationship Id="rId4" Type="http://schemas.openxmlformats.org/officeDocument/2006/relationships/image" Target="../media/image257.wmf"/><Relationship Id="rId180" Type="http://schemas.openxmlformats.org/officeDocument/2006/relationships/customXml" Target="../ink/ink329.xml"/><Relationship Id="rId215" Type="http://schemas.openxmlformats.org/officeDocument/2006/relationships/image" Target="../media/image358.png"/><Relationship Id="rId236" Type="http://schemas.openxmlformats.org/officeDocument/2006/relationships/customXml" Target="../ink/ink357.xml"/><Relationship Id="rId257" Type="http://schemas.openxmlformats.org/officeDocument/2006/relationships/image" Target="../media/image379.png"/><Relationship Id="rId278" Type="http://schemas.openxmlformats.org/officeDocument/2006/relationships/customXml" Target="../ink/ink378.xml"/><Relationship Id="rId401" Type="http://schemas.openxmlformats.org/officeDocument/2006/relationships/customXml" Target="../ink/ink440.xml"/><Relationship Id="rId422" Type="http://schemas.openxmlformats.org/officeDocument/2006/relationships/image" Target="../media/image461.png"/><Relationship Id="rId443" Type="http://schemas.openxmlformats.org/officeDocument/2006/relationships/customXml" Target="../ink/ink461.xml"/><Relationship Id="rId464" Type="http://schemas.openxmlformats.org/officeDocument/2006/relationships/image" Target="../media/image482.png"/><Relationship Id="rId303" Type="http://schemas.openxmlformats.org/officeDocument/2006/relationships/image" Target="../media/image402.png"/><Relationship Id="rId485" Type="http://schemas.openxmlformats.org/officeDocument/2006/relationships/customXml" Target="../ink/ink482.xml"/><Relationship Id="rId42" Type="http://schemas.openxmlformats.org/officeDocument/2006/relationships/image" Target="../media/image272.png"/><Relationship Id="rId84" Type="http://schemas.openxmlformats.org/officeDocument/2006/relationships/image" Target="../media/image293.png"/><Relationship Id="rId138" Type="http://schemas.openxmlformats.org/officeDocument/2006/relationships/image" Target="../media/image320.png"/><Relationship Id="rId345" Type="http://schemas.openxmlformats.org/officeDocument/2006/relationships/customXml" Target="../ink/ink412.xml"/><Relationship Id="rId387" Type="http://schemas.openxmlformats.org/officeDocument/2006/relationships/customXml" Target="../ink/ink433.xml"/><Relationship Id="rId191" Type="http://schemas.openxmlformats.org/officeDocument/2006/relationships/image" Target="../media/image346.png"/><Relationship Id="rId205" Type="http://schemas.openxmlformats.org/officeDocument/2006/relationships/image" Target="../media/image353.png"/><Relationship Id="rId247" Type="http://schemas.openxmlformats.org/officeDocument/2006/relationships/image" Target="../media/image374.png"/><Relationship Id="rId412" Type="http://schemas.openxmlformats.org/officeDocument/2006/relationships/image" Target="../media/image456.png"/><Relationship Id="rId107" Type="http://schemas.openxmlformats.org/officeDocument/2006/relationships/customXml" Target="../ink/ink292.xml"/><Relationship Id="rId289" Type="http://schemas.openxmlformats.org/officeDocument/2006/relationships/image" Target="../media/image395.png"/><Relationship Id="rId454" Type="http://schemas.openxmlformats.org/officeDocument/2006/relationships/image" Target="../media/image477.png"/><Relationship Id="rId11" Type="http://schemas.openxmlformats.org/officeDocument/2006/relationships/oleObject" Target="../embeddings/oleObject13.bin"/><Relationship Id="rId53" Type="http://schemas.openxmlformats.org/officeDocument/2006/relationships/customXml" Target="../ink/ink265.xml"/><Relationship Id="rId149" Type="http://schemas.openxmlformats.org/officeDocument/2006/relationships/customXml" Target="../ink/ink313.xml"/><Relationship Id="rId314" Type="http://schemas.openxmlformats.org/officeDocument/2006/relationships/customXml" Target="../ink/ink396.xml"/><Relationship Id="rId356" Type="http://schemas.openxmlformats.org/officeDocument/2006/relationships/image" Target="../media/image428.png"/><Relationship Id="rId398" Type="http://schemas.openxmlformats.org/officeDocument/2006/relationships/image" Target="../media/image449.png"/><Relationship Id="rId95" Type="http://schemas.openxmlformats.org/officeDocument/2006/relationships/customXml" Target="../ink/ink286.xml"/><Relationship Id="rId160" Type="http://schemas.openxmlformats.org/officeDocument/2006/relationships/image" Target="../media/image331.png"/><Relationship Id="rId216" Type="http://schemas.openxmlformats.org/officeDocument/2006/relationships/customXml" Target="../ink/ink347.xml"/><Relationship Id="rId423" Type="http://schemas.openxmlformats.org/officeDocument/2006/relationships/customXml" Target="../ink/ink451.xml"/><Relationship Id="rId258" Type="http://schemas.openxmlformats.org/officeDocument/2006/relationships/customXml" Target="../ink/ink368.xml"/><Relationship Id="rId465" Type="http://schemas.openxmlformats.org/officeDocument/2006/relationships/customXml" Target="../ink/ink472.xml"/><Relationship Id="rId22" Type="http://schemas.openxmlformats.org/officeDocument/2006/relationships/image" Target="../media/image266.png"/><Relationship Id="rId64" Type="http://schemas.openxmlformats.org/officeDocument/2006/relationships/image" Target="../media/image283.png"/><Relationship Id="rId118" Type="http://schemas.openxmlformats.org/officeDocument/2006/relationships/image" Target="../media/image310.png"/><Relationship Id="rId325" Type="http://schemas.openxmlformats.org/officeDocument/2006/relationships/customXml" Target="../ink/ink402.xml"/><Relationship Id="rId367" Type="http://schemas.openxmlformats.org/officeDocument/2006/relationships/customXml" Target="../ink/ink423.xml"/><Relationship Id="rId171" Type="http://schemas.openxmlformats.org/officeDocument/2006/relationships/image" Target="../media/image336.png"/><Relationship Id="rId227" Type="http://schemas.openxmlformats.org/officeDocument/2006/relationships/image" Target="../media/image364.png"/><Relationship Id="rId269" Type="http://schemas.openxmlformats.org/officeDocument/2006/relationships/image" Target="../media/image385.png"/><Relationship Id="rId434" Type="http://schemas.openxmlformats.org/officeDocument/2006/relationships/image" Target="../media/image467.png"/><Relationship Id="rId476" Type="http://schemas.openxmlformats.org/officeDocument/2006/relationships/image" Target="../media/image488.png"/><Relationship Id="rId33" Type="http://schemas.openxmlformats.org/officeDocument/2006/relationships/oleObject" Target="../embeddings/oleObject4.bin"/><Relationship Id="rId129" Type="http://schemas.openxmlformats.org/officeDocument/2006/relationships/customXml" Target="../ink/ink303.xml"/><Relationship Id="rId280" Type="http://schemas.openxmlformats.org/officeDocument/2006/relationships/customXml" Target="../ink/ink379.xml"/><Relationship Id="rId336" Type="http://schemas.openxmlformats.org/officeDocument/2006/relationships/image" Target="../media/image418.png"/><Relationship Id="rId75" Type="http://schemas.openxmlformats.org/officeDocument/2006/relationships/customXml" Target="../ink/ink276.xml"/><Relationship Id="rId140" Type="http://schemas.openxmlformats.org/officeDocument/2006/relationships/image" Target="../media/image321.png"/><Relationship Id="rId182" Type="http://schemas.openxmlformats.org/officeDocument/2006/relationships/customXml" Target="../ink/ink330.xml"/><Relationship Id="rId378" Type="http://schemas.openxmlformats.org/officeDocument/2006/relationships/image" Target="../media/image439.png"/><Relationship Id="rId403" Type="http://schemas.openxmlformats.org/officeDocument/2006/relationships/customXml" Target="../ink/ink441.xml"/><Relationship Id="rId6" Type="http://schemas.openxmlformats.org/officeDocument/2006/relationships/image" Target="../media/image258.wmf"/><Relationship Id="rId238" Type="http://schemas.openxmlformats.org/officeDocument/2006/relationships/customXml" Target="../ink/ink358.xml"/><Relationship Id="rId445" Type="http://schemas.openxmlformats.org/officeDocument/2006/relationships/customXml" Target="../ink/ink462.xml"/><Relationship Id="rId487" Type="http://schemas.openxmlformats.org/officeDocument/2006/relationships/customXml" Target="../ink/ink483.xml"/><Relationship Id="rId291" Type="http://schemas.openxmlformats.org/officeDocument/2006/relationships/image" Target="../media/image396.png"/><Relationship Id="rId305" Type="http://schemas.openxmlformats.org/officeDocument/2006/relationships/image" Target="../media/image403.png"/><Relationship Id="rId347" Type="http://schemas.openxmlformats.org/officeDocument/2006/relationships/customXml" Target="../ink/ink413.xml"/><Relationship Id="rId44" Type="http://schemas.openxmlformats.org/officeDocument/2006/relationships/image" Target="../media/image273.png"/><Relationship Id="rId86" Type="http://schemas.openxmlformats.org/officeDocument/2006/relationships/image" Target="../media/image294.png"/><Relationship Id="rId151" Type="http://schemas.openxmlformats.org/officeDocument/2006/relationships/customXml" Target="../ink/ink314.xml"/><Relationship Id="rId389" Type="http://schemas.openxmlformats.org/officeDocument/2006/relationships/customXml" Target="../ink/ink434.xml"/><Relationship Id="rId193" Type="http://schemas.openxmlformats.org/officeDocument/2006/relationships/image" Target="../media/image347.png"/><Relationship Id="rId207" Type="http://schemas.openxmlformats.org/officeDocument/2006/relationships/image" Target="../media/image354.png"/><Relationship Id="rId249" Type="http://schemas.openxmlformats.org/officeDocument/2006/relationships/image" Target="../media/image375.png"/><Relationship Id="rId414" Type="http://schemas.openxmlformats.org/officeDocument/2006/relationships/image" Target="../media/image457.png"/><Relationship Id="rId456" Type="http://schemas.openxmlformats.org/officeDocument/2006/relationships/image" Target="../media/image478.png"/><Relationship Id="rId13" Type="http://schemas.openxmlformats.org/officeDocument/2006/relationships/oleObject" Target="../embeddings/oleObject14.bin"/><Relationship Id="rId109" Type="http://schemas.openxmlformats.org/officeDocument/2006/relationships/customXml" Target="../ink/ink293.xml"/><Relationship Id="rId260" Type="http://schemas.openxmlformats.org/officeDocument/2006/relationships/customXml" Target="../ink/ink369.xml"/><Relationship Id="rId316" Type="http://schemas.openxmlformats.org/officeDocument/2006/relationships/customXml" Target="../ink/ink397.xml"/><Relationship Id="rId55" Type="http://schemas.openxmlformats.org/officeDocument/2006/relationships/customXml" Target="../ink/ink266.xml"/><Relationship Id="rId97" Type="http://schemas.openxmlformats.org/officeDocument/2006/relationships/customXml" Target="../ink/ink287.xml"/><Relationship Id="rId120" Type="http://schemas.openxmlformats.org/officeDocument/2006/relationships/image" Target="../media/image311.png"/><Relationship Id="rId358" Type="http://schemas.openxmlformats.org/officeDocument/2006/relationships/image" Target="../media/image429.png"/><Relationship Id="rId162" Type="http://schemas.openxmlformats.org/officeDocument/2006/relationships/image" Target="../media/image332.png"/><Relationship Id="rId218" Type="http://schemas.openxmlformats.org/officeDocument/2006/relationships/customXml" Target="../ink/ink348.xml"/><Relationship Id="rId425" Type="http://schemas.openxmlformats.org/officeDocument/2006/relationships/customXml" Target="../ink/ink452.xml"/><Relationship Id="rId467" Type="http://schemas.openxmlformats.org/officeDocument/2006/relationships/customXml" Target="../ink/ink473.xml"/><Relationship Id="rId271" Type="http://schemas.openxmlformats.org/officeDocument/2006/relationships/image" Target="../media/image386.png"/><Relationship Id="rId24" Type="http://schemas.openxmlformats.org/officeDocument/2006/relationships/image" Target="../media/image114.wmf"/><Relationship Id="rId66" Type="http://schemas.openxmlformats.org/officeDocument/2006/relationships/image" Target="../media/image284.png"/><Relationship Id="rId131" Type="http://schemas.openxmlformats.org/officeDocument/2006/relationships/customXml" Target="../ink/ink304.xml"/><Relationship Id="rId327" Type="http://schemas.openxmlformats.org/officeDocument/2006/relationships/customXml" Target="../ink/ink403.xml"/><Relationship Id="rId369" Type="http://schemas.openxmlformats.org/officeDocument/2006/relationships/customXml" Target="../ink/ink424.xml"/><Relationship Id="rId173" Type="http://schemas.openxmlformats.org/officeDocument/2006/relationships/image" Target="../media/image337.png"/><Relationship Id="rId229" Type="http://schemas.openxmlformats.org/officeDocument/2006/relationships/image" Target="../media/image365.png"/><Relationship Id="rId380" Type="http://schemas.openxmlformats.org/officeDocument/2006/relationships/image" Target="../media/image440.png"/><Relationship Id="rId436" Type="http://schemas.openxmlformats.org/officeDocument/2006/relationships/image" Target="../media/image468.png"/><Relationship Id="rId240" Type="http://schemas.openxmlformats.org/officeDocument/2006/relationships/customXml" Target="../ink/ink359.xml"/><Relationship Id="rId478" Type="http://schemas.openxmlformats.org/officeDocument/2006/relationships/image" Target="../media/image489.png"/><Relationship Id="rId35" Type="http://schemas.openxmlformats.org/officeDocument/2006/relationships/oleObject" Target="../embeddings/oleObject8.bin"/><Relationship Id="rId77" Type="http://schemas.openxmlformats.org/officeDocument/2006/relationships/customXml" Target="../ink/ink277.xml"/><Relationship Id="rId100" Type="http://schemas.openxmlformats.org/officeDocument/2006/relationships/image" Target="../media/image301.png"/><Relationship Id="rId282" Type="http://schemas.openxmlformats.org/officeDocument/2006/relationships/customXml" Target="../ink/ink380.xml"/><Relationship Id="rId338" Type="http://schemas.openxmlformats.org/officeDocument/2006/relationships/image" Target="../media/image419.png"/><Relationship Id="rId8" Type="http://schemas.openxmlformats.org/officeDocument/2006/relationships/image" Target="../media/image259.wmf"/><Relationship Id="rId142" Type="http://schemas.openxmlformats.org/officeDocument/2006/relationships/image" Target="../media/image322.png"/><Relationship Id="rId184" Type="http://schemas.openxmlformats.org/officeDocument/2006/relationships/customXml" Target="../ink/ink331.xml"/><Relationship Id="rId391" Type="http://schemas.openxmlformats.org/officeDocument/2006/relationships/customXml" Target="../ink/ink435.xml"/><Relationship Id="rId405" Type="http://schemas.openxmlformats.org/officeDocument/2006/relationships/customXml" Target="../ink/ink442.xml"/><Relationship Id="rId447" Type="http://schemas.openxmlformats.org/officeDocument/2006/relationships/customXml" Target="../ink/ink463.xml"/><Relationship Id="rId251" Type="http://schemas.openxmlformats.org/officeDocument/2006/relationships/image" Target="../media/image376.png"/><Relationship Id="rId46" Type="http://schemas.openxmlformats.org/officeDocument/2006/relationships/image" Target="../media/image274.png"/><Relationship Id="rId293" Type="http://schemas.openxmlformats.org/officeDocument/2006/relationships/image" Target="../media/image397.png"/><Relationship Id="rId307" Type="http://schemas.openxmlformats.org/officeDocument/2006/relationships/image" Target="../media/image404.png"/><Relationship Id="rId349" Type="http://schemas.openxmlformats.org/officeDocument/2006/relationships/customXml" Target="../ink/ink414.xml"/><Relationship Id="rId88" Type="http://schemas.openxmlformats.org/officeDocument/2006/relationships/image" Target="../media/image295.png"/><Relationship Id="rId111" Type="http://schemas.openxmlformats.org/officeDocument/2006/relationships/customXml" Target="../ink/ink294.xml"/><Relationship Id="rId153" Type="http://schemas.openxmlformats.org/officeDocument/2006/relationships/customXml" Target="../ink/ink315.xml"/><Relationship Id="rId195" Type="http://schemas.openxmlformats.org/officeDocument/2006/relationships/image" Target="../media/image348.png"/><Relationship Id="rId209" Type="http://schemas.openxmlformats.org/officeDocument/2006/relationships/image" Target="../media/image355.png"/><Relationship Id="rId360" Type="http://schemas.openxmlformats.org/officeDocument/2006/relationships/image" Target="../media/image430.png"/><Relationship Id="rId416" Type="http://schemas.openxmlformats.org/officeDocument/2006/relationships/image" Target="../media/image458.png"/><Relationship Id="rId220" Type="http://schemas.openxmlformats.org/officeDocument/2006/relationships/customXml" Target="../ink/ink349.xml"/><Relationship Id="rId458" Type="http://schemas.openxmlformats.org/officeDocument/2006/relationships/image" Target="../media/image479.png"/><Relationship Id="rId15" Type="http://schemas.openxmlformats.org/officeDocument/2006/relationships/customXml" Target="../ink/ink250.xml"/><Relationship Id="rId57" Type="http://schemas.openxmlformats.org/officeDocument/2006/relationships/customXml" Target="../ink/ink267.xml"/><Relationship Id="rId262" Type="http://schemas.openxmlformats.org/officeDocument/2006/relationships/customXml" Target="../ink/ink370.xml"/><Relationship Id="rId318" Type="http://schemas.openxmlformats.org/officeDocument/2006/relationships/customXml" Target="../ink/ink398.xml"/><Relationship Id="rId99" Type="http://schemas.openxmlformats.org/officeDocument/2006/relationships/customXml" Target="../ink/ink288.xml"/><Relationship Id="rId122" Type="http://schemas.openxmlformats.org/officeDocument/2006/relationships/image" Target="../media/image312.png"/><Relationship Id="rId164" Type="http://schemas.openxmlformats.org/officeDocument/2006/relationships/customXml" Target="../ink/ink321.xml"/><Relationship Id="rId371" Type="http://schemas.openxmlformats.org/officeDocument/2006/relationships/customXml" Target="../ink/ink425.xml"/><Relationship Id="rId427" Type="http://schemas.openxmlformats.org/officeDocument/2006/relationships/customXml" Target="../ink/ink453.xml"/><Relationship Id="rId469" Type="http://schemas.openxmlformats.org/officeDocument/2006/relationships/customXml" Target="../ink/ink474.xml"/><Relationship Id="rId26" Type="http://schemas.openxmlformats.org/officeDocument/2006/relationships/image" Target="../media/image118.wmf"/><Relationship Id="rId231" Type="http://schemas.openxmlformats.org/officeDocument/2006/relationships/image" Target="../media/image366.png"/><Relationship Id="rId273" Type="http://schemas.openxmlformats.org/officeDocument/2006/relationships/image" Target="../media/image387.png"/><Relationship Id="rId329" Type="http://schemas.openxmlformats.org/officeDocument/2006/relationships/customXml" Target="../ink/ink404.xml"/><Relationship Id="rId480" Type="http://schemas.openxmlformats.org/officeDocument/2006/relationships/image" Target="../media/image490.png"/><Relationship Id="rId68" Type="http://schemas.openxmlformats.org/officeDocument/2006/relationships/image" Target="../media/image285.png"/><Relationship Id="rId133" Type="http://schemas.openxmlformats.org/officeDocument/2006/relationships/customXml" Target="../ink/ink305.xml"/><Relationship Id="rId175" Type="http://schemas.openxmlformats.org/officeDocument/2006/relationships/image" Target="../media/image338.png"/><Relationship Id="rId340" Type="http://schemas.openxmlformats.org/officeDocument/2006/relationships/image" Target="../media/image420.png"/><Relationship Id="rId200" Type="http://schemas.openxmlformats.org/officeDocument/2006/relationships/customXml" Target="../ink/ink339.xml"/><Relationship Id="rId382" Type="http://schemas.openxmlformats.org/officeDocument/2006/relationships/image" Target="../media/image441.png"/><Relationship Id="rId438" Type="http://schemas.openxmlformats.org/officeDocument/2006/relationships/image" Target="../media/image469.png"/><Relationship Id="rId242" Type="http://schemas.openxmlformats.org/officeDocument/2006/relationships/customXml" Target="../ink/ink360.xml"/><Relationship Id="rId284" Type="http://schemas.openxmlformats.org/officeDocument/2006/relationships/customXml" Target="../ink/ink381.xml"/><Relationship Id="rId37" Type="http://schemas.openxmlformats.org/officeDocument/2006/relationships/customXml" Target="../ink/ink257.xml"/><Relationship Id="rId79" Type="http://schemas.openxmlformats.org/officeDocument/2006/relationships/customXml" Target="../ink/ink278.xml"/><Relationship Id="rId102" Type="http://schemas.openxmlformats.org/officeDocument/2006/relationships/image" Target="../media/image302.png"/><Relationship Id="rId144" Type="http://schemas.openxmlformats.org/officeDocument/2006/relationships/image" Target="../media/image323.png"/><Relationship Id="rId90" Type="http://schemas.openxmlformats.org/officeDocument/2006/relationships/image" Target="../media/image296.png"/><Relationship Id="rId186" Type="http://schemas.openxmlformats.org/officeDocument/2006/relationships/customXml" Target="../ink/ink332.xml"/><Relationship Id="rId351" Type="http://schemas.openxmlformats.org/officeDocument/2006/relationships/customXml" Target="../ink/ink415.xml"/><Relationship Id="rId393" Type="http://schemas.openxmlformats.org/officeDocument/2006/relationships/customXml" Target="../ink/ink436.xml"/><Relationship Id="rId407" Type="http://schemas.openxmlformats.org/officeDocument/2006/relationships/customXml" Target="../ink/ink443.xml"/><Relationship Id="rId449" Type="http://schemas.openxmlformats.org/officeDocument/2006/relationships/customXml" Target="../ink/ink464.xml"/><Relationship Id="rId211" Type="http://schemas.openxmlformats.org/officeDocument/2006/relationships/image" Target="../media/image356.png"/><Relationship Id="rId253" Type="http://schemas.openxmlformats.org/officeDocument/2006/relationships/image" Target="../media/image377.png"/><Relationship Id="rId295" Type="http://schemas.openxmlformats.org/officeDocument/2006/relationships/image" Target="../media/image398.png"/><Relationship Id="rId309" Type="http://schemas.openxmlformats.org/officeDocument/2006/relationships/image" Target="../media/image405.png"/><Relationship Id="rId460" Type="http://schemas.openxmlformats.org/officeDocument/2006/relationships/image" Target="../media/image480.png"/><Relationship Id="rId48" Type="http://schemas.openxmlformats.org/officeDocument/2006/relationships/image" Target="../media/image275.png"/><Relationship Id="rId113" Type="http://schemas.openxmlformats.org/officeDocument/2006/relationships/customXml" Target="../ink/ink295.xml"/><Relationship Id="rId320" Type="http://schemas.openxmlformats.org/officeDocument/2006/relationships/customXml" Target="../ink/ink399.xml"/><Relationship Id="rId155" Type="http://schemas.openxmlformats.org/officeDocument/2006/relationships/customXml" Target="../ink/ink316.xml"/><Relationship Id="rId197" Type="http://schemas.openxmlformats.org/officeDocument/2006/relationships/image" Target="../media/image349.png"/><Relationship Id="rId362" Type="http://schemas.openxmlformats.org/officeDocument/2006/relationships/image" Target="../media/image431.png"/><Relationship Id="rId418" Type="http://schemas.openxmlformats.org/officeDocument/2006/relationships/image" Target="../media/image459.png"/><Relationship Id="rId222" Type="http://schemas.openxmlformats.org/officeDocument/2006/relationships/customXml" Target="../ink/ink350.xml"/><Relationship Id="rId264" Type="http://schemas.openxmlformats.org/officeDocument/2006/relationships/customXml" Target="../ink/ink371.xml"/><Relationship Id="rId471" Type="http://schemas.openxmlformats.org/officeDocument/2006/relationships/customXml" Target="../ink/ink475.xml"/><Relationship Id="rId17" Type="http://schemas.openxmlformats.org/officeDocument/2006/relationships/customXml" Target="../ink/ink251.xml"/><Relationship Id="rId59" Type="http://schemas.openxmlformats.org/officeDocument/2006/relationships/customXml" Target="../ink/ink268.xml"/><Relationship Id="rId124" Type="http://schemas.openxmlformats.org/officeDocument/2006/relationships/image" Target="../media/image313.png"/><Relationship Id="rId70" Type="http://schemas.openxmlformats.org/officeDocument/2006/relationships/image" Target="../media/image286.png"/><Relationship Id="rId166" Type="http://schemas.openxmlformats.org/officeDocument/2006/relationships/customXml" Target="../ink/ink322.xml"/><Relationship Id="rId331" Type="http://schemas.openxmlformats.org/officeDocument/2006/relationships/customXml" Target="../ink/ink405.xml"/><Relationship Id="rId373" Type="http://schemas.openxmlformats.org/officeDocument/2006/relationships/customXml" Target="../ink/ink426.xml"/><Relationship Id="rId429" Type="http://schemas.openxmlformats.org/officeDocument/2006/relationships/customXml" Target="../ink/ink454.xml"/><Relationship Id="rId1" Type="http://schemas.openxmlformats.org/officeDocument/2006/relationships/vmlDrawing" Target="../drawings/vmlDrawing2.vml"/><Relationship Id="rId233" Type="http://schemas.openxmlformats.org/officeDocument/2006/relationships/image" Target="../media/image367.png"/><Relationship Id="rId440" Type="http://schemas.openxmlformats.org/officeDocument/2006/relationships/image" Target="../media/image470.png"/><Relationship Id="rId28" Type="http://schemas.openxmlformats.org/officeDocument/2006/relationships/image" Target="../media/image267.png"/><Relationship Id="rId275" Type="http://schemas.openxmlformats.org/officeDocument/2006/relationships/image" Target="../media/image388.png"/><Relationship Id="rId300" Type="http://schemas.openxmlformats.org/officeDocument/2006/relationships/customXml" Target="../ink/ink389.xml"/><Relationship Id="rId482" Type="http://schemas.openxmlformats.org/officeDocument/2006/relationships/image" Target="../media/image491.png"/><Relationship Id="rId81" Type="http://schemas.openxmlformats.org/officeDocument/2006/relationships/customXml" Target="../ink/ink279.xml"/><Relationship Id="rId135" Type="http://schemas.openxmlformats.org/officeDocument/2006/relationships/customXml" Target="../ink/ink306.xml"/><Relationship Id="rId177" Type="http://schemas.openxmlformats.org/officeDocument/2006/relationships/image" Target="../media/image339.png"/><Relationship Id="rId342" Type="http://schemas.openxmlformats.org/officeDocument/2006/relationships/image" Target="../media/image421.png"/><Relationship Id="rId384" Type="http://schemas.openxmlformats.org/officeDocument/2006/relationships/image" Target="../media/image442.png"/><Relationship Id="rId202" Type="http://schemas.openxmlformats.org/officeDocument/2006/relationships/customXml" Target="../ink/ink340.xml"/><Relationship Id="rId244" Type="http://schemas.openxmlformats.org/officeDocument/2006/relationships/customXml" Target="../ink/ink361.xml"/><Relationship Id="rId39" Type="http://schemas.openxmlformats.org/officeDocument/2006/relationships/customXml" Target="../ink/ink258.xml"/><Relationship Id="rId286" Type="http://schemas.openxmlformats.org/officeDocument/2006/relationships/customXml" Target="../ink/ink382.xml"/><Relationship Id="rId451" Type="http://schemas.openxmlformats.org/officeDocument/2006/relationships/customXml" Target="../ink/ink465.xml"/><Relationship Id="rId50" Type="http://schemas.openxmlformats.org/officeDocument/2006/relationships/image" Target="../media/image276.png"/><Relationship Id="rId104" Type="http://schemas.openxmlformats.org/officeDocument/2006/relationships/image" Target="../media/image303.png"/><Relationship Id="rId146" Type="http://schemas.openxmlformats.org/officeDocument/2006/relationships/image" Target="../media/image324.png"/><Relationship Id="rId188" Type="http://schemas.openxmlformats.org/officeDocument/2006/relationships/customXml" Target="../ink/ink333.xml"/><Relationship Id="rId311" Type="http://schemas.openxmlformats.org/officeDocument/2006/relationships/image" Target="../media/image406.png"/><Relationship Id="rId353" Type="http://schemas.openxmlformats.org/officeDocument/2006/relationships/customXml" Target="../ink/ink416.xml"/><Relationship Id="rId395" Type="http://schemas.openxmlformats.org/officeDocument/2006/relationships/customXml" Target="../ink/ink437.xml"/><Relationship Id="rId409" Type="http://schemas.openxmlformats.org/officeDocument/2006/relationships/customXml" Target="../ink/ink444.xml"/><Relationship Id="rId92" Type="http://schemas.openxmlformats.org/officeDocument/2006/relationships/image" Target="../media/image297.png"/><Relationship Id="rId213" Type="http://schemas.openxmlformats.org/officeDocument/2006/relationships/image" Target="../media/image357.png"/><Relationship Id="rId420" Type="http://schemas.openxmlformats.org/officeDocument/2006/relationships/image" Target="../media/image460.png"/><Relationship Id="rId255" Type="http://schemas.openxmlformats.org/officeDocument/2006/relationships/image" Target="../media/image378.png"/><Relationship Id="rId297" Type="http://schemas.openxmlformats.org/officeDocument/2006/relationships/image" Target="../media/image399.png"/><Relationship Id="rId462" Type="http://schemas.openxmlformats.org/officeDocument/2006/relationships/image" Target="../media/image481.png"/><Relationship Id="rId115" Type="http://schemas.openxmlformats.org/officeDocument/2006/relationships/customXml" Target="../ink/ink296.xml"/><Relationship Id="rId157" Type="http://schemas.openxmlformats.org/officeDocument/2006/relationships/customXml" Target="../ink/ink317.xml"/><Relationship Id="rId322" Type="http://schemas.openxmlformats.org/officeDocument/2006/relationships/customXml" Target="../ink/ink400.xml"/><Relationship Id="rId364" Type="http://schemas.openxmlformats.org/officeDocument/2006/relationships/image" Target="../media/image432.png"/><Relationship Id="rId61" Type="http://schemas.openxmlformats.org/officeDocument/2006/relationships/customXml" Target="../ink/ink269.xml"/><Relationship Id="rId199" Type="http://schemas.openxmlformats.org/officeDocument/2006/relationships/image" Target="../media/image350.png"/><Relationship Id="rId19" Type="http://schemas.openxmlformats.org/officeDocument/2006/relationships/customXml" Target="../ink/ink252.xml"/><Relationship Id="rId224" Type="http://schemas.openxmlformats.org/officeDocument/2006/relationships/customXml" Target="../ink/ink351.xml"/><Relationship Id="rId266" Type="http://schemas.openxmlformats.org/officeDocument/2006/relationships/customXml" Target="../ink/ink372.xml"/><Relationship Id="rId431" Type="http://schemas.openxmlformats.org/officeDocument/2006/relationships/customXml" Target="../ink/ink455.xml"/><Relationship Id="rId473" Type="http://schemas.openxmlformats.org/officeDocument/2006/relationships/customXml" Target="../ink/ink476.xml"/><Relationship Id="rId30" Type="http://schemas.openxmlformats.org/officeDocument/2006/relationships/image" Target="../media/image268.png"/><Relationship Id="rId126" Type="http://schemas.openxmlformats.org/officeDocument/2006/relationships/image" Target="../media/image314.png"/><Relationship Id="rId168" Type="http://schemas.openxmlformats.org/officeDocument/2006/relationships/customXml" Target="../ink/ink323.xml"/><Relationship Id="rId333" Type="http://schemas.openxmlformats.org/officeDocument/2006/relationships/customXml" Target="../ink/ink406.xml"/><Relationship Id="rId72" Type="http://schemas.openxmlformats.org/officeDocument/2006/relationships/image" Target="../media/image287.png"/><Relationship Id="rId375" Type="http://schemas.openxmlformats.org/officeDocument/2006/relationships/customXml" Target="../ink/ink427.xml"/><Relationship Id="rId3" Type="http://schemas.openxmlformats.org/officeDocument/2006/relationships/oleObject" Target="../embeddings/oleObject9.bin"/><Relationship Id="rId235" Type="http://schemas.openxmlformats.org/officeDocument/2006/relationships/image" Target="../media/image368.png"/><Relationship Id="rId277" Type="http://schemas.openxmlformats.org/officeDocument/2006/relationships/image" Target="../media/image389.png"/><Relationship Id="rId400" Type="http://schemas.openxmlformats.org/officeDocument/2006/relationships/image" Target="../media/image450.png"/><Relationship Id="rId442" Type="http://schemas.openxmlformats.org/officeDocument/2006/relationships/image" Target="../media/image471.png"/><Relationship Id="rId484" Type="http://schemas.openxmlformats.org/officeDocument/2006/relationships/image" Target="../media/image492.png"/></Relationships>
</file>

<file path=ppt/slides/_rels/slide11.xml.rels><?xml version="1.0" encoding="UTF-8" standalone="yes"?>
<Relationships xmlns="http://schemas.openxmlformats.org/package/2006/relationships"><Relationship Id="rId117" Type="http://schemas.openxmlformats.org/officeDocument/2006/relationships/image" Target="../media/image551.png"/><Relationship Id="rId21" Type="http://schemas.openxmlformats.org/officeDocument/2006/relationships/image" Target="../media/image504.png"/><Relationship Id="rId42" Type="http://schemas.openxmlformats.org/officeDocument/2006/relationships/customXml" Target="../ink/ink504.xml"/><Relationship Id="rId63" Type="http://schemas.openxmlformats.org/officeDocument/2006/relationships/image" Target="../media/image524.png"/><Relationship Id="rId84" Type="http://schemas.openxmlformats.org/officeDocument/2006/relationships/customXml" Target="../ink/ink525.xml"/><Relationship Id="rId138" Type="http://schemas.openxmlformats.org/officeDocument/2006/relationships/customXml" Target="../ink/ink552.xml"/><Relationship Id="rId159" Type="http://schemas.openxmlformats.org/officeDocument/2006/relationships/image" Target="../media/image572.png"/><Relationship Id="rId170" Type="http://schemas.openxmlformats.org/officeDocument/2006/relationships/customXml" Target="../ink/ink568.xml"/><Relationship Id="rId191" Type="http://schemas.openxmlformats.org/officeDocument/2006/relationships/image" Target="../media/image588.png"/><Relationship Id="rId205" Type="http://schemas.openxmlformats.org/officeDocument/2006/relationships/image" Target="../media/image595.png"/><Relationship Id="rId226" Type="http://schemas.openxmlformats.org/officeDocument/2006/relationships/customXml" Target="../ink/ink596.xml"/><Relationship Id="rId247" Type="http://schemas.openxmlformats.org/officeDocument/2006/relationships/customXml" Target="../ink/ink607.xml"/><Relationship Id="rId107" Type="http://schemas.openxmlformats.org/officeDocument/2006/relationships/image" Target="../media/image546.png"/><Relationship Id="rId11" Type="http://schemas.openxmlformats.org/officeDocument/2006/relationships/image" Target="../media/image499.png"/><Relationship Id="rId32" Type="http://schemas.openxmlformats.org/officeDocument/2006/relationships/customXml" Target="../ink/ink499.xml"/><Relationship Id="rId53" Type="http://schemas.openxmlformats.org/officeDocument/2006/relationships/image" Target="../media/image519.png"/><Relationship Id="rId74" Type="http://schemas.openxmlformats.org/officeDocument/2006/relationships/customXml" Target="../ink/ink520.xml"/><Relationship Id="rId128" Type="http://schemas.openxmlformats.org/officeDocument/2006/relationships/customXml" Target="../ink/ink547.xml"/><Relationship Id="rId149" Type="http://schemas.openxmlformats.org/officeDocument/2006/relationships/image" Target="../media/image567.png"/><Relationship Id="rId5" Type="http://schemas.openxmlformats.org/officeDocument/2006/relationships/image" Target="../media/image496.png"/><Relationship Id="rId95" Type="http://schemas.openxmlformats.org/officeDocument/2006/relationships/image" Target="../media/image540.png"/><Relationship Id="rId160" Type="http://schemas.openxmlformats.org/officeDocument/2006/relationships/customXml" Target="../ink/ink563.xml"/><Relationship Id="rId181" Type="http://schemas.openxmlformats.org/officeDocument/2006/relationships/image" Target="../media/image583.png"/><Relationship Id="rId216" Type="http://schemas.openxmlformats.org/officeDocument/2006/relationships/customXml" Target="../ink/ink591.xml"/><Relationship Id="rId237" Type="http://schemas.openxmlformats.org/officeDocument/2006/relationships/customXml" Target="../ink/ink602.xml"/><Relationship Id="rId258" Type="http://schemas.openxmlformats.org/officeDocument/2006/relationships/image" Target="../media/image621.png"/><Relationship Id="rId22" Type="http://schemas.openxmlformats.org/officeDocument/2006/relationships/customXml" Target="../ink/ink494.xml"/><Relationship Id="rId43" Type="http://schemas.openxmlformats.org/officeDocument/2006/relationships/image" Target="../media/image514.png"/><Relationship Id="rId64" Type="http://schemas.openxmlformats.org/officeDocument/2006/relationships/customXml" Target="../ink/ink515.xml"/><Relationship Id="rId118" Type="http://schemas.openxmlformats.org/officeDocument/2006/relationships/customXml" Target="../ink/ink542.xml"/><Relationship Id="rId139" Type="http://schemas.openxmlformats.org/officeDocument/2006/relationships/image" Target="../media/image562.png"/><Relationship Id="rId85" Type="http://schemas.openxmlformats.org/officeDocument/2006/relationships/image" Target="../media/image535.png"/><Relationship Id="rId150" Type="http://schemas.openxmlformats.org/officeDocument/2006/relationships/customXml" Target="../ink/ink558.xml"/><Relationship Id="rId171" Type="http://schemas.openxmlformats.org/officeDocument/2006/relationships/image" Target="../media/image578.png"/><Relationship Id="rId192" Type="http://schemas.openxmlformats.org/officeDocument/2006/relationships/customXml" Target="../ink/ink579.xml"/><Relationship Id="rId206" Type="http://schemas.openxmlformats.org/officeDocument/2006/relationships/customXml" Target="../ink/ink586.xml"/><Relationship Id="rId227" Type="http://schemas.openxmlformats.org/officeDocument/2006/relationships/image" Target="../media/image606.png"/><Relationship Id="rId248" Type="http://schemas.openxmlformats.org/officeDocument/2006/relationships/image" Target="../media/image616.png"/><Relationship Id="rId12" Type="http://schemas.openxmlformats.org/officeDocument/2006/relationships/customXml" Target="../ink/ink489.xml"/><Relationship Id="rId33" Type="http://schemas.openxmlformats.org/officeDocument/2006/relationships/image" Target="../media/image510.png"/><Relationship Id="rId108" Type="http://schemas.openxmlformats.org/officeDocument/2006/relationships/customXml" Target="../ink/ink537.xml"/><Relationship Id="rId129" Type="http://schemas.openxmlformats.org/officeDocument/2006/relationships/image" Target="../media/image557.png"/><Relationship Id="rId54" Type="http://schemas.openxmlformats.org/officeDocument/2006/relationships/customXml" Target="../ink/ink510.xml"/><Relationship Id="rId75" Type="http://schemas.openxmlformats.org/officeDocument/2006/relationships/image" Target="../media/image530.png"/><Relationship Id="rId96" Type="http://schemas.openxmlformats.org/officeDocument/2006/relationships/customXml" Target="../ink/ink531.xml"/><Relationship Id="rId140" Type="http://schemas.openxmlformats.org/officeDocument/2006/relationships/customXml" Target="../ink/ink553.xml"/><Relationship Id="rId161" Type="http://schemas.openxmlformats.org/officeDocument/2006/relationships/image" Target="../media/image573.png"/><Relationship Id="rId182" Type="http://schemas.openxmlformats.org/officeDocument/2006/relationships/customXml" Target="../ink/ink574.xml"/><Relationship Id="rId217" Type="http://schemas.openxmlformats.org/officeDocument/2006/relationships/image" Target="../media/image601.png"/><Relationship Id="rId6" Type="http://schemas.openxmlformats.org/officeDocument/2006/relationships/customXml" Target="../ink/ink486.xml"/><Relationship Id="rId238" Type="http://schemas.openxmlformats.org/officeDocument/2006/relationships/image" Target="../media/image611.png"/><Relationship Id="rId23" Type="http://schemas.openxmlformats.org/officeDocument/2006/relationships/image" Target="../media/image505.png"/><Relationship Id="rId119" Type="http://schemas.openxmlformats.org/officeDocument/2006/relationships/image" Target="../media/image552.png"/><Relationship Id="rId44" Type="http://schemas.openxmlformats.org/officeDocument/2006/relationships/customXml" Target="../ink/ink505.xml"/><Relationship Id="rId65" Type="http://schemas.openxmlformats.org/officeDocument/2006/relationships/image" Target="../media/image525.png"/><Relationship Id="rId86" Type="http://schemas.openxmlformats.org/officeDocument/2006/relationships/customXml" Target="../ink/ink526.xml"/><Relationship Id="rId130" Type="http://schemas.openxmlformats.org/officeDocument/2006/relationships/customXml" Target="../ink/ink548.xml"/><Relationship Id="rId151" Type="http://schemas.openxmlformats.org/officeDocument/2006/relationships/image" Target="../media/image568.png"/><Relationship Id="rId172" Type="http://schemas.openxmlformats.org/officeDocument/2006/relationships/customXml" Target="../ink/ink569.xml"/><Relationship Id="rId193" Type="http://schemas.openxmlformats.org/officeDocument/2006/relationships/image" Target="../media/image589.png"/><Relationship Id="rId207" Type="http://schemas.openxmlformats.org/officeDocument/2006/relationships/image" Target="../media/image596.png"/><Relationship Id="rId228" Type="http://schemas.openxmlformats.org/officeDocument/2006/relationships/customXml" Target="../ink/ink597.xml"/><Relationship Id="rId249" Type="http://schemas.openxmlformats.org/officeDocument/2006/relationships/customXml" Target="../ink/ink608.xml"/><Relationship Id="rId13" Type="http://schemas.openxmlformats.org/officeDocument/2006/relationships/image" Target="../media/image500.png"/><Relationship Id="rId109" Type="http://schemas.openxmlformats.org/officeDocument/2006/relationships/image" Target="../media/image547.png"/><Relationship Id="rId34" Type="http://schemas.openxmlformats.org/officeDocument/2006/relationships/customXml" Target="../ink/ink500.xml"/><Relationship Id="rId55" Type="http://schemas.openxmlformats.org/officeDocument/2006/relationships/image" Target="../media/image520.png"/><Relationship Id="rId76" Type="http://schemas.openxmlformats.org/officeDocument/2006/relationships/customXml" Target="../ink/ink521.xml"/><Relationship Id="rId97" Type="http://schemas.openxmlformats.org/officeDocument/2006/relationships/image" Target="../media/image541.png"/><Relationship Id="rId120" Type="http://schemas.openxmlformats.org/officeDocument/2006/relationships/customXml" Target="../ink/ink543.xml"/><Relationship Id="rId141" Type="http://schemas.openxmlformats.org/officeDocument/2006/relationships/image" Target="../media/image563.png"/><Relationship Id="rId7" Type="http://schemas.openxmlformats.org/officeDocument/2006/relationships/image" Target="../media/image497.png"/><Relationship Id="rId162" Type="http://schemas.openxmlformats.org/officeDocument/2006/relationships/customXml" Target="../ink/ink564.xml"/><Relationship Id="rId183" Type="http://schemas.openxmlformats.org/officeDocument/2006/relationships/image" Target="../media/image584.png"/><Relationship Id="rId218" Type="http://schemas.openxmlformats.org/officeDocument/2006/relationships/customXml" Target="../ink/ink592.xml"/><Relationship Id="rId239" Type="http://schemas.openxmlformats.org/officeDocument/2006/relationships/customXml" Target="../ink/ink603.xml"/><Relationship Id="rId250" Type="http://schemas.openxmlformats.org/officeDocument/2006/relationships/image" Target="../media/image617.png"/><Relationship Id="rId24" Type="http://schemas.openxmlformats.org/officeDocument/2006/relationships/customXml" Target="../ink/ink495.xml"/><Relationship Id="rId45" Type="http://schemas.openxmlformats.org/officeDocument/2006/relationships/image" Target="../media/image515.png"/><Relationship Id="rId66" Type="http://schemas.openxmlformats.org/officeDocument/2006/relationships/customXml" Target="../ink/ink516.xml"/><Relationship Id="rId87" Type="http://schemas.openxmlformats.org/officeDocument/2006/relationships/image" Target="../media/image536.png"/><Relationship Id="rId110" Type="http://schemas.openxmlformats.org/officeDocument/2006/relationships/customXml" Target="../ink/ink538.xml"/><Relationship Id="rId131" Type="http://schemas.openxmlformats.org/officeDocument/2006/relationships/image" Target="../media/image558.png"/><Relationship Id="rId152" Type="http://schemas.openxmlformats.org/officeDocument/2006/relationships/customXml" Target="../ink/ink559.xml"/><Relationship Id="rId173" Type="http://schemas.openxmlformats.org/officeDocument/2006/relationships/image" Target="../media/image579.png"/><Relationship Id="rId194" Type="http://schemas.openxmlformats.org/officeDocument/2006/relationships/customXml" Target="../ink/ink580.xml"/><Relationship Id="rId208" Type="http://schemas.openxmlformats.org/officeDocument/2006/relationships/customXml" Target="../ink/ink587.xml"/><Relationship Id="rId229" Type="http://schemas.openxmlformats.org/officeDocument/2006/relationships/image" Target="../media/image607.png"/><Relationship Id="rId240" Type="http://schemas.openxmlformats.org/officeDocument/2006/relationships/image" Target="../media/image612.png"/><Relationship Id="rId14" Type="http://schemas.openxmlformats.org/officeDocument/2006/relationships/customXml" Target="../ink/ink490.xml"/><Relationship Id="rId35" Type="http://schemas.openxmlformats.org/officeDocument/2006/relationships/image" Target="../media/image511.png"/><Relationship Id="rId56" Type="http://schemas.openxmlformats.org/officeDocument/2006/relationships/customXml" Target="../ink/ink511.xml"/><Relationship Id="rId77" Type="http://schemas.openxmlformats.org/officeDocument/2006/relationships/image" Target="../media/image531.png"/><Relationship Id="rId100" Type="http://schemas.openxmlformats.org/officeDocument/2006/relationships/customXml" Target="../ink/ink533.xml"/><Relationship Id="rId8" Type="http://schemas.openxmlformats.org/officeDocument/2006/relationships/customXml" Target="../ink/ink487.xml"/><Relationship Id="rId98" Type="http://schemas.openxmlformats.org/officeDocument/2006/relationships/customXml" Target="../ink/ink532.xml"/><Relationship Id="rId121" Type="http://schemas.openxmlformats.org/officeDocument/2006/relationships/image" Target="../media/image553.png"/><Relationship Id="rId142" Type="http://schemas.openxmlformats.org/officeDocument/2006/relationships/customXml" Target="../ink/ink554.xml"/><Relationship Id="rId163" Type="http://schemas.openxmlformats.org/officeDocument/2006/relationships/image" Target="../media/image574.png"/><Relationship Id="rId184" Type="http://schemas.openxmlformats.org/officeDocument/2006/relationships/customXml" Target="../ink/ink575.xml"/><Relationship Id="rId219" Type="http://schemas.openxmlformats.org/officeDocument/2006/relationships/image" Target="../media/image602.png"/><Relationship Id="rId230" Type="http://schemas.openxmlformats.org/officeDocument/2006/relationships/customXml" Target="../ink/ink598.xml"/><Relationship Id="rId251" Type="http://schemas.openxmlformats.org/officeDocument/2006/relationships/customXml" Target="../ink/ink609.xml"/><Relationship Id="rId25" Type="http://schemas.openxmlformats.org/officeDocument/2006/relationships/image" Target="../media/image506.png"/><Relationship Id="rId46" Type="http://schemas.openxmlformats.org/officeDocument/2006/relationships/customXml" Target="../ink/ink506.xml"/><Relationship Id="rId67" Type="http://schemas.openxmlformats.org/officeDocument/2006/relationships/image" Target="../media/image526.png"/><Relationship Id="rId88" Type="http://schemas.openxmlformats.org/officeDocument/2006/relationships/customXml" Target="../ink/ink527.xml"/><Relationship Id="rId111" Type="http://schemas.openxmlformats.org/officeDocument/2006/relationships/image" Target="../media/image548.png"/><Relationship Id="rId132" Type="http://schemas.openxmlformats.org/officeDocument/2006/relationships/customXml" Target="../ink/ink549.xml"/><Relationship Id="rId153" Type="http://schemas.openxmlformats.org/officeDocument/2006/relationships/image" Target="../media/image569.png"/><Relationship Id="rId174" Type="http://schemas.openxmlformats.org/officeDocument/2006/relationships/customXml" Target="../ink/ink570.xml"/><Relationship Id="rId195" Type="http://schemas.openxmlformats.org/officeDocument/2006/relationships/image" Target="../media/image590.png"/><Relationship Id="rId209" Type="http://schemas.openxmlformats.org/officeDocument/2006/relationships/image" Target="../media/image597.png"/><Relationship Id="rId220" Type="http://schemas.openxmlformats.org/officeDocument/2006/relationships/customXml" Target="../ink/ink593.xml"/><Relationship Id="rId241" Type="http://schemas.openxmlformats.org/officeDocument/2006/relationships/customXml" Target="../ink/ink604.xml"/><Relationship Id="rId15" Type="http://schemas.openxmlformats.org/officeDocument/2006/relationships/image" Target="../media/image501.png"/><Relationship Id="rId36" Type="http://schemas.openxmlformats.org/officeDocument/2006/relationships/customXml" Target="../ink/ink501.xml"/><Relationship Id="rId57" Type="http://schemas.openxmlformats.org/officeDocument/2006/relationships/image" Target="../media/image521.png"/><Relationship Id="rId78" Type="http://schemas.openxmlformats.org/officeDocument/2006/relationships/customXml" Target="../ink/ink522.xml"/><Relationship Id="rId99" Type="http://schemas.openxmlformats.org/officeDocument/2006/relationships/image" Target="../media/image542.png"/><Relationship Id="rId101" Type="http://schemas.openxmlformats.org/officeDocument/2006/relationships/image" Target="../media/image543.png"/><Relationship Id="rId122" Type="http://schemas.openxmlformats.org/officeDocument/2006/relationships/customXml" Target="../ink/ink544.xml"/><Relationship Id="rId143" Type="http://schemas.openxmlformats.org/officeDocument/2006/relationships/image" Target="../media/image564.png"/><Relationship Id="rId164" Type="http://schemas.openxmlformats.org/officeDocument/2006/relationships/customXml" Target="../ink/ink565.xml"/><Relationship Id="rId185" Type="http://schemas.openxmlformats.org/officeDocument/2006/relationships/image" Target="../media/image585.png"/><Relationship Id="rId9" Type="http://schemas.openxmlformats.org/officeDocument/2006/relationships/image" Target="../media/image498.png"/><Relationship Id="rId210" Type="http://schemas.openxmlformats.org/officeDocument/2006/relationships/customXml" Target="../ink/ink588.xml"/><Relationship Id="rId26" Type="http://schemas.openxmlformats.org/officeDocument/2006/relationships/customXml" Target="../ink/ink496.xml"/><Relationship Id="rId231" Type="http://schemas.openxmlformats.org/officeDocument/2006/relationships/image" Target="../media/image608.png"/><Relationship Id="rId252" Type="http://schemas.openxmlformats.org/officeDocument/2006/relationships/image" Target="../media/image618.png"/><Relationship Id="rId47" Type="http://schemas.openxmlformats.org/officeDocument/2006/relationships/image" Target="../media/image516.png"/><Relationship Id="rId68" Type="http://schemas.openxmlformats.org/officeDocument/2006/relationships/customXml" Target="../ink/ink517.xml"/><Relationship Id="rId89" Type="http://schemas.openxmlformats.org/officeDocument/2006/relationships/image" Target="../media/image537.png"/><Relationship Id="rId112" Type="http://schemas.openxmlformats.org/officeDocument/2006/relationships/customXml" Target="../ink/ink539.xml"/><Relationship Id="rId133" Type="http://schemas.openxmlformats.org/officeDocument/2006/relationships/image" Target="../media/image559.png"/><Relationship Id="rId154" Type="http://schemas.openxmlformats.org/officeDocument/2006/relationships/customXml" Target="../ink/ink560.xml"/><Relationship Id="rId175" Type="http://schemas.openxmlformats.org/officeDocument/2006/relationships/image" Target="../media/image580.png"/><Relationship Id="rId196" Type="http://schemas.openxmlformats.org/officeDocument/2006/relationships/customXml" Target="../ink/ink581.xml"/><Relationship Id="rId200" Type="http://schemas.openxmlformats.org/officeDocument/2006/relationships/customXml" Target="../ink/ink583.xml"/><Relationship Id="rId16" Type="http://schemas.openxmlformats.org/officeDocument/2006/relationships/customXml" Target="../ink/ink491.xml"/><Relationship Id="rId221" Type="http://schemas.openxmlformats.org/officeDocument/2006/relationships/image" Target="../media/image603.png"/><Relationship Id="rId242" Type="http://schemas.openxmlformats.org/officeDocument/2006/relationships/image" Target="../media/image613.png"/><Relationship Id="rId37" Type="http://schemas.openxmlformats.org/officeDocument/2006/relationships/image" Target="../media/image512.png"/><Relationship Id="rId58" Type="http://schemas.openxmlformats.org/officeDocument/2006/relationships/customXml" Target="../ink/ink512.xml"/><Relationship Id="rId79" Type="http://schemas.openxmlformats.org/officeDocument/2006/relationships/image" Target="../media/image532.png"/><Relationship Id="rId102" Type="http://schemas.openxmlformats.org/officeDocument/2006/relationships/customXml" Target="../ink/ink534.xml"/><Relationship Id="rId123" Type="http://schemas.openxmlformats.org/officeDocument/2006/relationships/image" Target="../media/image554.png"/><Relationship Id="rId144" Type="http://schemas.openxmlformats.org/officeDocument/2006/relationships/customXml" Target="../ink/ink555.xml"/><Relationship Id="rId90" Type="http://schemas.openxmlformats.org/officeDocument/2006/relationships/customXml" Target="../ink/ink528.xml"/><Relationship Id="rId165" Type="http://schemas.openxmlformats.org/officeDocument/2006/relationships/image" Target="../media/image575.png"/><Relationship Id="rId186" Type="http://schemas.openxmlformats.org/officeDocument/2006/relationships/customXml" Target="../ink/ink576.xml"/><Relationship Id="rId211" Type="http://schemas.openxmlformats.org/officeDocument/2006/relationships/image" Target="../media/image598.png"/><Relationship Id="rId232" Type="http://schemas.openxmlformats.org/officeDocument/2006/relationships/customXml" Target="../ink/ink599.xml"/><Relationship Id="rId253" Type="http://schemas.openxmlformats.org/officeDocument/2006/relationships/customXml" Target="../ink/ink610.xml"/><Relationship Id="rId27" Type="http://schemas.openxmlformats.org/officeDocument/2006/relationships/image" Target="../media/image507.png"/><Relationship Id="rId48" Type="http://schemas.openxmlformats.org/officeDocument/2006/relationships/customXml" Target="../ink/ink507.xml"/><Relationship Id="rId69" Type="http://schemas.openxmlformats.org/officeDocument/2006/relationships/image" Target="../media/image527.png"/><Relationship Id="rId113" Type="http://schemas.openxmlformats.org/officeDocument/2006/relationships/image" Target="../media/image549.png"/><Relationship Id="rId134" Type="http://schemas.openxmlformats.org/officeDocument/2006/relationships/customXml" Target="../ink/ink550.xml"/><Relationship Id="rId80" Type="http://schemas.openxmlformats.org/officeDocument/2006/relationships/customXml" Target="../ink/ink523.xml"/><Relationship Id="rId155" Type="http://schemas.openxmlformats.org/officeDocument/2006/relationships/image" Target="../media/image570.png"/><Relationship Id="rId176" Type="http://schemas.openxmlformats.org/officeDocument/2006/relationships/customXml" Target="../ink/ink571.xml"/><Relationship Id="rId197" Type="http://schemas.openxmlformats.org/officeDocument/2006/relationships/image" Target="../media/image591.png"/><Relationship Id="rId201" Type="http://schemas.openxmlformats.org/officeDocument/2006/relationships/image" Target="../media/image593.png"/><Relationship Id="rId222" Type="http://schemas.openxmlformats.org/officeDocument/2006/relationships/customXml" Target="../ink/ink594.xml"/><Relationship Id="rId243" Type="http://schemas.openxmlformats.org/officeDocument/2006/relationships/customXml" Target="../ink/ink605.xml"/><Relationship Id="rId17" Type="http://schemas.openxmlformats.org/officeDocument/2006/relationships/image" Target="../media/image502.png"/><Relationship Id="rId38" Type="http://schemas.openxmlformats.org/officeDocument/2006/relationships/customXml" Target="../ink/ink502.xml"/><Relationship Id="rId59" Type="http://schemas.openxmlformats.org/officeDocument/2006/relationships/image" Target="../media/image522.png"/><Relationship Id="rId103" Type="http://schemas.openxmlformats.org/officeDocument/2006/relationships/image" Target="../media/image544.png"/><Relationship Id="rId124" Type="http://schemas.openxmlformats.org/officeDocument/2006/relationships/customXml" Target="../ink/ink545.xml"/><Relationship Id="rId70" Type="http://schemas.openxmlformats.org/officeDocument/2006/relationships/customXml" Target="../ink/ink518.xml"/><Relationship Id="rId91" Type="http://schemas.openxmlformats.org/officeDocument/2006/relationships/image" Target="../media/image538.png"/><Relationship Id="rId145" Type="http://schemas.openxmlformats.org/officeDocument/2006/relationships/image" Target="../media/image565.png"/><Relationship Id="rId166" Type="http://schemas.openxmlformats.org/officeDocument/2006/relationships/customXml" Target="../ink/ink566.xml"/><Relationship Id="rId187" Type="http://schemas.openxmlformats.org/officeDocument/2006/relationships/image" Target="../media/image586.png"/><Relationship Id="rId1" Type="http://schemas.openxmlformats.org/officeDocument/2006/relationships/slideLayout" Target="../slideLayouts/slideLayout1.xml"/><Relationship Id="rId212" Type="http://schemas.openxmlformats.org/officeDocument/2006/relationships/customXml" Target="../ink/ink589.xml"/><Relationship Id="rId233" Type="http://schemas.openxmlformats.org/officeDocument/2006/relationships/image" Target="../media/image609.png"/><Relationship Id="rId254" Type="http://schemas.openxmlformats.org/officeDocument/2006/relationships/image" Target="../media/image619.png"/><Relationship Id="rId28" Type="http://schemas.openxmlformats.org/officeDocument/2006/relationships/customXml" Target="../ink/ink497.xml"/><Relationship Id="rId49" Type="http://schemas.openxmlformats.org/officeDocument/2006/relationships/image" Target="../media/image517.png"/><Relationship Id="rId114" Type="http://schemas.openxmlformats.org/officeDocument/2006/relationships/customXml" Target="../ink/ink540.xml"/><Relationship Id="rId60" Type="http://schemas.openxmlformats.org/officeDocument/2006/relationships/customXml" Target="../ink/ink513.xml"/><Relationship Id="rId81" Type="http://schemas.openxmlformats.org/officeDocument/2006/relationships/image" Target="../media/image533.png"/><Relationship Id="rId135" Type="http://schemas.openxmlformats.org/officeDocument/2006/relationships/image" Target="../media/image560.png"/><Relationship Id="rId156" Type="http://schemas.openxmlformats.org/officeDocument/2006/relationships/customXml" Target="../ink/ink561.xml"/><Relationship Id="rId177" Type="http://schemas.openxmlformats.org/officeDocument/2006/relationships/image" Target="../media/image581.png"/><Relationship Id="rId198" Type="http://schemas.openxmlformats.org/officeDocument/2006/relationships/customXml" Target="../ink/ink582.xml"/><Relationship Id="rId202" Type="http://schemas.openxmlformats.org/officeDocument/2006/relationships/customXml" Target="../ink/ink584.xml"/><Relationship Id="rId223" Type="http://schemas.openxmlformats.org/officeDocument/2006/relationships/image" Target="../media/image604.png"/><Relationship Id="rId244" Type="http://schemas.openxmlformats.org/officeDocument/2006/relationships/image" Target="../media/image614.png"/><Relationship Id="rId18" Type="http://schemas.openxmlformats.org/officeDocument/2006/relationships/customXml" Target="../ink/ink492.xml"/><Relationship Id="rId39" Type="http://schemas.openxmlformats.org/officeDocument/2006/relationships/image" Target="../media/image171.png"/><Relationship Id="rId50" Type="http://schemas.openxmlformats.org/officeDocument/2006/relationships/customXml" Target="../ink/ink508.xml"/><Relationship Id="rId104" Type="http://schemas.openxmlformats.org/officeDocument/2006/relationships/customXml" Target="../ink/ink535.xml"/><Relationship Id="rId125" Type="http://schemas.openxmlformats.org/officeDocument/2006/relationships/image" Target="../media/image555.png"/><Relationship Id="rId146" Type="http://schemas.openxmlformats.org/officeDocument/2006/relationships/customXml" Target="../ink/ink556.xml"/><Relationship Id="rId167" Type="http://schemas.openxmlformats.org/officeDocument/2006/relationships/image" Target="../media/image576.png"/><Relationship Id="rId188" Type="http://schemas.openxmlformats.org/officeDocument/2006/relationships/customXml" Target="../ink/ink577.xml"/><Relationship Id="rId71" Type="http://schemas.openxmlformats.org/officeDocument/2006/relationships/image" Target="../media/image528.png"/><Relationship Id="rId92" Type="http://schemas.openxmlformats.org/officeDocument/2006/relationships/customXml" Target="../ink/ink529.xml"/><Relationship Id="rId213" Type="http://schemas.openxmlformats.org/officeDocument/2006/relationships/image" Target="../media/image599.png"/><Relationship Id="rId234" Type="http://schemas.openxmlformats.org/officeDocument/2006/relationships/customXml" Target="../ink/ink600.xml"/><Relationship Id="rId2" Type="http://schemas.openxmlformats.org/officeDocument/2006/relationships/customXml" Target="../ink/ink484.xml"/><Relationship Id="rId29" Type="http://schemas.openxmlformats.org/officeDocument/2006/relationships/image" Target="../media/image508.png"/><Relationship Id="rId255" Type="http://schemas.openxmlformats.org/officeDocument/2006/relationships/customXml" Target="../ink/ink611.xml"/><Relationship Id="rId40" Type="http://schemas.openxmlformats.org/officeDocument/2006/relationships/customXml" Target="../ink/ink503.xml"/><Relationship Id="rId115" Type="http://schemas.openxmlformats.org/officeDocument/2006/relationships/image" Target="../media/image550.png"/><Relationship Id="rId136" Type="http://schemas.openxmlformats.org/officeDocument/2006/relationships/customXml" Target="../ink/ink551.xml"/><Relationship Id="rId157" Type="http://schemas.openxmlformats.org/officeDocument/2006/relationships/image" Target="../media/image571.png"/><Relationship Id="rId178" Type="http://schemas.openxmlformats.org/officeDocument/2006/relationships/customXml" Target="../ink/ink572.xml"/><Relationship Id="rId61" Type="http://schemas.openxmlformats.org/officeDocument/2006/relationships/image" Target="../media/image523.png"/><Relationship Id="rId82" Type="http://schemas.openxmlformats.org/officeDocument/2006/relationships/customXml" Target="../ink/ink524.xml"/><Relationship Id="rId199" Type="http://schemas.openxmlformats.org/officeDocument/2006/relationships/image" Target="../media/image592.png"/><Relationship Id="rId203" Type="http://schemas.openxmlformats.org/officeDocument/2006/relationships/image" Target="../media/image594.png"/><Relationship Id="rId19" Type="http://schemas.openxmlformats.org/officeDocument/2006/relationships/image" Target="../media/image503.png"/><Relationship Id="rId224" Type="http://schemas.openxmlformats.org/officeDocument/2006/relationships/customXml" Target="../ink/ink595.xml"/><Relationship Id="rId245" Type="http://schemas.openxmlformats.org/officeDocument/2006/relationships/customXml" Target="../ink/ink606.xml"/><Relationship Id="rId30" Type="http://schemas.openxmlformats.org/officeDocument/2006/relationships/customXml" Target="../ink/ink498.xml"/><Relationship Id="rId105" Type="http://schemas.openxmlformats.org/officeDocument/2006/relationships/image" Target="../media/image545.png"/><Relationship Id="rId126" Type="http://schemas.openxmlformats.org/officeDocument/2006/relationships/customXml" Target="../ink/ink546.xml"/><Relationship Id="rId147" Type="http://schemas.openxmlformats.org/officeDocument/2006/relationships/image" Target="../media/image566.png"/><Relationship Id="rId168" Type="http://schemas.openxmlformats.org/officeDocument/2006/relationships/customXml" Target="../ink/ink567.xml"/><Relationship Id="rId51" Type="http://schemas.openxmlformats.org/officeDocument/2006/relationships/image" Target="../media/image518.png"/><Relationship Id="rId72" Type="http://schemas.openxmlformats.org/officeDocument/2006/relationships/customXml" Target="../ink/ink519.xml"/><Relationship Id="rId93" Type="http://schemas.openxmlformats.org/officeDocument/2006/relationships/image" Target="../media/image539.png"/><Relationship Id="rId189" Type="http://schemas.openxmlformats.org/officeDocument/2006/relationships/image" Target="../media/image587.png"/><Relationship Id="rId3" Type="http://schemas.openxmlformats.org/officeDocument/2006/relationships/image" Target="../media/image495.png"/><Relationship Id="rId214" Type="http://schemas.openxmlformats.org/officeDocument/2006/relationships/customXml" Target="../ink/ink590.xml"/><Relationship Id="rId235" Type="http://schemas.openxmlformats.org/officeDocument/2006/relationships/customXml" Target="../ink/ink601.xml"/><Relationship Id="rId256" Type="http://schemas.openxmlformats.org/officeDocument/2006/relationships/image" Target="../media/image620.png"/><Relationship Id="rId116" Type="http://schemas.openxmlformats.org/officeDocument/2006/relationships/customXml" Target="../ink/ink541.xml"/><Relationship Id="rId137" Type="http://schemas.openxmlformats.org/officeDocument/2006/relationships/image" Target="../media/image561.png"/><Relationship Id="rId158" Type="http://schemas.openxmlformats.org/officeDocument/2006/relationships/customXml" Target="../ink/ink562.xml"/><Relationship Id="rId20" Type="http://schemas.openxmlformats.org/officeDocument/2006/relationships/customXml" Target="../ink/ink493.xml"/><Relationship Id="rId41" Type="http://schemas.openxmlformats.org/officeDocument/2006/relationships/image" Target="../media/image513.png"/><Relationship Id="rId62" Type="http://schemas.openxmlformats.org/officeDocument/2006/relationships/customXml" Target="../ink/ink514.xml"/><Relationship Id="rId83" Type="http://schemas.openxmlformats.org/officeDocument/2006/relationships/image" Target="../media/image534.png"/><Relationship Id="rId179" Type="http://schemas.openxmlformats.org/officeDocument/2006/relationships/image" Target="../media/image582.png"/><Relationship Id="rId190" Type="http://schemas.openxmlformats.org/officeDocument/2006/relationships/customXml" Target="../ink/ink578.xml"/><Relationship Id="rId204" Type="http://schemas.openxmlformats.org/officeDocument/2006/relationships/customXml" Target="../ink/ink585.xml"/><Relationship Id="rId225" Type="http://schemas.openxmlformats.org/officeDocument/2006/relationships/image" Target="../media/image605.png"/><Relationship Id="rId246" Type="http://schemas.openxmlformats.org/officeDocument/2006/relationships/image" Target="../media/image615.png"/><Relationship Id="rId106" Type="http://schemas.openxmlformats.org/officeDocument/2006/relationships/customXml" Target="../ink/ink536.xml"/><Relationship Id="rId127" Type="http://schemas.openxmlformats.org/officeDocument/2006/relationships/image" Target="../media/image556.png"/><Relationship Id="rId10" Type="http://schemas.openxmlformats.org/officeDocument/2006/relationships/customXml" Target="../ink/ink488.xml"/><Relationship Id="rId31" Type="http://schemas.openxmlformats.org/officeDocument/2006/relationships/image" Target="../media/image509.png"/><Relationship Id="rId52" Type="http://schemas.openxmlformats.org/officeDocument/2006/relationships/customXml" Target="../ink/ink509.xml"/><Relationship Id="rId73" Type="http://schemas.openxmlformats.org/officeDocument/2006/relationships/image" Target="../media/image529.png"/><Relationship Id="rId94" Type="http://schemas.openxmlformats.org/officeDocument/2006/relationships/customXml" Target="../ink/ink530.xml"/><Relationship Id="rId148" Type="http://schemas.openxmlformats.org/officeDocument/2006/relationships/customXml" Target="../ink/ink557.xml"/><Relationship Id="rId169" Type="http://schemas.openxmlformats.org/officeDocument/2006/relationships/image" Target="../media/image577.png"/><Relationship Id="rId4" Type="http://schemas.openxmlformats.org/officeDocument/2006/relationships/customXml" Target="../ink/ink485.xml"/><Relationship Id="rId180" Type="http://schemas.openxmlformats.org/officeDocument/2006/relationships/customXml" Target="../ink/ink573.xml"/><Relationship Id="rId215" Type="http://schemas.openxmlformats.org/officeDocument/2006/relationships/image" Target="../media/image600.png"/><Relationship Id="rId236" Type="http://schemas.openxmlformats.org/officeDocument/2006/relationships/image" Target="../media/image610.png"/><Relationship Id="rId257" Type="http://schemas.openxmlformats.org/officeDocument/2006/relationships/customXml" Target="../ink/ink612.xml"/></Relationships>
</file>

<file path=ppt/slides/_rels/slide12.xml.rels><?xml version="1.0" encoding="UTF-8" standalone="yes"?>
<Relationships xmlns="http://schemas.openxmlformats.org/package/2006/relationships"><Relationship Id="rId13" Type="http://schemas.openxmlformats.org/officeDocument/2006/relationships/image" Target="../media/image627.png"/><Relationship Id="rId18" Type="http://schemas.openxmlformats.org/officeDocument/2006/relationships/customXml" Target="../ink/ink621.xml"/><Relationship Id="rId26" Type="http://schemas.openxmlformats.org/officeDocument/2006/relationships/customXml" Target="../ink/ink625.xml"/><Relationship Id="rId39" Type="http://schemas.openxmlformats.org/officeDocument/2006/relationships/image" Target="../media/image640.png"/><Relationship Id="rId21" Type="http://schemas.openxmlformats.org/officeDocument/2006/relationships/image" Target="../media/image631.png"/><Relationship Id="rId34" Type="http://schemas.openxmlformats.org/officeDocument/2006/relationships/customXml" Target="../ink/ink629.xml"/><Relationship Id="rId42" Type="http://schemas.openxmlformats.org/officeDocument/2006/relationships/customXml" Target="../ink/ink633.xml"/><Relationship Id="rId47" Type="http://schemas.openxmlformats.org/officeDocument/2006/relationships/image" Target="../media/image644.png"/><Relationship Id="rId50" Type="http://schemas.openxmlformats.org/officeDocument/2006/relationships/image" Target="../media/image646.png"/><Relationship Id="rId7" Type="http://schemas.openxmlformats.org/officeDocument/2006/relationships/image" Target="../media/image624.png"/><Relationship Id="rId2" Type="http://schemas.openxmlformats.org/officeDocument/2006/relationships/customXml" Target="../ink/ink613.xml"/><Relationship Id="rId16" Type="http://schemas.openxmlformats.org/officeDocument/2006/relationships/customXml" Target="../ink/ink620.xml"/><Relationship Id="rId29" Type="http://schemas.openxmlformats.org/officeDocument/2006/relationships/image" Target="../media/image635.png"/><Relationship Id="rId11" Type="http://schemas.openxmlformats.org/officeDocument/2006/relationships/image" Target="../media/image626.png"/><Relationship Id="rId24" Type="http://schemas.openxmlformats.org/officeDocument/2006/relationships/customXml" Target="../ink/ink624.xml"/><Relationship Id="rId32" Type="http://schemas.openxmlformats.org/officeDocument/2006/relationships/customXml" Target="../ink/ink628.xml"/><Relationship Id="rId37" Type="http://schemas.openxmlformats.org/officeDocument/2006/relationships/image" Target="../media/image639.png"/><Relationship Id="rId40" Type="http://schemas.openxmlformats.org/officeDocument/2006/relationships/customXml" Target="../ink/ink632.xml"/><Relationship Id="rId45" Type="http://schemas.openxmlformats.org/officeDocument/2006/relationships/image" Target="../media/image643.png"/><Relationship Id="rId5" Type="http://schemas.openxmlformats.org/officeDocument/2006/relationships/image" Target="../media/image623.png"/><Relationship Id="rId15" Type="http://schemas.openxmlformats.org/officeDocument/2006/relationships/image" Target="../media/image628.png"/><Relationship Id="rId23" Type="http://schemas.openxmlformats.org/officeDocument/2006/relationships/image" Target="../media/image632.png"/><Relationship Id="rId28" Type="http://schemas.openxmlformats.org/officeDocument/2006/relationships/customXml" Target="../ink/ink626.xml"/><Relationship Id="rId36" Type="http://schemas.openxmlformats.org/officeDocument/2006/relationships/customXml" Target="../ink/ink630.xml"/><Relationship Id="rId49" Type="http://schemas.openxmlformats.org/officeDocument/2006/relationships/image" Target="../media/image645.png"/><Relationship Id="rId10" Type="http://schemas.openxmlformats.org/officeDocument/2006/relationships/customXml" Target="../ink/ink617.xml"/><Relationship Id="rId19" Type="http://schemas.openxmlformats.org/officeDocument/2006/relationships/image" Target="../media/image630.png"/><Relationship Id="rId31" Type="http://schemas.openxmlformats.org/officeDocument/2006/relationships/image" Target="../media/image636.png"/><Relationship Id="rId44" Type="http://schemas.openxmlformats.org/officeDocument/2006/relationships/customXml" Target="../ink/ink634.xml"/><Relationship Id="rId4" Type="http://schemas.openxmlformats.org/officeDocument/2006/relationships/customXml" Target="../ink/ink614.xml"/><Relationship Id="rId9" Type="http://schemas.openxmlformats.org/officeDocument/2006/relationships/image" Target="../media/image625.png"/><Relationship Id="rId14" Type="http://schemas.openxmlformats.org/officeDocument/2006/relationships/customXml" Target="../ink/ink619.xml"/><Relationship Id="rId22" Type="http://schemas.openxmlformats.org/officeDocument/2006/relationships/customXml" Target="../ink/ink623.xml"/><Relationship Id="rId27" Type="http://schemas.openxmlformats.org/officeDocument/2006/relationships/image" Target="../media/image634.png"/><Relationship Id="rId30" Type="http://schemas.openxmlformats.org/officeDocument/2006/relationships/customXml" Target="../ink/ink627.xml"/><Relationship Id="rId35" Type="http://schemas.openxmlformats.org/officeDocument/2006/relationships/image" Target="../media/image638.png"/><Relationship Id="rId43" Type="http://schemas.openxmlformats.org/officeDocument/2006/relationships/image" Target="../media/image642.png"/><Relationship Id="rId48" Type="http://schemas.openxmlformats.org/officeDocument/2006/relationships/customXml" Target="../ink/ink636.xml"/><Relationship Id="rId8" Type="http://schemas.openxmlformats.org/officeDocument/2006/relationships/customXml" Target="../ink/ink616.xml"/><Relationship Id="rId3" Type="http://schemas.openxmlformats.org/officeDocument/2006/relationships/image" Target="../media/image622.png"/><Relationship Id="rId12" Type="http://schemas.openxmlformats.org/officeDocument/2006/relationships/customXml" Target="../ink/ink618.xml"/><Relationship Id="rId17" Type="http://schemas.openxmlformats.org/officeDocument/2006/relationships/image" Target="../media/image629.png"/><Relationship Id="rId25" Type="http://schemas.openxmlformats.org/officeDocument/2006/relationships/image" Target="../media/image633.png"/><Relationship Id="rId33" Type="http://schemas.openxmlformats.org/officeDocument/2006/relationships/image" Target="../media/image637.png"/><Relationship Id="rId38" Type="http://schemas.openxmlformats.org/officeDocument/2006/relationships/customXml" Target="../ink/ink631.xml"/><Relationship Id="rId46" Type="http://schemas.openxmlformats.org/officeDocument/2006/relationships/customXml" Target="../ink/ink635.xml"/><Relationship Id="rId20" Type="http://schemas.openxmlformats.org/officeDocument/2006/relationships/customXml" Target="../ink/ink622.xml"/><Relationship Id="rId41" Type="http://schemas.openxmlformats.org/officeDocument/2006/relationships/image" Target="../media/image641.png"/><Relationship Id="rId1" Type="http://schemas.openxmlformats.org/officeDocument/2006/relationships/slideLayout" Target="../slideLayouts/slideLayout1.xml"/><Relationship Id="rId6" Type="http://schemas.openxmlformats.org/officeDocument/2006/relationships/customXml" Target="../ink/ink615.xml"/></Relationships>
</file>

<file path=ppt/slides/_rels/slide13.xml.rels><?xml version="1.0" encoding="UTF-8" standalone="yes"?>
<Relationships xmlns="http://schemas.openxmlformats.org/package/2006/relationships"><Relationship Id="rId21" Type="http://schemas.openxmlformats.org/officeDocument/2006/relationships/image" Target="../media/image656.png"/><Relationship Id="rId170" Type="http://schemas.openxmlformats.org/officeDocument/2006/relationships/customXml" Target="../ink/ink721.xml"/><Relationship Id="rId268" Type="http://schemas.openxmlformats.org/officeDocument/2006/relationships/image" Target="../media/image777.png"/><Relationship Id="rId475" Type="http://schemas.openxmlformats.org/officeDocument/2006/relationships/customXml" Target="../ink/ink874.xml"/><Relationship Id="rId682" Type="http://schemas.openxmlformats.org/officeDocument/2006/relationships/image" Target="../media/image983.png"/><Relationship Id="rId128" Type="http://schemas.openxmlformats.org/officeDocument/2006/relationships/customXml" Target="../ink/ink700.xml"/><Relationship Id="rId335" Type="http://schemas.openxmlformats.org/officeDocument/2006/relationships/customXml" Target="../ink/ink804.xml"/><Relationship Id="rId542" Type="http://schemas.openxmlformats.org/officeDocument/2006/relationships/image" Target="../media/image914.png"/><Relationship Id="rId987" Type="http://schemas.openxmlformats.org/officeDocument/2006/relationships/customXml" Target="../ink/ink1133.xml"/><Relationship Id="rId1172" Type="http://schemas.openxmlformats.org/officeDocument/2006/relationships/image" Target="../media/image1221.png"/><Relationship Id="rId402" Type="http://schemas.openxmlformats.org/officeDocument/2006/relationships/image" Target="../media/image844.png"/><Relationship Id="rId847" Type="http://schemas.openxmlformats.org/officeDocument/2006/relationships/customXml" Target="../ink/ink1061.xml"/><Relationship Id="rId1032" Type="http://schemas.openxmlformats.org/officeDocument/2006/relationships/customXml" Target="../ink/ink1156.xml"/><Relationship Id="rId707" Type="http://schemas.openxmlformats.org/officeDocument/2006/relationships/customXml" Target="../ink/ink990.xml"/><Relationship Id="rId914" Type="http://schemas.openxmlformats.org/officeDocument/2006/relationships/image" Target="../media/image1098.png"/><Relationship Id="rId43" Type="http://schemas.openxmlformats.org/officeDocument/2006/relationships/image" Target="../media/image667.png"/><Relationship Id="rId192" Type="http://schemas.openxmlformats.org/officeDocument/2006/relationships/customXml" Target="../ink/ink732.xml"/><Relationship Id="rId497" Type="http://schemas.openxmlformats.org/officeDocument/2006/relationships/customXml" Target="../ink/ink885.xml"/><Relationship Id="rId357" Type="http://schemas.openxmlformats.org/officeDocument/2006/relationships/customXml" Target="../ink/ink815.xml"/><Relationship Id="rId1194" Type="http://schemas.openxmlformats.org/officeDocument/2006/relationships/customXml" Target="../ink/ink1240.xml"/><Relationship Id="rId217" Type="http://schemas.openxmlformats.org/officeDocument/2006/relationships/image" Target="../media/image752.png"/><Relationship Id="rId564" Type="http://schemas.openxmlformats.org/officeDocument/2006/relationships/image" Target="../media/image925.png"/><Relationship Id="rId771" Type="http://schemas.openxmlformats.org/officeDocument/2006/relationships/image" Target="../media/image1027.png"/><Relationship Id="rId869" Type="http://schemas.openxmlformats.org/officeDocument/2006/relationships/customXml" Target="../ink/ink1072.xml"/><Relationship Id="rId424" Type="http://schemas.openxmlformats.org/officeDocument/2006/relationships/image" Target="../media/image855.png"/><Relationship Id="rId631" Type="http://schemas.openxmlformats.org/officeDocument/2006/relationships/customXml" Target="../ink/ink952.xml"/><Relationship Id="rId729" Type="http://schemas.openxmlformats.org/officeDocument/2006/relationships/image" Target="../media/image1006.png"/><Relationship Id="rId1054" Type="http://schemas.openxmlformats.org/officeDocument/2006/relationships/image" Target="../media/image1165.png"/><Relationship Id="rId1261" Type="http://schemas.openxmlformats.org/officeDocument/2006/relationships/image" Target="../media/image1264.png"/><Relationship Id="rId936" Type="http://schemas.openxmlformats.org/officeDocument/2006/relationships/image" Target="../media/image1108.png"/><Relationship Id="rId1121" Type="http://schemas.openxmlformats.org/officeDocument/2006/relationships/image" Target="../media/image1198.png"/><Relationship Id="rId1219" Type="http://schemas.openxmlformats.org/officeDocument/2006/relationships/customXml" Target="../ink/ink1253.xml"/><Relationship Id="rId65" Type="http://schemas.openxmlformats.org/officeDocument/2006/relationships/image" Target="../media/image678.png"/><Relationship Id="rId281" Type="http://schemas.openxmlformats.org/officeDocument/2006/relationships/customXml" Target="../ink/ink777.xml"/><Relationship Id="rId141" Type="http://schemas.openxmlformats.org/officeDocument/2006/relationships/image" Target="../media/image716.png"/><Relationship Id="rId379" Type="http://schemas.openxmlformats.org/officeDocument/2006/relationships/customXml" Target="../ink/ink826.xml"/><Relationship Id="rId586" Type="http://schemas.openxmlformats.org/officeDocument/2006/relationships/image" Target="../media/image936.png"/><Relationship Id="rId793" Type="http://schemas.openxmlformats.org/officeDocument/2006/relationships/image" Target="../media/image1038.png"/><Relationship Id="rId7" Type="http://schemas.openxmlformats.org/officeDocument/2006/relationships/image" Target="../media/image649.png"/><Relationship Id="rId239" Type="http://schemas.openxmlformats.org/officeDocument/2006/relationships/image" Target="../media/image763.png"/><Relationship Id="rId446" Type="http://schemas.openxmlformats.org/officeDocument/2006/relationships/image" Target="../media/image866.png"/><Relationship Id="rId653" Type="http://schemas.openxmlformats.org/officeDocument/2006/relationships/customXml" Target="../ink/ink963.xml"/><Relationship Id="rId1076" Type="http://schemas.openxmlformats.org/officeDocument/2006/relationships/image" Target="../media/image1176.png"/><Relationship Id="rId1283" Type="http://schemas.openxmlformats.org/officeDocument/2006/relationships/image" Target="../media/image1275.png"/><Relationship Id="rId306" Type="http://schemas.openxmlformats.org/officeDocument/2006/relationships/image" Target="../media/image796.png"/><Relationship Id="rId860" Type="http://schemas.openxmlformats.org/officeDocument/2006/relationships/image" Target="../media/image1071.png"/><Relationship Id="rId958" Type="http://schemas.openxmlformats.org/officeDocument/2006/relationships/image" Target="../media/image1119.png"/><Relationship Id="rId1143" Type="http://schemas.openxmlformats.org/officeDocument/2006/relationships/image" Target="../media/image1209.png"/><Relationship Id="rId87" Type="http://schemas.openxmlformats.org/officeDocument/2006/relationships/image" Target="../media/image689.png"/><Relationship Id="rId513" Type="http://schemas.openxmlformats.org/officeDocument/2006/relationships/customXml" Target="../ink/ink893.xml"/><Relationship Id="rId720" Type="http://schemas.openxmlformats.org/officeDocument/2006/relationships/customXml" Target="../ink/ink997.xml"/><Relationship Id="rId818" Type="http://schemas.openxmlformats.org/officeDocument/2006/relationships/customXml" Target="../ink/ink1046.xml"/><Relationship Id="rId1003" Type="http://schemas.openxmlformats.org/officeDocument/2006/relationships/customXml" Target="../ink/ink1141.xml"/><Relationship Id="rId1210" Type="http://schemas.openxmlformats.org/officeDocument/2006/relationships/customXml" Target="../ink/ink1248.xml"/><Relationship Id="rId14" Type="http://schemas.openxmlformats.org/officeDocument/2006/relationships/customXml" Target="../ink/ink643.xml"/><Relationship Id="rId163" Type="http://schemas.openxmlformats.org/officeDocument/2006/relationships/image" Target="../media/image727.png"/><Relationship Id="rId370" Type="http://schemas.openxmlformats.org/officeDocument/2006/relationships/image" Target="../media/image828.png"/><Relationship Id="rId230" Type="http://schemas.openxmlformats.org/officeDocument/2006/relationships/customXml" Target="../ink/ink751.xml"/><Relationship Id="rId468" Type="http://schemas.openxmlformats.org/officeDocument/2006/relationships/image" Target="../media/image877.png"/><Relationship Id="rId675" Type="http://schemas.openxmlformats.org/officeDocument/2006/relationships/customXml" Target="../ink/ink974.xml"/><Relationship Id="rId882" Type="http://schemas.openxmlformats.org/officeDocument/2006/relationships/image" Target="../media/image1082.png"/><Relationship Id="rId1098" Type="http://schemas.openxmlformats.org/officeDocument/2006/relationships/image" Target="../media/image1187.png"/><Relationship Id="rId328" Type="http://schemas.openxmlformats.org/officeDocument/2006/relationships/image" Target="../media/image807.png"/><Relationship Id="rId535" Type="http://schemas.openxmlformats.org/officeDocument/2006/relationships/customXml" Target="../ink/ink904.xml"/><Relationship Id="rId742" Type="http://schemas.openxmlformats.org/officeDocument/2006/relationships/customXml" Target="../ink/ink1008.xml"/><Relationship Id="rId1165" Type="http://schemas.openxmlformats.org/officeDocument/2006/relationships/customXml" Target="../ink/ink1225.xml"/><Relationship Id="rId602" Type="http://schemas.openxmlformats.org/officeDocument/2006/relationships/image" Target="../media/image944.png"/><Relationship Id="rId1025" Type="http://schemas.openxmlformats.org/officeDocument/2006/relationships/image" Target="../media/image1151.png"/><Relationship Id="rId1232" Type="http://schemas.openxmlformats.org/officeDocument/2006/relationships/image" Target="../media/image1250.png"/><Relationship Id="rId907" Type="http://schemas.openxmlformats.org/officeDocument/2006/relationships/customXml" Target="../ink/ink1091.xml"/><Relationship Id="rId36" Type="http://schemas.openxmlformats.org/officeDocument/2006/relationships/customXml" Target="../ink/ink654.xml"/><Relationship Id="rId185" Type="http://schemas.openxmlformats.org/officeDocument/2006/relationships/image" Target="../media/image736.png"/><Relationship Id="rId392" Type="http://schemas.openxmlformats.org/officeDocument/2006/relationships/image" Target="../media/image839.png"/><Relationship Id="rId697" Type="http://schemas.openxmlformats.org/officeDocument/2006/relationships/customXml" Target="../ink/ink985.xml"/><Relationship Id="rId252" Type="http://schemas.openxmlformats.org/officeDocument/2006/relationships/image" Target="../media/image769.png"/><Relationship Id="rId1187" Type="http://schemas.openxmlformats.org/officeDocument/2006/relationships/customXml" Target="../ink/ink1236.xml"/><Relationship Id="rId112" Type="http://schemas.openxmlformats.org/officeDocument/2006/relationships/customXml" Target="../ink/ink692.xml"/><Relationship Id="rId557" Type="http://schemas.openxmlformats.org/officeDocument/2006/relationships/customXml" Target="../ink/ink915.xml"/><Relationship Id="rId764" Type="http://schemas.openxmlformats.org/officeDocument/2006/relationships/customXml" Target="../ink/ink1019.xml"/><Relationship Id="rId971" Type="http://schemas.openxmlformats.org/officeDocument/2006/relationships/image" Target="../media/image1125.png"/><Relationship Id="rId417" Type="http://schemas.openxmlformats.org/officeDocument/2006/relationships/customXml" Target="../ink/ink845.xml"/><Relationship Id="rId624" Type="http://schemas.openxmlformats.org/officeDocument/2006/relationships/image" Target="../media/image954.png"/><Relationship Id="rId831" Type="http://schemas.openxmlformats.org/officeDocument/2006/relationships/image" Target="../media/image1057.png"/><Relationship Id="rId1047" Type="http://schemas.openxmlformats.org/officeDocument/2006/relationships/customXml" Target="../ink/ink1164.xml"/><Relationship Id="rId1254" Type="http://schemas.openxmlformats.org/officeDocument/2006/relationships/customXml" Target="../ink/ink1271.xml"/><Relationship Id="rId929" Type="http://schemas.openxmlformats.org/officeDocument/2006/relationships/customXml" Target="../ink/ink1103.xml"/><Relationship Id="rId1114" Type="http://schemas.openxmlformats.org/officeDocument/2006/relationships/customXml" Target="../ink/ink1198.xml"/><Relationship Id="rId58" Type="http://schemas.openxmlformats.org/officeDocument/2006/relationships/customXml" Target="../ink/ink665.xml"/><Relationship Id="rId274" Type="http://schemas.openxmlformats.org/officeDocument/2006/relationships/image" Target="../media/image780.png"/><Relationship Id="rId481" Type="http://schemas.openxmlformats.org/officeDocument/2006/relationships/customXml" Target="../ink/ink877.xml"/><Relationship Id="rId134" Type="http://schemas.openxmlformats.org/officeDocument/2006/relationships/customXml" Target="../ink/ink703.xml"/><Relationship Id="rId579" Type="http://schemas.openxmlformats.org/officeDocument/2006/relationships/customXml" Target="../ink/ink926.xml"/><Relationship Id="rId786" Type="http://schemas.openxmlformats.org/officeDocument/2006/relationships/customXml" Target="../ink/ink1030.xml"/><Relationship Id="rId993" Type="http://schemas.openxmlformats.org/officeDocument/2006/relationships/customXml" Target="../ink/ink1136.xml"/><Relationship Id="rId341" Type="http://schemas.openxmlformats.org/officeDocument/2006/relationships/customXml" Target="../ink/ink807.xml"/><Relationship Id="rId439" Type="http://schemas.openxmlformats.org/officeDocument/2006/relationships/customXml" Target="../ink/ink856.xml"/><Relationship Id="rId646" Type="http://schemas.openxmlformats.org/officeDocument/2006/relationships/image" Target="../media/image965.png"/><Relationship Id="rId1069" Type="http://schemas.openxmlformats.org/officeDocument/2006/relationships/customXml" Target="../ink/ink1175.xml"/><Relationship Id="rId1276" Type="http://schemas.openxmlformats.org/officeDocument/2006/relationships/customXml" Target="../ink/ink1282.xml"/><Relationship Id="rId201" Type="http://schemas.openxmlformats.org/officeDocument/2006/relationships/image" Target="../media/image744.png"/><Relationship Id="rId506" Type="http://schemas.openxmlformats.org/officeDocument/2006/relationships/image" Target="../media/image896.png"/><Relationship Id="rId853" Type="http://schemas.openxmlformats.org/officeDocument/2006/relationships/customXml" Target="../ink/ink1064.xml"/><Relationship Id="rId1136" Type="http://schemas.openxmlformats.org/officeDocument/2006/relationships/customXml" Target="../ink/ink1209.xml"/><Relationship Id="rId713" Type="http://schemas.openxmlformats.org/officeDocument/2006/relationships/image" Target="../media/image998.png"/><Relationship Id="rId920" Type="http://schemas.openxmlformats.org/officeDocument/2006/relationships/customXml" Target="../ink/ink1098.xml"/><Relationship Id="rId1203" Type="http://schemas.openxmlformats.org/officeDocument/2006/relationships/image" Target="../media/image1236.png"/><Relationship Id="rId296" Type="http://schemas.openxmlformats.org/officeDocument/2006/relationships/image" Target="../media/image791.png"/><Relationship Id="rId156" Type="http://schemas.openxmlformats.org/officeDocument/2006/relationships/customXml" Target="../ink/ink714.xml"/><Relationship Id="rId363" Type="http://schemas.openxmlformats.org/officeDocument/2006/relationships/customXml" Target="../ink/ink818.xml"/><Relationship Id="rId570" Type="http://schemas.openxmlformats.org/officeDocument/2006/relationships/image" Target="../media/image928.png"/><Relationship Id="rId223" Type="http://schemas.openxmlformats.org/officeDocument/2006/relationships/image" Target="../media/image755.png"/><Relationship Id="rId430" Type="http://schemas.openxmlformats.org/officeDocument/2006/relationships/image" Target="../media/image858.png"/><Relationship Id="rId668" Type="http://schemas.openxmlformats.org/officeDocument/2006/relationships/image" Target="../media/image976.png"/><Relationship Id="rId875" Type="http://schemas.openxmlformats.org/officeDocument/2006/relationships/customXml" Target="../ink/ink1075.xml"/><Relationship Id="rId1060" Type="http://schemas.openxmlformats.org/officeDocument/2006/relationships/image" Target="../media/image1168.png"/><Relationship Id="rId528" Type="http://schemas.openxmlformats.org/officeDocument/2006/relationships/image" Target="../media/image907.png"/><Relationship Id="rId735" Type="http://schemas.openxmlformats.org/officeDocument/2006/relationships/image" Target="../media/image1009.png"/><Relationship Id="rId942" Type="http://schemas.openxmlformats.org/officeDocument/2006/relationships/image" Target="../media/image1111.png"/><Relationship Id="rId1158" Type="http://schemas.openxmlformats.org/officeDocument/2006/relationships/customXml" Target="../ink/ink1221.xml"/><Relationship Id="rId1018" Type="http://schemas.openxmlformats.org/officeDocument/2006/relationships/image" Target="../media/image1148.png"/><Relationship Id="rId1225" Type="http://schemas.openxmlformats.org/officeDocument/2006/relationships/customXml" Target="../ink/ink1256.xml"/><Relationship Id="rId71" Type="http://schemas.openxmlformats.org/officeDocument/2006/relationships/image" Target="../media/image681.png"/><Relationship Id="rId802" Type="http://schemas.openxmlformats.org/officeDocument/2006/relationships/customXml" Target="../ink/ink1038.xml"/><Relationship Id="rId29" Type="http://schemas.openxmlformats.org/officeDocument/2006/relationships/image" Target="../media/image660.png"/><Relationship Id="rId178" Type="http://schemas.openxmlformats.org/officeDocument/2006/relationships/customXml" Target="../ink/ink725.xml"/><Relationship Id="rId385" Type="http://schemas.openxmlformats.org/officeDocument/2006/relationships/customXml" Target="../ink/ink829.xml"/><Relationship Id="rId592" Type="http://schemas.openxmlformats.org/officeDocument/2006/relationships/image" Target="../media/image939.png"/><Relationship Id="rId245" Type="http://schemas.openxmlformats.org/officeDocument/2006/relationships/customXml" Target="../ink/ink759.xml"/><Relationship Id="rId452" Type="http://schemas.openxmlformats.org/officeDocument/2006/relationships/image" Target="../media/image869.png"/><Relationship Id="rId897" Type="http://schemas.openxmlformats.org/officeDocument/2006/relationships/customXml" Target="../ink/ink1086.xml"/><Relationship Id="rId1082" Type="http://schemas.openxmlformats.org/officeDocument/2006/relationships/image" Target="../media/image1179.png"/><Relationship Id="rId105" Type="http://schemas.openxmlformats.org/officeDocument/2006/relationships/image" Target="../media/image698.png"/><Relationship Id="rId312" Type="http://schemas.openxmlformats.org/officeDocument/2006/relationships/image" Target="../media/image799.png"/><Relationship Id="rId757" Type="http://schemas.openxmlformats.org/officeDocument/2006/relationships/image" Target="../media/image1020.png"/><Relationship Id="rId964" Type="http://schemas.openxmlformats.org/officeDocument/2006/relationships/customXml" Target="../ink/ink1121.xml"/><Relationship Id="rId93" Type="http://schemas.openxmlformats.org/officeDocument/2006/relationships/image" Target="../media/image692.png"/><Relationship Id="rId617" Type="http://schemas.openxmlformats.org/officeDocument/2006/relationships/customXml" Target="../ink/ink945.xml"/><Relationship Id="rId824" Type="http://schemas.openxmlformats.org/officeDocument/2006/relationships/customXml" Target="../ink/ink1049.xml"/><Relationship Id="rId1247" Type="http://schemas.openxmlformats.org/officeDocument/2006/relationships/customXml" Target="../ink/ink1267.xml"/><Relationship Id="rId1107" Type="http://schemas.openxmlformats.org/officeDocument/2006/relationships/image" Target="../media/image1191.png"/><Relationship Id="rId20" Type="http://schemas.openxmlformats.org/officeDocument/2006/relationships/customXml" Target="../ink/ink646.xml"/><Relationship Id="rId267" Type="http://schemas.openxmlformats.org/officeDocument/2006/relationships/customXml" Target="../ink/ink770.xml"/><Relationship Id="rId474" Type="http://schemas.openxmlformats.org/officeDocument/2006/relationships/image" Target="../media/image880.png"/><Relationship Id="rId127" Type="http://schemas.openxmlformats.org/officeDocument/2006/relationships/image" Target="../media/image709.png"/><Relationship Id="rId681" Type="http://schemas.openxmlformats.org/officeDocument/2006/relationships/customXml" Target="../ink/ink977.xml"/><Relationship Id="rId779" Type="http://schemas.openxmlformats.org/officeDocument/2006/relationships/image" Target="../media/image1031.png"/><Relationship Id="rId986" Type="http://schemas.openxmlformats.org/officeDocument/2006/relationships/image" Target="../media/image1132.png"/><Relationship Id="rId334" Type="http://schemas.openxmlformats.org/officeDocument/2006/relationships/image" Target="../media/image810.png"/><Relationship Id="rId541" Type="http://schemas.openxmlformats.org/officeDocument/2006/relationships/customXml" Target="../ink/ink907.xml"/><Relationship Id="rId639" Type="http://schemas.openxmlformats.org/officeDocument/2006/relationships/customXml" Target="../ink/ink956.xml"/><Relationship Id="rId1171" Type="http://schemas.openxmlformats.org/officeDocument/2006/relationships/customXml" Target="../ink/ink1228.xml"/><Relationship Id="rId1269" Type="http://schemas.openxmlformats.org/officeDocument/2006/relationships/image" Target="../media/image1268.png"/><Relationship Id="rId401" Type="http://schemas.openxmlformats.org/officeDocument/2006/relationships/customXml" Target="../ink/ink837.xml"/><Relationship Id="rId846" Type="http://schemas.openxmlformats.org/officeDocument/2006/relationships/image" Target="../media/image1064.png"/><Relationship Id="rId1031" Type="http://schemas.openxmlformats.org/officeDocument/2006/relationships/image" Target="../media/image1154.png"/><Relationship Id="rId1129" Type="http://schemas.openxmlformats.org/officeDocument/2006/relationships/image" Target="../media/image1202.png"/><Relationship Id="rId706" Type="http://schemas.openxmlformats.org/officeDocument/2006/relationships/image" Target="../media/image995.png"/><Relationship Id="rId913" Type="http://schemas.openxmlformats.org/officeDocument/2006/relationships/customXml" Target="../ink/ink1094.xml"/><Relationship Id="rId42" Type="http://schemas.openxmlformats.org/officeDocument/2006/relationships/customXml" Target="../ink/ink657.xml"/><Relationship Id="rId191" Type="http://schemas.openxmlformats.org/officeDocument/2006/relationships/image" Target="../media/image739.png"/><Relationship Id="rId289" Type="http://schemas.openxmlformats.org/officeDocument/2006/relationships/customXml" Target="../ink/ink781.xml"/><Relationship Id="rId496" Type="http://schemas.openxmlformats.org/officeDocument/2006/relationships/image" Target="../media/image891.png"/><Relationship Id="rId53" Type="http://schemas.openxmlformats.org/officeDocument/2006/relationships/image" Target="../media/image672.png"/><Relationship Id="rId149" Type="http://schemas.openxmlformats.org/officeDocument/2006/relationships/image" Target="../media/image720.png"/><Relationship Id="rId356" Type="http://schemas.openxmlformats.org/officeDocument/2006/relationships/image" Target="../media/image821.png"/><Relationship Id="rId563" Type="http://schemas.openxmlformats.org/officeDocument/2006/relationships/customXml" Target="../ink/ink918.xml"/><Relationship Id="rId770" Type="http://schemas.openxmlformats.org/officeDocument/2006/relationships/customXml" Target="../ink/ink1022.xml"/><Relationship Id="rId1193" Type="http://schemas.openxmlformats.org/officeDocument/2006/relationships/customXml" Target="../ink/ink1239.xml"/><Relationship Id="rId1207" Type="http://schemas.openxmlformats.org/officeDocument/2006/relationships/image" Target="../media/image1238.png"/><Relationship Id="rId216" Type="http://schemas.openxmlformats.org/officeDocument/2006/relationships/customXml" Target="../ink/ink744.xml"/><Relationship Id="rId423" Type="http://schemas.openxmlformats.org/officeDocument/2006/relationships/customXml" Target="../ink/ink848.xml"/><Relationship Id="rId868" Type="http://schemas.openxmlformats.org/officeDocument/2006/relationships/image" Target="../media/image1075.png"/><Relationship Id="rId1053" Type="http://schemas.openxmlformats.org/officeDocument/2006/relationships/customXml" Target="../ink/ink1167.xml"/><Relationship Id="rId1260" Type="http://schemas.openxmlformats.org/officeDocument/2006/relationships/customXml" Target="../ink/ink1274.xml"/><Relationship Id="rId630" Type="http://schemas.openxmlformats.org/officeDocument/2006/relationships/image" Target="../media/image957.png"/><Relationship Id="rId728" Type="http://schemas.openxmlformats.org/officeDocument/2006/relationships/customXml" Target="../ink/ink1001.xml"/><Relationship Id="rId935" Type="http://schemas.openxmlformats.org/officeDocument/2006/relationships/customXml" Target="../ink/ink1106.xml"/><Relationship Id="rId64" Type="http://schemas.openxmlformats.org/officeDocument/2006/relationships/customXml" Target="../ink/ink668.xml"/><Relationship Id="rId367" Type="http://schemas.openxmlformats.org/officeDocument/2006/relationships/customXml" Target="../ink/ink820.xml"/><Relationship Id="rId574" Type="http://schemas.openxmlformats.org/officeDocument/2006/relationships/image" Target="../media/image930.png"/><Relationship Id="rId1120" Type="http://schemas.openxmlformats.org/officeDocument/2006/relationships/customXml" Target="../ink/ink1201.xml"/><Relationship Id="rId1218" Type="http://schemas.openxmlformats.org/officeDocument/2006/relationships/image" Target="../media/image1243.png"/><Relationship Id="rId227" Type="http://schemas.openxmlformats.org/officeDocument/2006/relationships/image" Target="../media/image757.png"/><Relationship Id="rId781" Type="http://schemas.openxmlformats.org/officeDocument/2006/relationships/image" Target="../media/image1032.png"/><Relationship Id="rId879" Type="http://schemas.openxmlformats.org/officeDocument/2006/relationships/customXml" Target="../ink/ink1077.xml"/><Relationship Id="rId434" Type="http://schemas.openxmlformats.org/officeDocument/2006/relationships/image" Target="../media/image860.png"/><Relationship Id="rId641" Type="http://schemas.openxmlformats.org/officeDocument/2006/relationships/customXml" Target="../ink/ink957.xml"/><Relationship Id="rId739" Type="http://schemas.openxmlformats.org/officeDocument/2006/relationships/image" Target="../media/image1011.png"/><Relationship Id="rId1064" Type="http://schemas.openxmlformats.org/officeDocument/2006/relationships/image" Target="../media/image1170.png"/><Relationship Id="rId1271" Type="http://schemas.openxmlformats.org/officeDocument/2006/relationships/image" Target="../media/image1269.png"/><Relationship Id="rId280" Type="http://schemas.openxmlformats.org/officeDocument/2006/relationships/image" Target="../media/image783.png"/><Relationship Id="rId501" Type="http://schemas.openxmlformats.org/officeDocument/2006/relationships/customXml" Target="../ink/ink887.xml"/><Relationship Id="rId946" Type="http://schemas.openxmlformats.org/officeDocument/2006/relationships/image" Target="../media/image1113.png"/><Relationship Id="rId1131" Type="http://schemas.openxmlformats.org/officeDocument/2006/relationships/image" Target="../media/image1203.png"/><Relationship Id="rId1229" Type="http://schemas.openxmlformats.org/officeDocument/2006/relationships/customXml" Target="../ink/ink1258.xml"/><Relationship Id="rId75" Type="http://schemas.openxmlformats.org/officeDocument/2006/relationships/image" Target="../media/image683.png"/><Relationship Id="rId140" Type="http://schemas.openxmlformats.org/officeDocument/2006/relationships/customXml" Target="../ink/ink706.xml"/><Relationship Id="rId378" Type="http://schemas.openxmlformats.org/officeDocument/2006/relationships/image" Target="../media/image832.png"/><Relationship Id="rId585" Type="http://schemas.openxmlformats.org/officeDocument/2006/relationships/customXml" Target="../ink/ink929.xml"/><Relationship Id="rId792" Type="http://schemas.openxmlformats.org/officeDocument/2006/relationships/customXml" Target="../ink/ink1033.xml"/><Relationship Id="rId806" Type="http://schemas.openxmlformats.org/officeDocument/2006/relationships/customXml" Target="../ink/ink1040.xml"/><Relationship Id="rId6" Type="http://schemas.openxmlformats.org/officeDocument/2006/relationships/customXml" Target="../ink/ink639.xml"/><Relationship Id="rId238" Type="http://schemas.openxmlformats.org/officeDocument/2006/relationships/customXml" Target="../ink/ink755.xml"/><Relationship Id="rId445" Type="http://schemas.openxmlformats.org/officeDocument/2006/relationships/customXml" Target="../ink/ink859.xml"/><Relationship Id="rId652" Type="http://schemas.openxmlformats.org/officeDocument/2006/relationships/image" Target="../media/image968.png"/><Relationship Id="rId1075" Type="http://schemas.openxmlformats.org/officeDocument/2006/relationships/customXml" Target="../ink/ink1178.xml"/><Relationship Id="rId1282" Type="http://schemas.openxmlformats.org/officeDocument/2006/relationships/customXml" Target="../ink/ink1285.xml"/><Relationship Id="rId291" Type="http://schemas.openxmlformats.org/officeDocument/2006/relationships/customXml" Target="../ink/ink782.xml"/><Relationship Id="rId305" Type="http://schemas.openxmlformats.org/officeDocument/2006/relationships/customXml" Target="../ink/ink789.xml"/><Relationship Id="rId512" Type="http://schemas.openxmlformats.org/officeDocument/2006/relationships/image" Target="../media/image899.png"/><Relationship Id="rId957" Type="http://schemas.openxmlformats.org/officeDocument/2006/relationships/customXml" Target="../ink/ink1117.xml"/><Relationship Id="rId1142" Type="http://schemas.openxmlformats.org/officeDocument/2006/relationships/customXml" Target="../ink/ink1212.xml"/><Relationship Id="rId86" Type="http://schemas.openxmlformats.org/officeDocument/2006/relationships/customXml" Target="../ink/ink679.xml"/><Relationship Id="rId151" Type="http://schemas.openxmlformats.org/officeDocument/2006/relationships/image" Target="../media/image721.png"/><Relationship Id="rId389" Type="http://schemas.openxmlformats.org/officeDocument/2006/relationships/customXml" Target="../ink/ink831.xml"/><Relationship Id="rId596" Type="http://schemas.openxmlformats.org/officeDocument/2006/relationships/image" Target="../media/image941.png"/><Relationship Id="rId817" Type="http://schemas.openxmlformats.org/officeDocument/2006/relationships/image" Target="../media/image1050.png"/><Relationship Id="rId1002" Type="http://schemas.openxmlformats.org/officeDocument/2006/relationships/image" Target="../media/image1140.png"/><Relationship Id="rId249" Type="http://schemas.openxmlformats.org/officeDocument/2006/relationships/customXml" Target="../ink/ink761.xml"/><Relationship Id="rId456" Type="http://schemas.openxmlformats.org/officeDocument/2006/relationships/image" Target="../media/image871.png"/><Relationship Id="rId663" Type="http://schemas.openxmlformats.org/officeDocument/2006/relationships/customXml" Target="../ink/ink968.xml"/><Relationship Id="rId870" Type="http://schemas.openxmlformats.org/officeDocument/2006/relationships/image" Target="../media/image1076.png"/><Relationship Id="rId1086" Type="http://schemas.openxmlformats.org/officeDocument/2006/relationships/image" Target="../media/image1181.png"/><Relationship Id="rId1293" Type="http://schemas.openxmlformats.org/officeDocument/2006/relationships/image" Target="../media/image1280.png"/><Relationship Id="rId13" Type="http://schemas.openxmlformats.org/officeDocument/2006/relationships/image" Target="../media/image652.png"/><Relationship Id="rId109" Type="http://schemas.openxmlformats.org/officeDocument/2006/relationships/image" Target="../media/image700.png"/><Relationship Id="rId316" Type="http://schemas.openxmlformats.org/officeDocument/2006/relationships/image" Target="../media/image801.png"/><Relationship Id="rId523" Type="http://schemas.openxmlformats.org/officeDocument/2006/relationships/customXml" Target="../ink/ink898.xml"/><Relationship Id="rId968" Type="http://schemas.openxmlformats.org/officeDocument/2006/relationships/customXml" Target="../ink/ink1123.xml"/><Relationship Id="rId1153" Type="http://schemas.openxmlformats.org/officeDocument/2006/relationships/customXml" Target="../ink/ink1218.xml"/><Relationship Id="rId97" Type="http://schemas.openxmlformats.org/officeDocument/2006/relationships/image" Target="../media/image694.png"/><Relationship Id="rId730" Type="http://schemas.openxmlformats.org/officeDocument/2006/relationships/customXml" Target="../ink/ink1002.xml"/><Relationship Id="rId828" Type="http://schemas.openxmlformats.org/officeDocument/2006/relationships/customXml" Target="../ink/ink1051.xml"/><Relationship Id="rId1013" Type="http://schemas.openxmlformats.org/officeDocument/2006/relationships/customXml" Target="../ink/ink1146.xml"/><Relationship Id="rId162" Type="http://schemas.openxmlformats.org/officeDocument/2006/relationships/customXml" Target="../ink/ink717.xml"/><Relationship Id="rId467" Type="http://schemas.openxmlformats.org/officeDocument/2006/relationships/customXml" Target="../ink/ink870.xml"/><Relationship Id="rId1097" Type="http://schemas.openxmlformats.org/officeDocument/2006/relationships/customXml" Target="../ink/ink1189.xml"/><Relationship Id="rId1220" Type="http://schemas.openxmlformats.org/officeDocument/2006/relationships/image" Target="../media/image1244.png"/><Relationship Id="rId674" Type="http://schemas.openxmlformats.org/officeDocument/2006/relationships/image" Target="../media/image979.png"/><Relationship Id="rId881" Type="http://schemas.openxmlformats.org/officeDocument/2006/relationships/customXml" Target="../ink/ink1078.xml"/><Relationship Id="rId979" Type="http://schemas.openxmlformats.org/officeDocument/2006/relationships/customXml" Target="../ink/ink1129.xml"/><Relationship Id="rId24" Type="http://schemas.openxmlformats.org/officeDocument/2006/relationships/customXml" Target="../ink/ink648.xml"/><Relationship Id="rId327" Type="http://schemas.openxmlformats.org/officeDocument/2006/relationships/customXml" Target="../ink/ink800.xml"/><Relationship Id="rId534" Type="http://schemas.openxmlformats.org/officeDocument/2006/relationships/image" Target="../media/image910.png"/><Relationship Id="rId741" Type="http://schemas.openxmlformats.org/officeDocument/2006/relationships/image" Target="../media/image1012.png"/><Relationship Id="rId839" Type="http://schemas.openxmlformats.org/officeDocument/2006/relationships/image" Target="../media/image1061.png"/><Relationship Id="rId1164" Type="http://schemas.openxmlformats.org/officeDocument/2006/relationships/customXml" Target="../ink/ink1224.xml"/><Relationship Id="rId173" Type="http://schemas.openxmlformats.org/officeDocument/2006/relationships/image" Target="../media/image730.png"/><Relationship Id="rId380" Type="http://schemas.openxmlformats.org/officeDocument/2006/relationships/image" Target="../media/image833.png"/><Relationship Id="rId601" Type="http://schemas.openxmlformats.org/officeDocument/2006/relationships/customXml" Target="../ink/ink937.xml"/><Relationship Id="rId1024" Type="http://schemas.openxmlformats.org/officeDocument/2006/relationships/customXml" Target="../ink/ink1152.xml"/><Relationship Id="rId1231" Type="http://schemas.openxmlformats.org/officeDocument/2006/relationships/customXml" Target="../ink/ink1259.xml"/><Relationship Id="rId240" Type="http://schemas.openxmlformats.org/officeDocument/2006/relationships/customXml" Target="../ink/ink756.xml"/><Relationship Id="rId478" Type="http://schemas.openxmlformats.org/officeDocument/2006/relationships/image" Target="../media/image882.png"/><Relationship Id="rId685" Type="http://schemas.openxmlformats.org/officeDocument/2006/relationships/customXml" Target="../ink/ink979.xml"/><Relationship Id="rId892" Type="http://schemas.openxmlformats.org/officeDocument/2006/relationships/image" Target="../media/image1087.png"/><Relationship Id="rId906" Type="http://schemas.openxmlformats.org/officeDocument/2006/relationships/image" Target="../media/image1094.png"/><Relationship Id="rId35" Type="http://schemas.openxmlformats.org/officeDocument/2006/relationships/image" Target="../media/image663.png"/><Relationship Id="rId100" Type="http://schemas.openxmlformats.org/officeDocument/2006/relationships/customXml" Target="../ink/ink686.xml"/><Relationship Id="rId338" Type="http://schemas.openxmlformats.org/officeDocument/2006/relationships/image" Target="../media/image812.png"/><Relationship Id="rId545" Type="http://schemas.openxmlformats.org/officeDocument/2006/relationships/customXml" Target="../ink/ink909.xml"/><Relationship Id="rId752" Type="http://schemas.openxmlformats.org/officeDocument/2006/relationships/customXml" Target="../ink/ink1013.xml"/><Relationship Id="rId1175" Type="http://schemas.openxmlformats.org/officeDocument/2006/relationships/customXml" Target="../ink/ink1230.xml"/><Relationship Id="rId184" Type="http://schemas.openxmlformats.org/officeDocument/2006/relationships/customXml" Target="../ink/ink728.xml"/><Relationship Id="rId391" Type="http://schemas.openxmlformats.org/officeDocument/2006/relationships/customXml" Target="../ink/ink832.xml"/><Relationship Id="rId405" Type="http://schemas.openxmlformats.org/officeDocument/2006/relationships/customXml" Target="../ink/ink839.xml"/><Relationship Id="rId612" Type="http://schemas.openxmlformats.org/officeDocument/2006/relationships/image" Target="../media/image948.png"/><Relationship Id="rId1035" Type="http://schemas.openxmlformats.org/officeDocument/2006/relationships/image" Target="../media/image1156.png"/><Relationship Id="rId1242" Type="http://schemas.openxmlformats.org/officeDocument/2006/relationships/image" Target="../media/image1255.png"/><Relationship Id="rId251" Type="http://schemas.openxmlformats.org/officeDocument/2006/relationships/customXml" Target="../ink/ink762.xml"/><Relationship Id="rId489" Type="http://schemas.openxmlformats.org/officeDocument/2006/relationships/customXml" Target="../ink/ink881.xml"/><Relationship Id="rId696" Type="http://schemas.openxmlformats.org/officeDocument/2006/relationships/image" Target="../media/image990.png"/><Relationship Id="rId917" Type="http://schemas.openxmlformats.org/officeDocument/2006/relationships/customXml" Target="../ink/ink1096.xml"/><Relationship Id="rId1102" Type="http://schemas.openxmlformats.org/officeDocument/2006/relationships/image" Target="../media/image1189.png"/><Relationship Id="rId46" Type="http://schemas.openxmlformats.org/officeDocument/2006/relationships/customXml" Target="../ink/ink659.xml"/><Relationship Id="rId349" Type="http://schemas.openxmlformats.org/officeDocument/2006/relationships/customXml" Target="../ink/ink811.xml"/><Relationship Id="rId556" Type="http://schemas.openxmlformats.org/officeDocument/2006/relationships/image" Target="../media/image921.png"/><Relationship Id="rId763" Type="http://schemas.openxmlformats.org/officeDocument/2006/relationships/image" Target="../media/image1023.png"/><Relationship Id="rId1186" Type="http://schemas.openxmlformats.org/officeDocument/2006/relationships/image" Target="../media/image1228.png"/><Relationship Id="rId111" Type="http://schemas.openxmlformats.org/officeDocument/2006/relationships/image" Target="../media/image701.png"/><Relationship Id="rId195" Type="http://schemas.openxmlformats.org/officeDocument/2006/relationships/image" Target="../media/image741.png"/><Relationship Id="rId209" Type="http://schemas.openxmlformats.org/officeDocument/2006/relationships/image" Target="../media/image748.png"/><Relationship Id="rId416" Type="http://schemas.openxmlformats.org/officeDocument/2006/relationships/image" Target="../media/image851.png"/><Relationship Id="rId970" Type="http://schemas.openxmlformats.org/officeDocument/2006/relationships/customXml" Target="../ink/ink1124.xml"/><Relationship Id="rId1046" Type="http://schemas.openxmlformats.org/officeDocument/2006/relationships/image" Target="../media/image1161.png"/><Relationship Id="rId1253" Type="http://schemas.openxmlformats.org/officeDocument/2006/relationships/image" Target="../media/image1260.png"/><Relationship Id="rId623" Type="http://schemas.openxmlformats.org/officeDocument/2006/relationships/customXml" Target="../ink/ink948.xml"/><Relationship Id="rId830" Type="http://schemas.openxmlformats.org/officeDocument/2006/relationships/customXml" Target="../ink/ink1052.xml"/><Relationship Id="rId928" Type="http://schemas.openxmlformats.org/officeDocument/2006/relationships/customXml" Target="../ink/ink1102.xml"/><Relationship Id="rId57" Type="http://schemas.openxmlformats.org/officeDocument/2006/relationships/image" Target="../media/image674.png"/><Relationship Id="rId262" Type="http://schemas.openxmlformats.org/officeDocument/2006/relationships/image" Target="../media/image774.png"/><Relationship Id="rId567" Type="http://schemas.openxmlformats.org/officeDocument/2006/relationships/customXml" Target="../ink/ink920.xml"/><Relationship Id="rId1113" Type="http://schemas.openxmlformats.org/officeDocument/2006/relationships/image" Target="../media/image1194.png"/><Relationship Id="rId1197" Type="http://schemas.openxmlformats.org/officeDocument/2006/relationships/image" Target="../media/image1233.png"/><Relationship Id="rId122" Type="http://schemas.openxmlformats.org/officeDocument/2006/relationships/customXml" Target="../ink/ink697.xml"/><Relationship Id="rId774" Type="http://schemas.openxmlformats.org/officeDocument/2006/relationships/customXml" Target="../ink/ink1024.xml"/><Relationship Id="rId981" Type="http://schemas.openxmlformats.org/officeDocument/2006/relationships/customXml" Target="../ink/ink1130.xml"/><Relationship Id="rId1057" Type="http://schemas.openxmlformats.org/officeDocument/2006/relationships/customXml" Target="../ink/ink1169.xml"/><Relationship Id="rId427" Type="http://schemas.openxmlformats.org/officeDocument/2006/relationships/customXml" Target="../ink/ink850.xml"/><Relationship Id="rId634" Type="http://schemas.openxmlformats.org/officeDocument/2006/relationships/image" Target="../media/image959.png"/><Relationship Id="rId841" Type="http://schemas.openxmlformats.org/officeDocument/2006/relationships/image" Target="../media/image1062.png"/><Relationship Id="rId1264" Type="http://schemas.openxmlformats.org/officeDocument/2006/relationships/customXml" Target="../ink/ink1276.xml"/><Relationship Id="rId273" Type="http://schemas.openxmlformats.org/officeDocument/2006/relationships/customXml" Target="../ink/ink773.xml"/><Relationship Id="rId480" Type="http://schemas.openxmlformats.org/officeDocument/2006/relationships/image" Target="../media/image883.png"/><Relationship Id="rId701" Type="http://schemas.openxmlformats.org/officeDocument/2006/relationships/customXml" Target="../ink/ink987.xml"/><Relationship Id="rId939" Type="http://schemas.openxmlformats.org/officeDocument/2006/relationships/customXml" Target="../ink/ink1108.xml"/><Relationship Id="rId1124" Type="http://schemas.openxmlformats.org/officeDocument/2006/relationships/customXml" Target="../ink/ink1203.xml"/><Relationship Id="rId68" Type="http://schemas.openxmlformats.org/officeDocument/2006/relationships/customXml" Target="../ink/ink670.xml"/><Relationship Id="rId133" Type="http://schemas.openxmlformats.org/officeDocument/2006/relationships/image" Target="../media/image712.png"/><Relationship Id="rId340" Type="http://schemas.openxmlformats.org/officeDocument/2006/relationships/image" Target="../media/image813.png"/><Relationship Id="rId578" Type="http://schemas.openxmlformats.org/officeDocument/2006/relationships/image" Target="../media/image932.png"/><Relationship Id="rId785" Type="http://schemas.openxmlformats.org/officeDocument/2006/relationships/image" Target="../media/image1034.png"/><Relationship Id="rId992" Type="http://schemas.openxmlformats.org/officeDocument/2006/relationships/image" Target="../media/image1135.png"/><Relationship Id="rId200" Type="http://schemas.openxmlformats.org/officeDocument/2006/relationships/customXml" Target="../ink/ink736.xml"/><Relationship Id="rId438" Type="http://schemas.openxmlformats.org/officeDocument/2006/relationships/image" Target="../media/image862.png"/><Relationship Id="rId645" Type="http://schemas.openxmlformats.org/officeDocument/2006/relationships/customXml" Target="../ink/ink959.xml"/><Relationship Id="rId852" Type="http://schemas.openxmlformats.org/officeDocument/2006/relationships/image" Target="../media/image1067.png"/><Relationship Id="rId1068" Type="http://schemas.openxmlformats.org/officeDocument/2006/relationships/image" Target="../media/image1172.png"/><Relationship Id="rId1275" Type="http://schemas.openxmlformats.org/officeDocument/2006/relationships/image" Target="../media/image1271.png"/><Relationship Id="rId284" Type="http://schemas.openxmlformats.org/officeDocument/2006/relationships/image" Target="../media/image785.png"/><Relationship Id="rId491" Type="http://schemas.openxmlformats.org/officeDocument/2006/relationships/customXml" Target="../ink/ink882.xml"/><Relationship Id="rId505" Type="http://schemas.openxmlformats.org/officeDocument/2006/relationships/customXml" Target="../ink/ink889.xml"/><Relationship Id="rId712" Type="http://schemas.openxmlformats.org/officeDocument/2006/relationships/customXml" Target="../ink/ink993.xml"/><Relationship Id="rId1135" Type="http://schemas.openxmlformats.org/officeDocument/2006/relationships/image" Target="../media/image1205.png"/><Relationship Id="rId79" Type="http://schemas.openxmlformats.org/officeDocument/2006/relationships/image" Target="../media/image685.png"/><Relationship Id="rId144" Type="http://schemas.openxmlformats.org/officeDocument/2006/relationships/customXml" Target="../ink/ink708.xml"/><Relationship Id="rId589" Type="http://schemas.openxmlformats.org/officeDocument/2006/relationships/customXml" Target="../ink/ink931.xml"/><Relationship Id="rId796" Type="http://schemas.openxmlformats.org/officeDocument/2006/relationships/customXml" Target="../ink/ink1035.xml"/><Relationship Id="rId1202" Type="http://schemas.openxmlformats.org/officeDocument/2006/relationships/customXml" Target="../ink/ink1244.xml"/><Relationship Id="rId351" Type="http://schemas.openxmlformats.org/officeDocument/2006/relationships/customXml" Target="../ink/ink812.xml"/><Relationship Id="rId449" Type="http://schemas.openxmlformats.org/officeDocument/2006/relationships/customXml" Target="../ink/ink861.xml"/><Relationship Id="rId656" Type="http://schemas.openxmlformats.org/officeDocument/2006/relationships/image" Target="../media/image970.png"/><Relationship Id="rId863" Type="http://schemas.openxmlformats.org/officeDocument/2006/relationships/customXml" Target="../ink/ink1069.xml"/><Relationship Id="rId1079" Type="http://schemas.openxmlformats.org/officeDocument/2006/relationships/customXml" Target="../ink/ink1180.xml"/><Relationship Id="rId1286" Type="http://schemas.openxmlformats.org/officeDocument/2006/relationships/customXml" Target="../ink/ink1287.xml"/><Relationship Id="rId211" Type="http://schemas.openxmlformats.org/officeDocument/2006/relationships/image" Target="../media/image749.png"/><Relationship Id="rId295" Type="http://schemas.openxmlformats.org/officeDocument/2006/relationships/customXml" Target="../ink/ink784.xml"/><Relationship Id="rId309" Type="http://schemas.openxmlformats.org/officeDocument/2006/relationships/customXml" Target="../ink/ink791.xml"/><Relationship Id="rId516" Type="http://schemas.openxmlformats.org/officeDocument/2006/relationships/image" Target="../media/image901.png"/><Relationship Id="rId1146" Type="http://schemas.openxmlformats.org/officeDocument/2006/relationships/image" Target="../media/image1210.png"/><Relationship Id="rId723" Type="http://schemas.openxmlformats.org/officeDocument/2006/relationships/image" Target="../media/image1003.png"/><Relationship Id="rId930" Type="http://schemas.openxmlformats.org/officeDocument/2006/relationships/image" Target="../media/image1105.png"/><Relationship Id="rId1006" Type="http://schemas.openxmlformats.org/officeDocument/2006/relationships/image" Target="../media/image1142.png"/><Relationship Id="rId155" Type="http://schemas.openxmlformats.org/officeDocument/2006/relationships/image" Target="../media/image723.png"/><Relationship Id="rId362" Type="http://schemas.openxmlformats.org/officeDocument/2006/relationships/image" Target="../media/image824.png"/><Relationship Id="rId1213" Type="http://schemas.openxmlformats.org/officeDocument/2006/relationships/customXml" Target="../ink/ink1250.xml"/><Relationship Id="rId222" Type="http://schemas.openxmlformats.org/officeDocument/2006/relationships/customXml" Target="../ink/ink747.xml"/><Relationship Id="rId667" Type="http://schemas.openxmlformats.org/officeDocument/2006/relationships/customXml" Target="../ink/ink970.xml"/><Relationship Id="rId874" Type="http://schemas.openxmlformats.org/officeDocument/2006/relationships/image" Target="../media/image1078.png"/><Relationship Id="rId17" Type="http://schemas.openxmlformats.org/officeDocument/2006/relationships/image" Target="../media/image654.png"/><Relationship Id="rId527" Type="http://schemas.openxmlformats.org/officeDocument/2006/relationships/customXml" Target="../ink/ink900.xml"/><Relationship Id="rId734" Type="http://schemas.openxmlformats.org/officeDocument/2006/relationships/customXml" Target="../ink/ink1004.xml"/><Relationship Id="rId941" Type="http://schemas.openxmlformats.org/officeDocument/2006/relationships/customXml" Target="../ink/ink1109.xml"/><Relationship Id="rId1157" Type="http://schemas.openxmlformats.org/officeDocument/2006/relationships/image" Target="../media/image1215.png"/><Relationship Id="rId70" Type="http://schemas.openxmlformats.org/officeDocument/2006/relationships/customXml" Target="../ink/ink671.xml"/><Relationship Id="rId166" Type="http://schemas.openxmlformats.org/officeDocument/2006/relationships/customXml" Target="../ink/ink719.xml"/><Relationship Id="rId373" Type="http://schemas.openxmlformats.org/officeDocument/2006/relationships/customXml" Target="../ink/ink823.xml"/><Relationship Id="rId580" Type="http://schemas.openxmlformats.org/officeDocument/2006/relationships/image" Target="../media/image933.png"/><Relationship Id="rId801" Type="http://schemas.openxmlformats.org/officeDocument/2006/relationships/image" Target="../media/image1042.png"/><Relationship Id="rId1017" Type="http://schemas.openxmlformats.org/officeDocument/2006/relationships/customXml" Target="../ink/ink1148.xml"/><Relationship Id="rId1224" Type="http://schemas.openxmlformats.org/officeDocument/2006/relationships/image" Target="../media/image1246.png"/><Relationship Id="rId1" Type="http://schemas.openxmlformats.org/officeDocument/2006/relationships/slideLayout" Target="../slideLayouts/slideLayout1.xml"/><Relationship Id="rId233" Type="http://schemas.openxmlformats.org/officeDocument/2006/relationships/image" Target="../media/image760.png"/><Relationship Id="rId440" Type="http://schemas.openxmlformats.org/officeDocument/2006/relationships/image" Target="../media/image863.png"/><Relationship Id="rId678" Type="http://schemas.openxmlformats.org/officeDocument/2006/relationships/image" Target="../media/image981.png"/><Relationship Id="rId885" Type="http://schemas.openxmlformats.org/officeDocument/2006/relationships/customXml" Target="../ink/ink1080.xml"/><Relationship Id="rId1070" Type="http://schemas.openxmlformats.org/officeDocument/2006/relationships/image" Target="../media/image1173.png"/><Relationship Id="rId28" Type="http://schemas.openxmlformats.org/officeDocument/2006/relationships/customXml" Target="../ink/ink650.xml"/><Relationship Id="rId300" Type="http://schemas.openxmlformats.org/officeDocument/2006/relationships/image" Target="../media/image793.png"/><Relationship Id="rId538" Type="http://schemas.openxmlformats.org/officeDocument/2006/relationships/image" Target="../media/image912.png"/><Relationship Id="rId745" Type="http://schemas.openxmlformats.org/officeDocument/2006/relationships/image" Target="../media/image1014.png"/><Relationship Id="rId952" Type="http://schemas.openxmlformats.org/officeDocument/2006/relationships/image" Target="../media/image1116.png"/><Relationship Id="rId1168" Type="http://schemas.openxmlformats.org/officeDocument/2006/relationships/image" Target="../media/image1219.png"/><Relationship Id="rId81" Type="http://schemas.openxmlformats.org/officeDocument/2006/relationships/image" Target="../media/image686.png"/><Relationship Id="rId177" Type="http://schemas.openxmlformats.org/officeDocument/2006/relationships/image" Target="../media/image732.png"/><Relationship Id="rId384" Type="http://schemas.openxmlformats.org/officeDocument/2006/relationships/image" Target="../media/image835.png"/><Relationship Id="rId591" Type="http://schemas.openxmlformats.org/officeDocument/2006/relationships/customXml" Target="../ink/ink932.xml"/><Relationship Id="rId605" Type="http://schemas.openxmlformats.org/officeDocument/2006/relationships/customXml" Target="../ink/ink939.xml"/><Relationship Id="rId812" Type="http://schemas.openxmlformats.org/officeDocument/2006/relationships/customXml" Target="../ink/ink1043.xml"/><Relationship Id="rId1028" Type="http://schemas.openxmlformats.org/officeDocument/2006/relationships/customXml" Target="../ink/ink1154.xml"/><Relationship Id="rId1235" Type="http://schemas.openxmlformats.org/officeDocument/2006/relationships/customXml" Target="../ink/ink1261.xml"/><Relationship Id="rId244" Type="http://schemas.openxmlformats.org/officeDocument/2006/relationships/customXml" Target="../ink/ink758.xml"/><Relationship Id="rId689" Type="http://schemas.openxmlformats.org/officeDocument/2006/relationships/customXml" Target="../ink/ink981.xml"/><Relationship Id="rId896" Type="http://schemas.openxmlformats.org/officeDocument/2006/relationships/image" Target="../media/image1089.png"/><Relationship Id="rId1081" Type="http://schemas.openxmlformats.org/officeDocument/2006/relationships/customXml" Target="../ink/ink1181.xml"/><Relationship Id="rId39" Type="http://schemas.openxmlformats.org/officeDocument/2006/relationships/image" Target="../media/image665.png"/><Relationship Id="rId451" Type="http://schemas.openxmlformats.org/officeDocument/2006/relationships/customXml" Target="../ink/ink862.xml"/><Relationship Id="rId549" Type="http://schemas.openxmlformats.org/officeDocument/2006/relationships/customXml" Target="../ink/ink911.xml"/><Relationship Id="rId756" Type="http://schemas.openxmlformats.org/officeDocument/2006/relationships/customXml" Target="../ink/ink1015.xml"/><Relationship Id="rId1179" Type="http://schemas.openxmlformats.org/officeDocument/2006/relationships/customXml" Target="../ink/ink1232.xml"/><Relationship Id="rId104" Type="http://schemas.openxmlformats.org/officeDocument/2006/relationships/customXml" Target="../ink/ink688.xml"/><Relationship Id="rId188" Type="http://schemas.openxmlformats.org/officeDocument/2006/relationships/customXml" Target="../ink/ink730.xml"/><Relationship Id="rId311" Type="http://schemas.openxmlformats.org/officeDocument/2006/relationships/customXml" Target="../ink/ink792.xml"/><Relationship Id="rId395" Type="http://schemas.openxmlformats.org/officeDocument/2006/relationships/customXml" Target="../ink/ink834.xml"/><Relationship Id="rId409" Type="http://schemas.openxmlformats.org/officeDocument/2006/relationships/customXml" Target="../ink/ink841.xml"/><Relationship Id="rId963" Type="http://schemas.openxmlformats.org/officeDocument/2006/relationships/customXml" Target="../ink/ink1120.xml"/><Relationship Id="rId1039" Type="http://schemas.openxmlformats.org/officeDocument/2006/relationships/customXml" Target="../ink/ink1160.xml"/><Relationship Id="rId1246" Type="http://schemas.openxmlformats.org/officeDocument/2006/relationships/image" Target="../media/image1257.png"/><Relationship Id="rId92" Type="http://schemas.openxmlformats.org/officeDocument/2006/relationships/customXml" Target="../ink/ink682.xml"/><Relationship Id="rId616" Type="http://schemas.openxmlformats.org/officeDocument/2006/relationships/image" Target="../media/image950.png"/><Relationship Id="rId823" Type="http://schemas.openxmlformats.org/officeDocument/2006/relationships/image" Target="../media/image1053.png"/><Relationship Id="rId255" Type="http://schemas.openxmlformats.org/officeDocument/2006/relationships/customXml" Target="../ink/ink764.xml"/><Relationship Id="rId462" Type="http://schemas.openxmlformats.org/officeDocument/2006/relationships/image" Target="../media/image874.png"/><Relationship Id="rId1092" Type="http://schemas.openxmlformats.org/officeDocument/2006/relationships/image" Target="../media/image1184.png"/><Relationship Id="rId1106" Type="http://schemas.openxmlformats.org/officeDocument/2006/relationships/customXml" Target="../ink/ink1194.xml"/><Relationship Id="rId115" Type="http://schemas.openxmlformats.org/officeDocument/2006/relationships/image" Target="../media/image703.png"/><Relationship Id="rId322" Type="http://schemas.openxmlformats.org/officeDocument/2006/relationships/image" Target="../media/image804.png"/><Relationship Id="rId767" Type="http://schemas.openxmlformats.org/officeDocument/2006/relationships/image" Target="../media/image1025.png"/><Relationship Id="rId974" Type="http://schemas.openxmlformats.org/officeDocument/2006/relationships/customXml" Target="../ink/ink1126.xml"/><Relationship Id="rId199" Type="http://schemas.openxmlformats.org/officeDocument/2006/relationships/image" Target="../media/image743.png"/><Relationship Id="rId627" Type="http://schemas.openxmlformats.org/officeDocument/2006/relationships/customXml" Target="../ink/ink950.xml"/><Relationship Id="rId834" Type="http://schemas.openxmlformats.org/officeDocument/2006/relationships/customXml" Target="../ink/ink1054.xml"/><Relationship Id="rId1257" Type="http://schemas.openxmlformats.org/officeDocument/2006/relationships/image" Target="../media/image1262.png"/><Relationship Id="rId266" Type="http://schemas.openxmlformats.org/officeDocument/2006/relationships/image" Target="../media/image776.png"/><Relationship Id="rId473" Type="http://schemas.openxmlformats.org/officeDocument/2006/relationships/customXml" Target="../ink/ink873.xml"/><Relationship Id="rId680" Type="http://schemas.openxmlformats.org/officeDocument/2006/relationships/image" Target="../media/image982.png"/><Relationship Id="rId901" Type="http://schemas.openxmlformats.org/officeDocument/2006/relationships/customXml" Target="../ink/ink1088.xml"/><Relationship Id="rId1117" Type="http://schemas.openxmlformats.org/officeDocument/2006/relationships/image" Target="../media/image1196.png"/><Relationship Id="rId30" Type="http://schemas.openxmlformats.org/officeDocument/2006/relationships/customXml" Target="../ink/ink651.xml"/><Relationship Id="rId126" Type="http://schemas.openxmlformats.org/officeDocument/2006/relationships/customXml" Target="../ink/ink699.xml"/><Relationship Id="rId333" Type="http://schemas.openxmlformats.org/officeDocument/2006/relationships/customXml" Target="../ink/ink803.xml"/><Relationship Id="rId540" Type="http://schemas.openxmlformats.org/officeDocument/2006/relationships/image" Target="../media/image913.png"/><Relationship Id="rId778" Type="http://schemas.openxmlformats.org/officeDocument/2006/relationships/customXml" Target="../ink/ink1026.xml"/><Relationship Id="rId985" Type="http://schemas.openxmlformats.org/officeDocument/2006/relationships/customXml" Target="../ink/ink1132.xml"/><Relationship Id="rId1170" Type="http://schemas.openxmlformats.org/officeDocument/2006/relationships/image" Target="../media/image1220.png"/><Relationship Id="rId638" Type="http://schemas.openxmlformats.org/officeDocument/2006/relationships/image" Target="../media/image961.png"/><Relationship Id="rId845" Type="http://schemas.openxmlformats.org/officeDocument/2006/relationships/customXml" Target="../ink/ink1060.xml"/><Relationship Id="rId1030" Type="http://schemas.openxmlformats.org/officeDocument/2006/relationships/customXml" Target="../ink/ink1155.xml"/><Relationship Id="rId1268" Type="http://schemas.openxmlformats.org/officeDocument/2006/relationships/customXml" Target="../ink/ink1278.xml"/><Relationship Id="rId277" Type="http://schemas.openxmlformats.org/officeDocument/2006/relationships/customXml" Target="../ink/ink775.xml"/><Relationship Id="rId400" Type="http://schemas.openxmlformats.org/officeDocument/2006/relationships/image" Target="../media/image843.png"/><Relationship Id="rId484" Type="http://schemas.openxmlformats.org/officeDocument/2006/relationships/image" Target="../media/image885.png"/><Relationship Id="rId705" Type="http://schemas.openxmlformats.org/officeDocument/2006/relationships/customXml" Target="../ink/ink989.xml"/><Relationship Id="rId1128" Type="http://schemas.openxmlformats.org/officeDocument/2006/relationships/customXml" Target="../ink/ink1205.xml"/><Relationship Id="rId137" Type="http://schemas.openxmlformats.org/officeDocument/2006/relationships/image" Target="../media/image714.png"/><Relationship Id="rId344" Type="http://schemas.openxmlformats.org/officeDocument/2006/relationships/image" Target="../media/image815.png"/><Relationship Id="rId691" Type="http://schemas.openxmlformats.org/officeDocument/2006/relationships/customXml" Target="../ink/ink982.xml"/><Relationship Id="rId789" Type="http://schemas.openxmlformats.org/officeDocument/2006/relationships/image" Target="../media/image1036.png"/><Relationship Id="rId912" Type="http://schemas.openxmlformats.org/officeDocument/2006/relationships/image" Target="../media/image1097.png"/><Relationship Id="rId996" Type="http://schemas.openxmlformats.org/officeDocument/2006/relationships/image" Target="../media/image1137.png"/><Relationship Id="rId41" Type="http://schemas.openxmlformats.org/officeDocument/2006/relationships/image" Target="../media/image666.png"/><Relationship Id="rId551" Type="http://schemas.openxmlformats.org/officeDocument/2006/relationships/customXml" Target="../ink/ink912.xml"/><Relationship Id="rId649" Type="http://schemas.openxmlformats.org/officeDocument/2006/relationships/customXml" Target="../ink/ink961.xml"/><Relationship Id="rId856" Type="http://schemas.openxmlformats.org/officeDocument/2006/relationships/image" Target="../media/image1069.png"/><Relationship Id="rId1181" Type="http://schemas.openxmlformats.org/officeDocument/2006/relationships/customXml" Target="../ink/ink1233.xml"/><Relationship Id="rId1279" Type="http://schemas.openxmlformats.org/officeDocument/2006/relationships/image" Target="../media/image1273.png"/><Relationship Id="rId190" Type="http://schemas.openxmlformats.org/officeDocument/2006/relationships/customXml" Target="../ink/ink731.xml"/><Relationship Id="rId204" Type="http://schemas.openxmlformats.org/officeDocument/2006/relationships/customXml" Target="../ink/ink738.xml"/><Relationship Id="rId288" Type="http://schemas.openxmlformats.org/officeDocument/2006/relationships/image" Target="../media/image787.png"/><Relationship Id="rId411" Type="http://schemas.openxmlformats.org/officeDocument/2006/relationships/customXml" Target="../ink/ink842.xml"/><Relationship Id="rId509" Type="http://schemas.openxmlformats.org/officeDocument/2006/relationships/customXml" Target="../ink/ink891.xml"/><Relationship Id="rId1041" Type="http://schemas.openxmlformats.org/officeDocument/2006/relationships/customXml" Target="../ink/ink1161.xml"/><Relationship Id="rId1139" Type="http://schemas.openxmlformats.org/officeDocument/2006/relationships/image" Target="../media/image1207.png"/><Relationship Id="rId495" Type="http://schemas.openxmlformats.org/officeDocument/2006/relationships/customXml" Target="../ink/ink884.xml"/><Relationship Id="rId716" Type="http://schemas.openxmlformats.org/officeDocument/2006/relationships/customXml" Target="../ink/ink995.xml"/><Relationship Id="rId923" Type="http://schemas.openxmlformats.org/officeDocument/2006/relationships/image" Target="../media/image1102.png"/><Relationship Id="rId52" Type="http://schemas.openxmlformats.org/officeDocument/2006/relationships/customXml" Target="../ink/ink662.xml"/><Relationship Id="rId148" Type="http://schemas.openxmlformats.org/officeDocument/2006/relationships/customXml" Target="../ink/ink710.xml"/><Relationship Id="rId355" Type="http://schemas.openxmlformats.org/officeDocument/2006/relationships/customXml" Target="../ink/ink814.xml"/><Relationship Id="rId562" Type="http://schemas.openxmlformats.org/officeDocument/2006/relationships/image" Target="../media/image924.png"/><Relationship Id="rId1192" Type="http://schemas.openxmlformats.org/officeDocument/2006/relationships/image" Target="../media/image1231.png"/><Relationship Id="rId1206" Type="http://schemas.openxmlformats.org/officeDocument/2006/relationships/customXml" Target="../ink/ink1246.xml"/><Relationship Id="rId215" Type="http://schemas.openxmlformats.org/officeDocument/2006/relationships/image" Target="../media/image751.png"/><Relationship Id="rId422" Type="http://schemas.openxmlformats.org/officeDocument/2006/relationships/image" Target="../media/image854.png"/><Relationship Id="rId867" Type="http://schemas.openxmlformats.org/officeDocument/2006/relationships/customXml" Target="../ink/ink1071.xml"/><Relationship Id="rId1052" Type="http://schemas.openxmlformats.org/officeDocument/2006/relationships/image" Target="../media/image1164.png"/><Relationship Id="rId299" Type="http://schemas.openxmlformats.org/officeDocument/2006/relationships/customXml" Target="../ink/ink786.xml"/><Relationship Id="rId727" Type="http://schemas.openxmlformats.org/officeDocument/2006/relationships/image" Target="../media/image1005.png"/><Relationship Id="rId934" Type="http://schemas.openxmlformats.org/officeDocument/2006/relationships/image" Target="../media/image1107.png"/><Relationship Id="rId63" Type="http://schemas.openxmlformats.org/officeDocument/2006/relationships/image" Target="../media/image677.png"/><Relationship Id="rId159" Type="http://schemas.openxmlformats.org/officeDocument/2006/relationships/image" Target="../media/image725.png"/><Relationship Id="rId366" Type="http://schemas.openxmlformats.org/officeDocument/2006/relationships/image" Target="../media/image826.png"/><Relationship Id="rId573" Type="http://schemas.openxmlformats.org/officeDocument/2006/relationships/customXml" Target="../ink/ink923.xml"/><Relationship Id="rId780" Type="http://schemas.openxmlformats.org/officeDocument/2006/relationships/customXml" Target="../ink/ink1027.xml"/><Relationship Id="rId1217" Type="http://schemas.openxmlformats.org/officeDocument/2006/relationships/customXml" Target="../ink/ink1252.xml"/><Relationship Id="rId226" Type="http://schemas.openxmlformats.org/officeDocument/2006/relationships/customXml" Target="../ink/ink749.xml"/><Relationship Id="rId433" Type="http://schemas.openxmlformats.org/officeDocument/2006/relationships/customXml" Target="../ink/ink853.xml"/><Relationship Id="rId878" Type="http://schemas.openxmlformats.org/officeDocument/2006/relationships/image" Target="../media/image1080.png"/><Relationship Id="rId1063" Type="http://schemas.openxmlformats.org/officeDocument/2006/relationships/customXml" Target="../ink/ink1172.xml"/><Relationship Id="rId1270" Type="http://schemas.openxmlformats.org/officeDocument/2006/relationships/customXml" Target="../ink/ink1279.xml"/><Relationship Id="rId640" Type="http://schemas.openxmlformats.org/officeDocument/2006/relationships/image" Target="../media/image962.png"/><Relationship Id="rId738" Type="http://schemas.openxmlformats.org/officeDocument/2006/relationships/customXml" Target="../ink/ink1006.xml"/><Relationship Id="rId945" Type="http://schemas.openxmlformats.org/officeDocument/2006/relationships/customXml" Target="../ink/ink1111.xml"/><Relationship Id="rId74" Type="http://schemas.openxmlformats.org/officeDocument/2006/relationships/customXml" Target="../ink/ink673.xml"/><Relationship Id="rId377" Type="http://schemas.openxmlformats.org/officeDocument/2006/relationships/customXml" Target="../ink/ink825.xml"/><Relationship Id="rId500" Type="http://schemas.openxmlformats.org/officeDocument/2006/relationships/image" Target="../media/image893.png"/><Relationship Id="rId584" Type="http://schemas.openxmlformats.org/officeDocument/2006/relationships/image" Target="../media/image935.png"/><Relationship Id="rId805" Type="http://schemas.openxmlformats.org/officeDocument/2006/relationships/image" Target="../media/image1044.png"/><Relationship Id="rId1130" Type="http://schemas.openxmlformats.org/officeDocument/2006/relationships/customXml" Target="../ink/ink1206.xml"/><Relationship Id="rId1228" Type="http://schemas.openxmlformats.org/officeDocument/2006/relationships/image" Target="../media/image1248.png"/><Relationship Id="rId5" Type="http://schemas.openxmlformats.org/officeDocument/2006/relationships/image" Target="../media/image648.png"/><Relationship Id="rId237" Type="http://schemas.openxmlformats.org/officeDocument/2006/relationships/image" Target="../media/image762.png"/><Relationship Id="rId791" Type="http://schemas.openxmlformats.org/officeDocument/2006/relationships/image" Target="../media/image1037.png"/><Relationship Id="rId889" Type="http://schemas.openxmlformats.org/officeDocument/2006/relationships/customXml" Target="../ink/ink1082.xml"/><Relationship Id="rId1074" Type="http://schemas.openxmlformats.org/officeDocument/2006/relationships/image" Target="../media/image1175.png"/><Relationship Id="rId444" Type="http://schemas.openxmlformats.org/officeDocument/2006/relationships/image" Target="../media/image865.png"/><Relationship Id="rId651" Type="http://schemas.openxmlformats.org/officeDocument/2006/relationships/customXml" Target="../ink/ink962.xml"/><Relationship Id="rId749" Type="http://schemas.openxmlformats.org/officeDocument/2006/relationships/image" Target="../media/image1016.png"/><Relationship Id="rId1281" Type="http://schemas.openxmlformats.org/officeDocument/2006/relationships/image" Target="../media/image1274.png"/><Relationship Id="rId290" Type="http://schemas.openxmlformats.org/officeDocument/2006/relationships/image" Target="../media/image788.png"/><Relationship Id="rId304" Type="http://schemas.openxmlformats.org/officeDocument/2006/relationships/image" Target="../media/image795.png"/><Relationship Id="rId388" Type="http://schemas.openxmlformats.org/officeDocument/2006/relationships/image" Target="../media/image837.png"/><Relationship Id="rId511" Type="http://schemas.openxmlformats.org/officeDocument/2006/relationships/customXml" Target="../ink/ink892.xml"/><Relationship Id="rId609" Type="http://schemas.openxmlformats.org/officeDocument/2006/relationships/customXml" Target="../ink/ink941.xml"/><Relationship Id="rId956" Type="http://schemas.openxmlformats.org/officeDocument/2006/relationships/image" Target="../media/image1118.png"/><Relationship Id="rId1141" Type="http://schemas.openxmlformats.org/officeDocument/2006/relationships/image" Target="../media/image1208.png"/><Relationship Id="rId1239" Type="http://schemas.openxmlformats.org/officeDocument/2006/relationships/customXml" Target="../ink/ink1263.xml"/><Relationship Id="rId85" Type="http://schemas.openxmlformats.org/officeDocument/2006/relationships/image" Target="../media/image688.png"/><Relationship Id="rId150" Type="http://schemas.openxmlformats.org/officeDocument/2006/relationships/customXml" Target="../ink/ink711.xml"/><Relationship Id="rId595" Type="http://schemas.openxmlformats.org/officeDocument/2006/relationships/customXml" Target="../ink/ink934.xml"/><Relationship Id="rId816" Type="http://schemas.openxmlformats.org/officeDocument/2006/relationships/customXml" Target="../ink/ink1045.xml"/><Relationship Id="rId1001" Type="http://schemas.openxmlformats.org/officeDocument/2006/relationships/customXml" Target="../ink/ink1140.xml"/><Relationship Id="rId248" Type="http://schemas.openxmlformats.org/officeDocument/2006/relationships/image" Target="../media/image767.png"/><Relationship Id="rId455" Type="http://schemas.openxmlformats.org/officeDocument/2006/relationships/customXml" Target="../ink/ink864.xml"/><Relationship Id="rId662" Type="http://schemas.openxmlformats.org/officeDocument/2006/relationships/image" Target="../media/image973.png"/><Relationship Id="rId1085" Type="http://schemas.openxmlformats.org/officeDocument/2006/relationships/customXml" Target="../ink/ink1183.xml"/><Relationship Id="rId1292" Type="http://schemas.openxmlformats.org/officeDocument/2006/relationships/customXml" Target="../ink/ink1290.xml"/><Relationship Id="rId12" Type="http://schemas.openxmlformats.org/officeDocument/2006/relationships/customXml" Target="../ink/ink642.xml"/><Relationship Id="rId108" Type="http://schemas.openxmlformats.org/officeDocument/2006/relationships/customXml" Target="../ink/ink690.xml"/><Relationship Id="rId315" Type="http://schemas.openxmlformats.org/officeDocument/2006/relationships/customXml" Target="../ink/ink794.xml"/><Relationship Id="rId522" Type="http://schemas.openxmlformats.org/officeDocument/2006/relationships/image" Target="../media/image904.png"/><Relationship Id="rId967" Type="http://schemas.openxmlformats.org/officeDocument/2006/relationships/image" Target="../media/image1123.png"/><Relationship Id="rId1152" Type="http://schemas.openxmlformats.org/officeDocument/2006/relationships/image" Target="../media/image1213.png"/><Relationship Id="rId96" Type="http://schemas.openxmlformats.org/officeDocument/2006/relationships/customXml" Target="../ink/ink684.xml"/><Relationship Id="rId161" Type="http://schemas.openxmlformats.org/officeDocument/2006/relationships/image" Target="../media/image726.png"/><Relationship Id="rId399" Type="http://schemas.openxmlformats.org/officeDocument/2006/relationships/customXml" Target="../ink/ink836.xml"/><Relationship Id="rId827" Type="http://schemas.openxmlformats.org/officeDocument/2006/relationships/image" Target="../media/image1055.png"/><Relationship Id="rId1012" Type="http://schemas.openxmlformats.org/officeDocument/2006/relationships/image" Target="../media/image1145.png"/><Relationship Id="rId259" Type="http://schemas.openxmlformats.org/officeDocument/2006/relationships/customXml" Target="../ink/ink766.xml"/><Relationship Id="rId466" Type="http://schemas.openxmlformats.org/officeDocument/2006/relationships/image" Target="../media/image876.png"/><Relationship Id="rId673" Type="http://schemas.openxmlformats.org/officeDocument/2006/relationships/customXml" Target="../ink/ink973.xml"/><Relationship Id="rId880" Type="http://schemas.openxmlformats.org/officeDocument/2006/relationships/image" Target="../media/image1081.png"/><Relationship Id="rId1096" Type="http://schemas.openxmlformats.org/officeDocument/2006/relationships/image" Target="../media/image1186.png"/><Relationship Id="rId23" Type="http://schemas.openxmlformats.org/officeDocument/2006/relationships/image" Target="../media/image657.png"/><Relationship Id="rId119" Type="http://schemas.openxmlformats.org/officeDocument/2006/relationships/image" Target="../media/image705.png"/><Relationship Id="rId326" Type="http://schemas.openxmlformats.org/officeDocument/2006/relationships/image" Target="../media/image806.png"/><Relationship Id="rId533" Type="http://schemas.openxmlformats.org/officeDocument/2006/relationships/customXml" Target="../ink/ink903.xml"/><Relationship Id="rId978" Type="http://schemas.openxmlformats.org/officeDocument/2006/relationships/image" Target="../media/image1128.png"/><Relationship Id="rId1163" Type="http://schemas.openxmlformats.org/officeDocument/2006/relationships/image" Target="../media/image190.png"/><Relationship Id="rId740" Type="http://schemas.openxmlformats.org/officeDocument/2006/relationships/customXml" Target="../ink/ink1007.xml"/><Relationship Id="rId838" Type="http://schemas.openxmlformats.org/officeDocument/2006/relationships/customXml" Target="../ink/ink1056.xml"/><Relationship Id="rId1023" Type="http://schemas.openxmlformats.org/officeDocument/2006/relationships/customXml" Target="../ink/ink1151.xml"/><Relationship Id="rId172" Type="http://schemas.openxmlformats.org/officeDocument/2006/relationships/customXml" Target="../ink/ink722.xml"/><Relationship Id="rId477" Type="http://schemas.openxmlformats.org/officeDocument/2006/relationships/customXml" Target="../ink/ink875.xml"/><Relationship Id="rId600" Type="http://schemas.openxmlformats.org/officeDocument/2006/relationships/image" Target="../media/image943.png"/><Relationship Id="rId684" Type="http://schemas.openxmlformats.org/officeDocument/2006/relationships/image" Target="../media/image984.png"/><Relationship Id="rId1230" Type="http://schemas.openxmlformats.org/officeDocument/2006/relationships/image" Target="../media/image1249.png"/><Relationship Id="rId337" Type="http://schemas.openxmlformats.org/officeDocument/2006/relationships/customXml" Target="../ink/ink805.xml"/><Relationship Id="rId891" Type="http://schemas.openxmlformats.org/officeDocument/2006/relationships/customXml" Target="../ink/ink1083.xml"/><Relationship Id="rId905" Type="http://schemas.openxmlformats.org/officeDocument/2006/relationships/customXml" Target="../ink/ink1090.xml"/><Relationship Id="rId989" Type="http://schemas.openxmlformats.org/officeDocument/2006/relationships/customXml" Target="../ink/ink1134.xml"/><Relationship Id="rId34" Type="http://schemas.openxmlformats.org/officeDocument/2006/relationships/customXml" Target="../ink/ink653.xml"/><Relationship Id="rId544" Type="http://schemas.openxmlformats.org/officeDocument/2006/relationships/image" Target="../media/image915.png"/><Relationship Id="rId751" Type="http://schemas.openxmlformats.org/officeDocument/2006/relationships/image" Target="../media/image1017.png"/><Relationship Id="rId849" Type="http://schemas.openxmlformats.org/officeDocument/2006/relationships/customXml" Target="../ink/ink1062.xml"/><Relationship Id="rId1174" Type="http://schemas.openxmlformats.org/officeDocument/2006/relationships/image" Target="../media/image1222.png"/><Relationship Id="rId183" Type="http://schemas.openxmlformats.org/officeDocument/2006/relationships/image" Target="../media/image735.png"/><Relationship Id="rId390" Type="http://schemas.openxmlformats.org/officeDocument/2006/relationships/image" Target="../media/image838.png"/><Relationship Id="rId404" Type="http://schemas.openxmlformats.org/officeDocument/2006/relationships/image" Target="../media/image845.png"/><Relationship Id="rId611" Type="http://schemas.openxmlformats.org/officeDocument/2006/relationships/customXml" Target="../ink/ink942.xml"/><Relationship Id="rId1034" Type="http://schemas.openxmlformats.org/officeDocument/2006/relationships/customXml" Target="../ink/ink1157.xml"/><Relationship Id="rId1241" Type="http://schemas.openxmlformats.org/officeDocument/2006/relationships/customXml" Target="../ink/ink1264.xml"/><Relationship Id="rId250" Type="http://schemas.openxmlformats.org/officeDocument/2006/relationships/image" Target="../media/image768.png"/><Relationship Id="rId488" Type="http://schemas.openxmlformats.org/officeDocument/2006/relationships/image" Target="../media/image887.png"/><Relationship Id="rId695" Type="http://schemas.openxmlformats.org/officeDocument/2006/relationships/customXml" Target="../ink/ink984.xml"/><Relationship Id="rId709" Type="http://schemas.openxmlformats.org/officeDocument/2006/relationships/image" Target="../media/image996.png"/><Relationship Id="rId916" Type="http://schemas.openxmlformats.org/officeDocument/2006/relationships/image" Target="../media/image1099.png"/><Relationship Id="rId1101" Type="http://schemas.openxmlformats.org/officeDocument/2006/relationships/customXml" Target="../ink/ink1191.xml"/><Relationship Id="rId45" Type="http://schemas.openxmlformats.org/officeDocument/2006/relationships/image" Target="../media/image668.png"/><Relationship Id="rId110" Type="http://schemas.openxmlformats.org/officeDocument/2006/relationships/customXml" Target="../ink/ink691.xml"/><Relationship Id="rId348" Type="http://schemas.openxmlformats.org/officeDocument/2006/relationships/image" Target="../media/image817.png"/><Relationship Id="rId555" Type="http://schemas.openxmlformats.org/officeDocument/2006/relationships/customXml" Target="../ink/ink914.xml"/><Relationship Id="rId762" Type="http://schemas.openxmlformats.org/officeDocument/2006/relationships/customXml" Target="../ink/ink1018.xml"/><Relationship Id="rId1185" Type="http://schemas.openxmlformats.org/officeDocument/2006/relationships/customXml" Target="../ink/ink1235.xml"/><Relationship Id="rId194" Type="http://schemas.openxmlformats.org/officeDocument/2006/relationships/customXml" Target="../ink/ink733.xml"/><Relationship Id="rId208" Type="http://schemas.openxmlformats.org/officeDocument/2006/relationships/customXml" Target="../ink/ink740.xml"/><Relationship Id="rId415" Type="http://schemas.openxmlformats.org/officeDocument/2006/relationships/customXml" Target="../ink/ink844.xml"/><Relationship Id="rId622" Type="http://schemas.openxmlformats.org/officeDocument/2006/relationships/image" Target="../media/image953.png"/><Relationship Id="rId1045" Type="http://schemas.openxmlformats.org/officeDocument/2006/relationships/customXml" Target="../ink/ink1163.xml"/><Relationship Id="rId1252" Type="http://schemas.openxmlformats.org/officeDocument/2006/relationships/customXml" Target="../ink/ink1270.xml"/><Relationship Id="rId261" Type="http://schemas.openxmlformats.org/officeDocument/2006/relationships/customXml" Target="../ink/ink767.xml"/><Relationship Id="rId499" Type="http://schemas.openxmlformats.org/officeDocument/2006/relationships/customXml" Target="../ink/ink886.xml"/><Relationship Id="rId927" Type="http://schemas.openxmlformats.org/officeDocument/2006/relationships/image" Target="../media/image1104.png"/><Relationship Id="rId1112" Type="http://schemas.openxmlformats.org/officeDocument/2006/relationships/customXml" Target="../ink/ink1197.xml"/><Relationship Id="rId56" Type="http://schemas.openxmlformats.org/officeDocument/2006/relationships/customXml" Target="../ink/ink664.xml"/><Relationship Id="rId359" Type="http://schemas.openxmlformats.org/officeDocument/2006/relationships/customXml" Target="../ink/ink816.xml"/><Relationship Id="rId566" Type="http://schemas.openxmlformats.org/officeDocument/2006/relationships/image" Target="../media/image926.png"/><Relationship Id="rId773" Type="http://schemas.openxmlformats.org/officeDocument/2006/relationships/image" Target="../media/image1028.png"/><Relationship Id="rId1196" Type="http://schemas.openxmlformats.org/officeDocument/2006/relationships/customXml" Target="../ink/ink1241.xml"/><Relationship Id="rId121" Type="http://schemas.openxmlformats.org/officeDocument/2006/relationships/image" Target="../media/image706.png"/><Relationship Id="rId219" Type="http://schemas.openxmlformats.org/officeDocument/2006/relationships/image" Target="../media/image753.png"/><Relationship Id="rId426" Type="http://schemas.openxmlformats.org/officeDocument/2006/relationships/image" Target="../media/image856.png"/><Relationship Id="rId633" Type="http://schemas.openxmlformats.org/officeDocument/2006/relationships/customXml" Target="../ink/ink953.xml"/><Relationship Id="rId980" Type="http://schemas.openxmlformats.org/officeDocument/2006/relationships/image" Target="../media/image1129.png"/><Relationship Id="rId1056" Type="http://schemas.openxmlformats.org/officeDocument/2006/relationships/image" Target="../media/image1166.png"/><Relationship Id="rId1263" Type="http://schemas.openxmlformats.org/officeDocument/2006/relationships/image" Target="../media/image1265.png"/><Relationship Id="rId840" Type="http://schemas.openxmlformats.org/officeDocument/2006/relationships/customXml" Target="../ink/ink1057.xml"/><Relationship Id="rId938" Type="http://schemas.openxmlformats.org/officeDocument/2006/relationships/image" Target="../media/image1109.png"/><Relationship Id="rId67" Type="http://schemas.openxmlformats.org/officeDocument/2006/relationships/image" Target="../media/image679.png"/><Relationship Id="rId272" Type="http://schemas.openxmlformats.org/officeDocument/2006/relationships/image" Target="../media/image779.png"/><Relationship Id="rId577" Type="http://schemas.openxmlformats.org/officeDocument/2006/relationships/customXml" Target="../ink/ink925.xml"/><Relationship Id="rId700" Type="http://schemas.openxmlformats.org/officeDocument/2006/relationships/image" Target="../media/image992.png"/><Relationship Id="rId1123" Type="http://schemas.openxmlformats.org/officeDocument/2006/relationships/image" Target="../media/image1199.png"/><Relationship Id="rId132" Type="http://schemas.openxmlformats.org/officeDocument/2006/relationships/customXml" Target="../ink/ink702.xml"/><Relationship Id="rId784" Type="http://schemas.openxmlformats.org/officeDocument/2006/relationships/customXml" Target="../ink/ink1029.xml"/><Relationship Id="rId991" Type="http://schemas.openxmlformats.org/officeDocument/2006/relationships/customXml" Target="../ink/ink1135.xml"/><Relationship Id="rId1067" Type="http://schemas.openxmlformats.org/officeDocument/2006/relationships/customXml" Target="../ink/ink1174.xml"/><Relationship Id="rId437" Type="http://schemas.openxmlformats.org/officeDocument/2006/relationships/customXml" Target="../ink/ink855.xml"/><Relationship Id="rId644" Type="http://schemas.openxmlformats.org/officeDocument/2006/relationships/image" Target="../media/image964.png"/><Relationship Id="rId851" Type="http://schemas.openxmlformats.org/officeDocument/2006/relationships/customXml" Target="../ink/ink1063.xml"/><Relationship Id="rId1274" Type="http://schemas.openxmlformats.org/officeDocument/2006/relationships/customXml" Target="../ink/ink1281.xml"/><Relationship Id="rId283" Type="http://schemas.openxmlformats.org/officeDocument/2006/relationships/customXml" Target="../ink/ink778.xml"/><Relationship Id="rId490" Type="http://schemas.openxmlformats.org/officeDocument/2006/relationships/image" Target="../media/image888.png"/><Relationship Id="rId504" Type="http://schemas.openxmlformats.org/officeDocument/2006/relationships/image" Target="../media/image895.png"/><Relationship Id="rId711" Type="http://schemas.openxmlformats.org/officeDocument/2006/relationships/image" Target="../media/image997.png"/><Relationship Id="rId949" Type="http://schemas.openxmlformats.org/officeDocument/2006/relationships/customXml" Target="../ink/ink1113.xml"/><Relationship Id="rId1134" Type="http://schemas.openxmlformats.org/officeDocument/2006/relationships/customXml" Target="../ink/ink1208.xml"/><Relationship Id="rId78" Type="http://schemas.openxmlformats.org/officeDocument/2006/relationships/customXml" Target="../ink/ink675.xml"/><Relationship Id="rId143" Type="http://schemas.openxmlformats.org/officeDocument/2006/relationships/image" Target="../media/image717.png"/><Relationship Id="rId350" Type="http://schemas.openxmlformats.org/officeDocument/2006/relationships/image" Target="../media/image818.png"/><Relationship Id="rId588" Type="http://schemas.openxmlformats.org/officeDocument/2006/relationships/image" Target="../media/image937.png"/><Relationship Id="rId795" Type="http://schemas.openxmlformats.org/officeDocument/2006/relationships/image" Target="../media/image1039.png"/><Relationship Id="rId809" Type="http://schemas.openxmlformats.org/officeDocument/2006/relationships/image" Target="../media/image1046.png"/><Relationship Id="rId1201" Type="http://schemas.openxmlformats.org/officeDocument/2006/relationships/image" Target="../media/image1235.png"/><Relationship Id="rId9" Type="http://schemas.openxmlformats.org/officeDocument/2006/relationships/image" Target="../media/image650.png"/><Relationship Id="rId210" Type="http://schemas.openxmlformats.org/officeDocument/2006/relationships/customXml" Target="../ink/ink741.xml"/><Relationship Id="rId448" Type="http://schemas.openxmlformats.org/officeDocument/2006/relationships/image" Target="../media/image867.png"/><Relationship Id="rId655" Type="http://schemas.openxmlformats.org/officeDocument/2006/relationships/customXml" Target="../ink/ink964.xml"/><Relationship Id="rId862" Type="http://schemas.openxmlformats.org/officeDocument/2006/relationships/image" Target="../media/image1072.png"/><Relationship Id="rId1078" Type="http://schemas.openxmlformats.org/officeDocument/2006/relationships/image" Target="../media/image1177.png"/><Relationship Id="rId1285" Type="http://schemas.openxmlformats.org/officeDocument/2006/relationships/image" Target="../media/image1276.png"/><Relationship Id="rId294" Type="http://schemas.openxmlformats.org/officeDocument/2006/relationships/image" Target="../media/image790.png"/><Relationship Id="rId308" Type="http://schemas.openxmlformats.org/officeDocument/2006/relationships/image" Target="../media/image797.png"/><Relationship Id="rId515" Type="http://schemas.openxmlformats.org/officeDocument/2006/relationships/customXml" Target="../ink/ink894.xml"/><Relationship Id="rId722" Type="http://schemas.openxmlformats.org/officeDocument/2006/relationships/customXml" Target="../ink/ink998.xml"/><Relationship Id="rId1145" Type="http://schemas.openxmlformats.org/officeDocument/2006/relationships/customXml" Target="../ink/ink1214.xml"/><Relationship Id="rId89" Type="http://schemas.openxmlformats.org/officeDocument/2006/relationships/image" Target="../media/image690.png"/><Relationship Id="rId154" Type="http://schemas.openxmlformats.org/officeDocument/2006/relationships/customXml" Target="../ink/ink713.xml"/><Relationship Id="rId361" Type="http://schemas.openxmlformats.org/officeDocument/2006/relationships/customXml" Target="../ink/ink817.xml"/><Relationship Id="rId599" Type="http://schemas.openxmlformats.org/officeDocument/2006/relationships/customXml" Target="../ink/ink936.xml"/><Relationship Id="rId1005" Type="http://schemas.openxmlformats.org/officeDocument/2006/relationships/customXml" Target="../ink/ink1142.xml"/><Relationship Id="rId1212" Type="http://schemas.openxmlformats.org/officeDocument/2006/relationships/image" Target="../media/image1240.png"/><Relationship Id="rId459" Type="http://schemas.openxmlformats.org/officeDocument/2006/relationships/customXml" Target="../ink/ink866.xml"/><Relationship Id="rId666" Type="http://schemas.openxmlformats.org/officeDocument/2006/relationships/image" Target="../media/image975.png"/><Relationship Id="rId873" Type="http://schemas.openxmlformats.org/officeDocument/2006/relationships/customXml" Target="../ink/ink1074.xml"/><Relationship Id="rId1089" Type="http://schemas.openxmlformats.org/officeDocument/2006/relationships/customXml" Target="../ink/ink1185.xml"/><Relationship Id="rId16" Type="http://schemas.openxmlformats.org/officeDocument/2006/relationships/customXml" Target="../ink/ink644.xml"/><Relationship Id="rId221" Type="http://schemas.openxmlformats.org/officeDocument/2006/relationships/image" Target="../media/image754.png"/><Relationship Id="rId319" Type="http://schemas.openxmlformats.org/officeDocument/2006/relationships/customXml" Target="../ink/ink796.xml"/><Relationship Id="rId526" Type="http://schemas.openxmlformats.org/officeDocument/2006/relationships/image" Target="../media/image906.png"/><Relationship Id="rId1156" Type="http://schemas.openxmlformats.org/officeDocument/2006/relationships/customXml" Target="../ink/ink1220.xml"/><Relationship Id="rId733" Type="http://schemas.openxmlformats.org/officeDocument/2006/relationships/image" Target="../media/image1008.png"/><Relationship Id="rId940" Type="http://schemas.openxmlformats.org/officeDocument/2006/relationships/image" Target="../media/image1110.png"/><Relationship Id="rId1016" Type="http://schemas.openxmlformats.org/officeDocument/2006/relationships/image" Target="../media/image1147.png"/><Relationship Id="rId165" Type="http://schemas.openxmlformats.org/officeDocument/2006/relationships/image" Target="../media/image560.png"/><Relationship Id="rId372" Type="http://schemas.openxmlformats.org/officeDocument/2006/relationships/image" Target="../media/image829.png"/><Relationship Id="rId677" Type="http://schemas.openxmlformats.org/officeDocument/2006/relationships/customXml" Target="../ink/ink975.xml"/><Relationship Id="rId800" Type="http://schemas.openxmlformats.org/officeDocument/2006/relationships/customXml" Target="../ink/ink1037.xml"/><Relationship Id="rId1223" Type="http://schemas.openxmlformats.org/officeDocument/2006/relationships/customXml" Target="../ink/ink1255.xml"/><Relationship Id="rId232" Type="http://schemas.openxmlformats.org/officeDocument/2006/relationships/customXml" Target="../ink/ink752.xml"/><Relationship Id="rId884" Type="http://schemas.openxmlformats.org/officeDocument/2006/relationships/image" Target="../media/image1083.png"/><Relationship Id="rId27" Type="http://schemas.openxmlformats.org/officeDocument/2006/relationships/image" Target="../media/image659.png"/><Relationship Id="rId537" Type="http://schemas.openxmlformats.org/officeDocument/2006/relationships/customXml" Target="../ink/ink905.xml"/><Relationship Id="rId744" Type="http://schemas.openxmlformats.org/officeDocument/2006/relationships/customXml" Target="../ink/ink1009.xml"/><Relationship Id="rId951" Type="http://schemas.openxmlformats.org/officeDocument/2006/relationships/customXml" Target="../ink/ink1114.xml"/><Relationship Id="rId1167" Type="http://schemas.openxmlformats.org/officeDocument/2006/relationships/customXml" Target="../ink/ink1226.xml"/><Relationship Id="rId80" Type="http://schemas.openxmlformats.org/officeDocument/2006/relationships/customXml" Target="../ink/ink676.xml"/><Relationship Id="rId176" Type="http://schemas.openxmlformats.org/officeDocument/2006/relationships/customXml" Target="../ink/ink724.xml"/><Relationship Id="rId383" Type="http://schemas.openxmlformats.org/officeDocument/2006/relationships/customXml" Target="../ink/ink828.xml"/><Relationship Id="rId590" Type="http://schemas.openxmlformats.org/officeDocument/2006/relationships/image" Target="../media/image938.png"/><Relationship Id="rId604" Type="http://schemas.openxmlformats.org/officeDocument/2006/relationships/image" Target="../media/image945.png"/><Relationship Id="rId811" Type="http://schemas.openxmlformats.org/officeDocument/2006/relationships/image" Target="../media/image1047.png"/><Relationship Id="rId1027" Type="http://schemas.openxmlformats.org/officeDocument/2006/relationships/image" Target="../media/image1152.png"/><Relationship Id="rId1234" Type="http://schemas.openxmlformats.org/officeDocument/2006/relationships/image" Target="../media/image1251.png"/><Relationship Id="rId243" Type="http://schemas.openxmlformats.org/officeDocument/2006/relationships/image" Target="../media/image765.png"/><Relationship Id="rId450" Type="http://schemas.openxmlformats.org/officeDocument/2006/relationships/image" Target="../media/image868.png"/><Relationship Id="rId688" Type="http://schemas.openxmlformats.org/officeDocument/2006/relationships/image" Target="../media/image986.png"/><Relationship Id="rId895" Type="http://schemas.openxmlformats.org/officeDocument/2006/relationships/customXml" Target="../ink/ink1085.xml"/><Relationship Id="rId909" Type="http://schemas.openxmlformats.org/officeDocument/2006/relationships/customXml" Target="../ink/ink1092.xml"/><Relationship Id="rId1080" Type="http://schemas.openxmlformats.org/officeDocument/2006/relationships/image" Target="../media/image1178.png"/><Relationship Id="rId38" Type="http://schemas.openxmlformats.org/officeDocument/2006/relationships/customXml" Target="../ink/ink655.xml"/><Relationship Id="rId103" Type="http://schemas.openxmlformats.org/officeDocument/2006/relationships/image" Target="../media/image697.png"/><Relationship Id="rId310" Type="http://schemas.openxmlformats.org/officeDocument/2006/relationships/image" Target="../media/image798.png"/><Relationship Id="rId548" Type="http://schemas.openxmlformats.org/officeDocument/2006/relationships/image" Target="../media/image917.png"/><Relationship Id="rId755" Type="http://schemas.openxmlformats.org/officeDocument/2006/relationships/image" Target="../media/image1019.png"/><Relationship Id="rId962" Type="http://schemas.openxmlformats.org/officeDocument/2006/relationships/image" Target="../media/image1121.png"/><Relationship Id="rId1178" Type="http://schemas.openxmlformats.org/officeDocument/2006/relationships/image" Target="../media/image1224.png"/><Relationship Id="rId91" Type="http://schemas.openxmlformats.org/officeDocument/2006/relationships/image" Target="../media/image691.png"/><Relationship Id="rId187" Type="http://schemas.openxmlformats.org/officeDocument/2006/relationships/image" Target="../media/image737.png"/><Relationship Id="rId394" Type="http://schemas.openxmlformats.org/officeDocument/2006/relationships/image" Target="../media/image840.png"/><Relationship Id="rId408" Type="http://schemas.openxmlformats.org/officeDocument/2006/relationships/image" Target="../media/image847.png"/><Relationship Id="rId615" Type="http://schemas.openxmlformats.org/officeDocument/2006/relationships/customXml" Target="../ink/ink944.xml"/><Relationship Id="rId822" Type="http://schemas.openxmlformats.org/officeDocument/2006/relationships/customXml" Target="../ink/ink1048.xml"/><Relationship Id="rId1038" Type="http://schemas.openxmlformats.org/officeDocument/2006/relationships/customXml" Target="../ink/ink1159.xml"/><Relationship Id="rId1245" Type="http://schemas.openxmlformats.org/officeDocument/2006/relationships/customXml" Target="../ink/ink1266.xml"/><Relationship Id="rId254" Type="http://schemas.openxmlformats.org/officeDocument/2006/relationships/image" Target="../media/image770.png"/><Relationship Id="rId699" Type="http://schemas.openxmlformats.org/officeDocument/2006/relationships/customXml" Target="../ink/ink986.xml"/><Relationship Id="rId1091" Type="http://schemas.openxmlformats.org/officeDocument/2006/relationships/customXml" Target="../ink/ink1186.xml"/><Relationship Id="rId1105" Type="http://schemas.openxmlformats.org/officeDocument/2006/relationships/image" Target="../media/image1190.png"/><Relationship Id="rId49" Type="http://schemas.openxmlformats.org/officeDocument/2006/relationships/image" Target="../media/image670.png"/><Relationship Id="rId114" Type="http://schemas.openxmlformats.org/officeDocument/2006/relationships/customXml" Target="../ink/ink693.xml"/><Relationship Id="rId461" Type="http://schemas.openxmlformats.org/officeDocument/2006/relationships/customXml" Target="../ink/ink867.xml"/><Relationship Id="rId559" Type="http://schemas.openxmlformats.org/officeDocument/2006/relationships/customXml" Target="../ink/ink916.xml"/><Relationship Id="rId766" Type="http://schemas.openxmlformats.org/officeDocument/2006/relationships/customXml" Target="../ink/ink1020.xml"/><Relationship Id="rId1189" Type="http://schemas.openxmlformats.org/officeDocument/2006/relationships/customXml" Target="../ink/ink1237.xml"/><Relationship Id="rId198" Type="http://schemas.openxmlformats.org/officeDocument/2006/relationships/customXml" Target="../ink/ink735.xml"/><Relationship Id="rId321" Type="http://schemas.openxmlformats.org/officeDocument/2006/relationships/customXml" Target="../ink/ink797.xml"/><Relationship Id="rId419" Type="http://schemas.openxmlformats.org/officeDocument/2006/relationships/customXml" Target="../ink/ink846.xml"/><Relationship Id="rId626" Type="http://schemas.openxmlformats.org/officeDocument/2006/relationships/image" Target="../media/image955.png"/><Relationship Id="rId973" Type="http://schemas.openxmlformats.org/officeDocument/2006/relationships/image" Target="../media/image1126.png"/><Relationship Id="rId1049" Type="http://schemas.openxmlformats.org/officeDocument/2006/relationships/customXml" Target="../ink/ink1165.xml"/><Relationship Id="rId1256" Type="http://schemas.openxmlformats.org/officeDocument/2006/relationships/customXml" Target="../ink/ink1272.xml"/><Relationship Id="rId833" Type="http://schemas.openxmlformats.org/officeDocument/2006/relationships/image" Target="../media/image1058.png"/><Relationship Id="rId1116" Type="http://schemas.openxmlformats.org/officeDocument/2006/relationships/customXml" Target="../ink/ink1199.xml"/><Relationship Id="rId265" Type="http://schemas.openxmlformats.org/officeDocument/2006/relationships/customXml" Target="../ink/ink769.xml"/><Relationship Id="rId472" Type="http://schemas.openxmlformats.org/officeDocument/2006/relationships/image" Target="../media/image879.png"/><Relationship Id="rId900" Type="http://schemas.openxmlformats.org/officeDocument/2006/relationships/image" Target="../media/image1091.png"/><Relationship Id="rId125" Type="http://schemas.openxmlformats.org/officeDocument/2006/relationships/image" Target="../media/image708.png"/><Relationship Id="rId332" Type="http://schemas.openxmlformats.org/officeDocument/2006/relationships/image" Target="../media/image809.png"/><Relationship Id="rId777" Type="http://schemas.openxmlformats.org/officeDocument/2006/relationships/image" Target="../media/image1030.png"/><Relationship Id="rId984" Type="http://schemas.openxmlformats.org/officeDocument/2006/relationships/image" Target="../media/image1131.png"/><Relationship Id="rId637" Type="http://schemas.openxmlformats.org/officeDocument/2006/relationships/customXml" Target="../ink/ink955.xml"/><Relationship Id="rId844" Type="http://schemas.openxmlformats.org/officeDocument/2006/relationships/image" Target="../media/image1063.png"/><Relationship Id="rId1267" Type="http://schemas.openxmlformats.org/officeDocument/2006/relationships/image" Target="../media/image1267.png"/><Relationship Id="rId276" Type="http://schemas.openxmlformats.org/officeDocument/2006/relationships/image" Target="../media/image781.png"/><Relationship Id="rId483" Type="http://schemas.openxmlformats.org/officeDocument/2006/relationships/customXml" Target="../ink/ink878.xml"/><Relationship Id="rId690" Type="http://schemas.openxmlformats.org/officeDocument/2006/relationships/image" Target="../media/image987.png"/><Relationship Id="rId704" Type="http://schemas.openxmlformats.org/officeDocument/2006/relationships/image" Target="../media/image994.png"/><Relationship Id="rId911" Type="http://schemas.openxmlformats.org/officeDocument/2006/relationships/customXml" Target="../ink/ink1093.xml"/><Relationship Id="rId1127" Type="http://schemas.openxmlformats.org/officeDocument/2006/relationships/image" Target="../media/image1201.png"/><Relationship Id="rId40" Type="http://schemas.openxmlformats.org/officeDocument/2006/relationships/customXml" Target="../ink/ink656.xml"/><Relationship Id="rId136" Type="http://schemas.openxmlformats.org/officeDocument/2006/relationships/customXml" Target="../ink/ink704.xml"/><Relationship Id="rId343" Type="http://schemas.openxmlformats.org/officeDocument/2006/relationships/customXml" Target="../ink/ink808.xml"/><Relationship Id="rId550" Type="http://schemas.openxmlformats.org/officeDocument/2006/relationships/image" Target="../media/image918.png"/><Relationship Id="rId788" Type="http://schemas.openxmlformats.org/officeDocument/2006/relationships/customXml" Target="../ink/ink1031.xml"/><Relationship Id="rId995" Type="http://schemas.openxmlformats.org/officeDocument/2006/relationships/customXml" Target="../ink/ink1137.xml"/><Relationship Id="rId1180" Type="http://schemas.openxmlformats.org/officeDocument/2006/relationships/image" Target="../media/image1225.png"/><Relationship Id="rId203" Type="http://schemas.openxmlformats.org/officeDocument/2006/relationships/image" Target="../media/image745.png"/><Relationship Id="rId648" Type="http://schemas.openxmlformats.org/officeDocument/2006/relationships/image" Target="../media/image966.png"/><Relationship Id="rId855" Type="http://schemas.openxmlformats.org/officeDocument/2006/relationships/customXml" Target="../ink/ink1065.xml"/><Relationship Id="rId1040" Type="http://schemas.openxmlformats.org/officeDocument/2006/relationships/image" Target="../media/image1158.png"/><Relationship Id="rId1278" Type="http://schemas.openxmlformats.org/officeDocument/2006/relationships/customXml" Target="../ink/ink1283.xml"/><Relationship Id="rId287" Type="http://schemas.openxmlformats.org/officeDocument/2006/relationships/customXml" Target="../ink/ink780.xml"/><Relationship Id="rId410" Type="http://schemas.openxmlformats.org/officeDocument/2006/relationships/image" Target="../media/image848.png"/><Relationship Id="rId494" Type="http://schemas.openxmlformats.org/officeDocument/2006/relationships/image" Target="../media/image890.png"/><Relationship Id="rId508" Type="http://schemas.openxmlformats.org/officeDocument/2006/relationships/image" Target="../media/image897.png"/><Relationship Id="rId715" Type="http://schemas.openxmlformats.org/officeDocument/2006/relationships/image" Target="../media/image999.png"/><Relationship Id="rId922" Type="http://schemas.openxmlformats.org/officeDocument/2006/relationships/customXml" Target="../ink/ink1099.xml"/><Relationship Id="rId1138" Type="http://schemas.openxmlformats.org/officeDocument/2006/relationships/customXml" Target="../ink/ink1210.xml"/><Relationship Id="rId147" Type="http://schemas.openxmlformats.org/officeDocument/2006/relationships/image" Target="../media/image719.png"/><Relationship Id="rId354" Type="http://schemas.openxmlformats.org/officeDocument/2006/relationships/image" Target="../media/image820.png"/><Relationship Id="rId799" Type="http://schemas.openxmlformats.org/officeDocument/2006/relationships/image" Target="../media/image1041.png"/><Relationship Id="rId1191" Type="http://schemas.openxmlformats.org/officeDocument/2006/relationships/customXml" Target="../ink/ink1238.xml"/><Relationship Id="rId1205" Type="http://schemas.openxmlformats.org/officeDocument/2006/relationships/image" Target="../media/image1237.png"/><Relationship Id="rId51" Type="http://schemas.openxmlformats.org/officeDocument/2006/relationships/image" Target="../media/image671.png"/><Relationship Id="rId561" Type="http://schemas.openxmlformats.org/officeDocument/2006/relationships/customXml" Target="../ink/ink917.xml"/><Relationship Id="rId659" Type="http://schemas.openxmlformats.org/officeDocument/2006/relationships/customXml" Target="../ink/ink966.xml"/><Relationship Id="rId866" Type="http://schemas.openxmlformats.org/officeDocument/2006/relationships/image" Target="../media/image1074.png"/><Relationship Id="rId1289" Type="http://schemas.openxmlformats.org/officeDocument/2006/relationships/image" Target="../media/image1278.png"/><Relationship Id="rId214" Type="http://schemas.openxmlformats.org/officeDocument/2006/relationships/customXml" Target="../ink/ink743.xml"/><Relationship Id="rId298" Type="http://schemas.openxmlformats.org/officeDocument/2006/relationships/image" Target="../media/image792.png"/><Relationship Id="rId421" Type="http://schemas.openxmlformats.org/officeDocument/2006/relationships/customXml" Target="../ink/ink847.xml"/><Relationship Id="rId519" Type="http://schemas.openxmlformats.org/officeDocument/2006/relationships/customXml" Target="../ink/ink896.xml"/><Relationship Id="rId1051" Type="http://schemas.openxmlformats.org/officeDocument/2006/relationships/customXml" Target="../ink/ink1166.xml"/><Relationship Id="rId1149" Type="http://schemas.openxmlformats.org/officeDocument/2006/relationships/customXml" Target="../ink/ink1216.xml"/><Relationship Id="rId158" Type="http://schemas.openxmlformats.org/officeDocument/2006/relationships/customXml" Target="../ink/ink715.xml"/><Relationship Id="rId726" Type="http://schemas.openxmlformats.org/officeDocument/2006/relationships/customXml" Target="../ink/ink1000.xml"/><Relationship Id="rId933" Type="http://schemas.openxmlformats.org/officeDocument/2006/relationships/customXml" Target="../ink/ink1105.xml"/><Relationship Id="rId1009" Type="http://schemas.openxmlformats.org/officeDocument/2006/relationships/customXml" Target="../ink/ink1144.xml"/><Relationship Id="rId62" Type="http://schemas.openxmlformats.org/officeDocument/2006/relationships/customXml" Target="../ink/ink667.xml"/><Relationship Id="rId365" Type="http://schemas.openxmlformats.org/officeDocument/2006/relationships/customXml" Target="../ink/ink819.xml"/><Relationship Id="rId572" Type="http://schemas.openxmlformats.org/officeDocument/2006/relationships/image" Target="../media/image929.png"/><Relationship Id="rId1216" Type="http://schemas.openxmlformats.org/officeDocument/2006/relationships/image" Target="../media/image1242.png"/><Relationship Id="rId225" Type="http://schemas.openxmlformats.org/officeDocument/2006/relationships/image" Target="../media/image756.png"/><Relationship Id="rId432" Type="http://schemas.openxmlformats.org/officeDocument/2006/relationships/image" Target="../media/image859.png"/><Relationship Id="rId877" Type="http://schemas.openxmlformats.org/officeDocument/2006/relationships/customXml" Target="../ink/ink1076.xml"/><Relationship Id="rId1062" Type="http://schemas.openxmlformats.org/officeDocument/2006/relationships/image" Target="../media/image1169.png"/><Relationship Id="rId737" Type="http://schemas.openxmlformats.org/officeDocument/2006/relationships/image" Target="../media/image1010.png"/><Relationship Id="rId944" Type="http://schemas.openxmlformats.org/officeDocument/2006/relationships/image" Target="../media/image1112.png"/><Relationship Id="rId73" Type="http://schemas.openxmlformats.org/officeDocument/2006/relationships/image" Target="../media/image682.png"/><Relationship Id="rId169" Type="http://schemas.openxmlformats.org/officeDocument/2006/relationships/image" Target="../media/image171.png"/><Relationship Id="rId376" Type="http://schemas.openxmlformats.org/officeDocument/2006/relationships/image" Target="../media/image831.png"/><Relationship Id="rId583" Type="http://schemas.openxmlformats.org/officeDocument/2006/relationships/customXml" Target="../ink/ink928.xml"/><Relationship Id="rId790" Type="http://schemas.openxmlformats.org/officeDocument/2006/relationships/customXml" Target="../ink/ink1032.xml"/><Relationship Id="rId804" Type="http://schemas.openxmlformats.org/officeDocument/2006/relationships/customXml" Target="../ink/ink1039.xml"/><Relationship Id="rId1227" Type="http://schemas.openxmlformats.org/officeDocument/2006/relationships/customXml" Target="../ink/ink1257.xml"/><Relationship Id="rId4" Type="http://schemas.openxmlformats.org/officeDocument/2006/relationships/customXml" Target="../ink/ink638.xml"/><Relationship Id="rId236" Type="http://schemas.openxmlformats.org/officeDocument/2006/relationships/customXml" Target="../ink/ink754.xml"/><Relationship Id="rId443" Type="http://schemas.openxmlformats.org/officeDocument/2006/relationships/customXml" Target="../ink/ink858.xml"/><Relationship Id="rId650" Type="http://schemas.openxmlformats.org/officeDocument/2006/relationships/image" Target="../media/image967.png"/><Relationship Id="rId888" Type="http://schemas.openxmlformats.org/officeDocument/2006/relationships/image" Target="../media/image1085.png"/><Relationship Id="rId1073" Type="http://schemas.openxmlformats.org/officeDocument/2006/relationships/customXml" Target="../ink/ink1177.xml"/><Relationship Id="rId1280" Type="http://schemas.openxmlformats.org/officeDocument/2006/relationships/customXml" Target="../ink/ink1284.xml"/><Relationship Id="rId303" Type="http://schemas.openxmlformats.org/officeDocument/2006/relationships/customXml" Target="../ink/ink788.xml"/><Relationship Id="rId748" Type="http://schemas.openxmlformats.org/officeDocument/2006/relationships/customXml" Target="../ink/ink1011.xml"/><Relationship Id="rId955" Type="http://schemas.openxmlformats.org/officeDocument/2006/relationships/customXml" Target="../ink/ink1116.xml"/><Relationship Id="rId1140" Type="http://schemas.openxmlformats.org/officeDocument/2006/relationships/customXml" Target="../ink/ink1211.xml"/><Relationship Id="rId84" Type="http://schemas.openxmlformats.org/officeDocument/2006/relationships/customXml" Target="../ink/ink678.xml"/><Relationship Id="rId387" Type="http://schemas.openxmlformats.org/officeDocument/2006/relationships/customXml" Target="../ink/ink830.xml"/><Relationship Id="rId510" Type="http://schemas.openxmlformats.org/officeDocument/2006/relationships/image" Target="../media/image898.png"/><Relationship Id="rId594" Type="http://schemas.openxmlformats.org/officeDocument/2006/relationships/image" Target="../media/image940.png"/><Relationship Id="rId608" Type="http://schemas.openxmlformats.org/officeDocument/2006/relationships/image" Target="../media/image246.png"/><Relationship Id="rId815" Type="http://schemas.openxmlformats.org/officeDocument/2006/relationships/image" Target="../media/image1049.png"/><Relationship Id="rId1238" Type="http://schemas.openxmlformats.org/officeDocument/2006/relationships/image" Target="../media/image1253.png"/><Relationship Id="rId247" Type="http://schemas.openxmlformats.org/officeDocument/2006/relationships/customXml" Target="../ink/ink760.xml"/><Relationship Id="rId899" Type="http://schemas.openxmlformats.org/officeDocument/2006/relationships/customXml" Target="../ink/ink1087.xml"/><Relationship Id="rId1000" Type="http://schemas.openxmlformats.org/officeDocument/2006/relationships/image" Target="../media/image1139.png"/><Relationship Id="rId1084" Type="http://schemas.openxmlformats.org/officeDocument/2006/relationships/image" Target="../media/image1180.png"/><Relationship Id="rId107" Type="http://schemas.openxmlformats.org/officeDocument/2006/relationships/image" Target="../media/image699.png"/><Relationship Id="rId454" Type="http://schemas.openxmlformats.org/officeDocument/2006/relationships/image" Target="../media/image870.png"/><Relationship Id="rId661" Type="http://schemas.openxmlformats.org/officeDocument/2006/relationships/customXml" Target="../ink/ink967.xml"/><Relationship Id="rId759" Type="http://schemas.openxmlformats.org/officeDocument/2006/relationships/image" Target="../media/image1021.png"/><Relationship Id="rId966" Type="http://schemas.openxmlformats.org/officeDocument/2006/relationships/customXml" Target="../ink/ink1122.xml"/><Relationship Id="rId1291" Type="http://schemas.openxmlformats.org/officeDocument/2006/relationships/image" Target="../media/image1279.png"/><Relationship Id="rId11" Type="http://schemas.openxmlformats.org/officeDocument/2006/relationships/image" Target="../media/image651.png"/><Relationship Id="rId314" Type="http://schemas.openxmlformats.org/officeDocument/2006/relationships/image" Target="../media/image800.png"/><Relationship Id="rId398" Type="http://schemas.openxmlformats.org/officeDocument/2006/relationships/image" Target="../media/image842.png"/><Relationship Id="rId521" Type="http://schemas.openxmlformats.org/officeDocument/2006/relationships/customXml" Target="../ink/ink897.xml"/><Relationship Id="rId619" Type="http://schemas.openxmlformats.org/officeDocument/2006/relationships/customXml" Target="../ink/ink946.xml"/><Relationship Id="rId1151" Type="http://schemas.openxmlformats.org/officeDocument/2006/relationships/customXml" Target="../ink/ink1217.xml"/><Relationship Id="rId1249" Type="http://schemas.openxmlformats.org/officeDocument/2006/relationships/image" Target="../media/image1258.png"/><Relationship Id="rId95" Type="http://schemas.openxmlformats.org/officeDocument/2006/relationships/image" Target="../media/image693.png"/><Relationship Id="rId160" Type="http://schemas.openxmlformats.org/officeDocument/2006/relationships/customXml" Target="../ink/ink716.xml"/><Relationship Id="rId826" Type="http://schemas.openxmlformats.org/officeDocument/2006/relationships/customXml" Target="../ink/ink1050.xml"/><Relationship Id="rId1011" Type="http://schemas.openxmlformats.org/officeDocument/2006/relationships/customXml" Target="../ink/ink1145.xml"/><Relationship Id="rId1109" Type="http://schemas.openxmlformats.org/officeDocument/2006/relationships/image" Target="../media/image1192.png"/><Relationship Id="rId258" Type="http://schemas.openxmlformats.org/officeDocument/2006/relationships/image" Target="../media/image772.png"/><Relationship Id="rId465" Type="http://schemas.openxmlformats.org/officeDocument/2006/relationships/customXml" Target="../ink/ink869.xml"/><Relationship Id="rId672" Type="http://schemas.openxmlformats.org/officeDocument/2006/relationships/image" Target="../media/image978.png"/><Relationship Id="rId1095" Type="http://schemas.openxmlformats.org/officeDocument/2006/relationships/customXml" Target="../ink/ink1188.xml"/><Relationship Id="rId22" Type="http://schemas.openxmlformats.org/officeDocument/2006/relationships/customXml" Target="../ink/ink647.xml"/><Relationship Id="rId118" Type="http://schemas.openxmlformats.org/officeDocument/2006/relationships/customXml" Target="../ink/ink695.xml"/><Relationship Id="rId325" Type="http://schemas.openxmlformats.org/officeDocument/2006/relationships/customXml" Target="../ink/ink799.xml"/><Relationship Id="rId532" Type="http://schemas.openxmlformats.org/officeDocument/2006/relationships/image" Target="../media/image909.png"/><Relationship Id="rId977" Type="http://schemas.openxmlformats.org/officeDocument/2006/relationships/customXml" Target="../ink/ink1128.xml"/><Relationship Id="rId1162" Type="http://schemas.openxmlformats.org/officeDocument/2006/relationships/customXml" Target="../ink/ink1223.xml"/><Relationship Id="rId171" Type="http://schemas.openxmlformats.org/officeDocument/2006/relationships/image" Target="../media/image729.png"/><Relationship Id="rId837" Type="http://schemas.openxmlformats.org/officeDocument/2006/relationships/image" Target="../media/image1060.png"/><Relationship Id="rId1022" Type="http://schemas.openxmlformats.org/officeDocument/2006/relationships/image" Target="../media/image1150.png"/><Relationship Id="rId269" Type="http://schemas.openxmlformats.org/officeDocument/2006/relationships/customXml" Target="../ink/ink771.xml"/><Relationship Id="rId476" Type="http://schemas.openxmlformats.org/officeDocument/2006/relationships/image" Target="../media/image881.png"/><Relationship Id="rId683" Type="http://schemas.openxmlformats.org/officeDocument/2006/relationships/customXml" Target="../ink/ink978.xml"/><Relationship Id="rId890" Type="http://schemas.openxmlformats.org/officeDocument/2006/relationships/image" Target="../media/image1086.png"/><Relationship Id="rId904" Type="http://schemas.openxmlformats.org/officeDocument/2006/relationships/image" Target="../media/image1093.png"/><Relationship Id="rId33" Type="http://schemas.openxmlformats.org/officeDocument/2006/relationships/image" Target="../media/image662.png"/><Relationship Id="rId129" Type="http://schemas.openxmlformats.org/officeDocument/2006/relationships/image" Target="../media/image710.png"/><Relationship Id="rId336" Type="http://schemas.openxmlformats.org/officeDocument/2006/relationships/image" Target="../media/image811.png"/><Relationship Id="rId543" Type="http://schemas.openxmlformats.org/officeDocument/2006/relationships/customXml" Target="../ink/ink908.xml"/><Relationship Id="rId988" Type="http://schemas.openxmlformats.org/officeDocument/2006/relationships/image" Target="../media/image1133.png"/><Relationship Id="rId1173" Type="http://schemas.openxmlformats.org/officeDocument/2006/relationships/customXml" Target="../ink/ink1229.xml"/><Relationship Id="rId182" Type="http://schemas.openxmlformats.org/officeDocument/2006/relationships/customXml" Target="../ink/ink727.xml"/><Relationship Id="rId403" Type="http://schemas.openxmlformats.org/officeDocument/2006/relationships/customXml" Target="../ink/ink838.xml"/><Relationship Id="rId750" Type="http://schemas.openxmlformats.org/officeDocument/2006/relationships/customXml" Target="../ink/ink1012.xml"/><Relationship Id="rId848" Type="http://schemas.openxmlformats.org/officeDocument/2006/relationships/image" Target="../media/image1065.png"/><Relationship Id="rId1033" Type="http://schemas.openxmlformats.org/officeDocument/2006/relationships/image" Target="../media/image1155.png"/><Relationship Id="rId487" Type="http://schemas.openxmlformats.org/officeDocument/2006/relationships/customXml" Target="../ink/ink880.xml"/><Relationship Id="rId610" Type="http://schemas.openxmlformats.org/officeDocument/2006/relationships/image" Target="../media/image947.png"/><Relationship Id="rId694" Type="http://schemas.openxmlformats.org/officeDocument/2006/relationships/image" Target="../media/image989.png"/><Relationship Id="rId708" Type="http://schemas.openxmlformats.org/officeDocument/2006/relationships/customXml" Target="../ink/ink991.xml"/><Relationship Id="rId915" Type="http://schemas.openxmlformats.org/officeDocument/2006/relationships/customXml" Target="../ink/ink1095.xml"/><Relationship Id="rId1240" Type="http://schemas.openxmlformats.org/officeDocument/2006/relationships/image" Target="../media/image1254.png"/><Relationship Id="rId347" Type="http://schemas.openxmlformats.org/officeDocument/2006/relationships/customXml" Target="../ink/ink810.xml"/><Relationship Id="rId999" Type="http://schemas.openxmlformats.org/officeDocument/2006/relationships/customXml" Target="../ink/ink1139.xml"/><Relationship Id="rId1100" Type="http://schemas.openxmlformats.org/officeDocument/2006/relationships/image" Target="../media/image1188.png"/><Relationship Id="rId1184" Type="http://schemas.openxmlformats.org/officeDocument/2006/relationships/image" Target="../media/image1227.png"/><Relationship Id="rId44" Type="http://schemas.openxmlformats.org/officeDocument/2006/relationships/customXml" Target="../ink/ink658.xml"/><Relationship Id="rId554" Type="http://schemas.openxmlformats.org/officeDocument/2006/relationships/image" Target="../media/image920.png"/><Relationship Id="rId761" Type="http://schemas.openxmlformats.org/officeDocument/2006/relationships/image" Target="../media/image1022.png"/><Relationship Id="rId859" Type="http://schemas.openxmlformats.org/officeDocument/2006/relationships/customXml" Target="../ink/ink1067.xml"/><Relationship Id="rId193" Type="http://schemas.openxmlformats.org/officeDocument/2006/relationships/image" Target="../media/image740.png"/><Relationship Id="rId207" Type="http://schemas.openxmlformats.org/officeDocument/2006/relationships/image" Target="../media/image747.png"/><Relationship Id="rId414" Type="http://schemas.openxmlformats.org/officeDocument/2006/relationships/image" Target="../media/image850.png"/><Relationship Id="rId498" Type="http://schemas.openxmlformats.org/officeDocument/2006/relationships/image" Target="../media/image892.png"/><Relationship Id="rId621" Type="http://schemas.openxmlformats.org/officeDocument/2006/relationships/customXml" Target="../ink/ink947.xml"/><Relationship Id="rId1044" Type="http://schemas.openxmlformats.org/officeDocument/2006/relationships/image" Target="../media/image1160.png"/><Relationship Id="rId1251" Type="http://schemas.openxmlformats.org/officeDocument/2006/relationships/image" Target="../media/image1259.png"/><Relationship Id="rId260" Type="http://schemas.openxmlformats.org/officeDocument/2006/relationships/image" Target="../media/image773.png"/><Relationship Id="rId719" Type="http://schemas.openxmlformats.org/officeDocument/2006/relationships/image" Target="../media/image1001.png"/><Relationship Id="rId926" Type="http://schemas.openxmlformats.org/officeDocument/2006/relationships/customXml" Target="../ink/ink1101.xml"/><Relationship Id="rId1111" Type="http://schemas.openxmlformats.org/officeDocument/2006/relationships/image" Target="../media/image1193.png"/><Relationship Id="rId55" Type="http://schemas.openxmlformats.org/officeDocument/2006/relationships/image" Target="../media/image673.png"/><Relationship Id="rId120" Type="http://schemas.openxmlformats.org/officeDocument/2006/relationships/customXml" Target="../ink/ink696.xml"/><Relationship Id="rId358" Type="http://schemas.openxmlformats.org/officeDocument/2006/relationships/image" Target="../media/image822.png"/><Relationship Id="rId565" Type="http://schemas.openxmlformats.org/officeDocument/2006/relationships/customXml" Target="../ink/ink919.xml"/><Relationship Id="rId772" Type="http://schemas.openxmlformats.org/officeDocument/2006/relationships/customXml" Target="../ink/ink1023.xml"/><Relationship Id="rId1195" Type="http://schemas.openxmlformats.org/officeDocument/2006/relationships/image" Target="../media/image1232.png"/><Relationship Id="rId1209" Type="http://schemas.openxmlformats.org/officeDocument/2006/relationships/image" Target="../media/image1239.png"/><Relationship Id="rId218" Type="http://schemas.openxmlformats.org/officeDocument/2006/relationships/customXml" Target="../ink/ink745.xml"/><Relationship Id="rId425" Type="http://schemas.openxmlformats.org/officeDocument/2006/relationships/customXml" Target="../ink/ink849.xml"/><Relationship Id="rId632" Type="http://schemas.openxmlformats.org/officeDocument/2006/relationships/image" Target="../media/image958.png"/><Relationship Id="rId1055" Type="http://schemas.openxmlformats.org/officeDocument/2006/relationships/customXml" Target="../ink/ink1168.xml"/><Relationship Id="rId1262" Type="http://schemas.openxmlformats.org/officeDocument/2006/relationships/customXml" Target="../ink/ink1275.xml"/><Relationship Id="rId271" Type="http://schemas.openxmlformats.org/officeDocument/2006/relationships/customXml" Target="../ink/ink772.xml"/><Relationship Id="rId937" Type="http://schemas.openxmlformats.org/officeDocument/2006/relationships/customXml" Target="../ink/ink1107.xml"/><Relationship Id="rId1122" Type="http://schemas.openxmlformats.org/officeDocument/2006/relationships/customXml" Target="../ink/ink1202.xml"/><Relationship Id="rId66" Type="http://schemas.openxmlformats.org/officeDocument/2006/relationships/customXml" Target="../ink/ink669.xml"/><Relationship Id="rId131" Type="http://schemas.openxmlformats.org/officeDocument/2006/relationships/image" Target="../media/image711.png"/><Relationship Id="rId369" Type="http://schemas.openxmlformats.org/officeDocument/2006/relationships/customXml" Target="../ink/ink821.xml"/><Relationship Id="rId576" Type="http://schemas.openxmlformats.org/officeDocument/2006/relationships/image" Target="../media/image931.png"/><Relationship Id="rId783" Type="http://schemas.openxmlformats.org/officeDocument/2006/relationships/image" Target="../media/image1033.png"/><Relationship Id="rId990" Type="http://schemas.openxmlformats.org/officeDocument/2006/relationships/image" Target="../media/image1134.png"/><Relationship Id="rId229" Type="http://schemas.openxmlformats.org/officeDocument/2006/relationships/image" Target="../media/image758.png"/><Relationship Id="rId436" Type="http://schemas.openxmlformats.org/officeDocument/2006/relationships/image" Target="../media/image861.png"/><Relationship Id="rId643" Type="http://schemas.openxmlformats.org/officeDocument/2006/relationships/customXml" Target="../ink/ink958.xml"/><Relationship Id="rId1066" Type="http://schemas.openxmlformats.org/officeDocument/2006/relationships/image" Target="../media/image1171.png"/><Relationship Id="rId1273" Type="http://schemas.openxmlformats.org/officeDocument/2006/relationships/image" Target="../media/image1270.png"/><Relationship Id="rId850" Type="http://schemas.openxmlformats.org/officeDocument/2006/relationships/image" Target="../media/image1066.png"/><Relationship Id="rId948" Type="http://schemas.openxmlformats.org/officeDocument/2006/relationships/image" Target="../media/image1114.png"/><Relationship Id="rId1133" Type="http://schemas.openxmlformats.org/officeDocument/2006/relationships/image" Target="../media/image1204.png"/><Relationship Id="rId77" Type="http://schemas.openxmlformats.org/officeDocument/2006/relationships/image" Target="../media/image684.png"/><Relationship Id="rId282" Type="http://schemas.openxmlformats.org/officeDocument/2006/relationships/image" Target="../media/image784.png"/><Relationship Id="rId503" Type="http://schemas.openxmlformats.org/officeDocument/2006/relationships/customXml" Target="../ink/ink888.xml"/><Relationship Id="rId587" Type="http://schemas.openxmlformats.org/officeDocument/2006/relationships/customXml" Target="../ink/ink930.xml"/><Relationship Id="rId710" Type="http://schemas.openxmlformats.org/officeDocument/2006/relationships/customXml" Target="../ink/ink992.xml"/><Relationship Id="rId808" Type="http://schemas.openxmlformats.org/officeDocument/2006/relationships/customXml" Target="../ink/ink1041.xml"/><Relationship Id="rId8" Type="http://schemas.openxmlformats.org/officeDocument/2006/relationships/customXml" Target="../ink/ink640.xml"/><Relationship Id="rId142" Type="http://schemas.openxmlformats.org/officeDocument/2006/relationships/customXml" Target="../ink/ink707.xml"/><Relationship Id="rId447" Type="http://schemas.openxmlformats.org/officeDocument/2006/relationships/customXml" Target="../ink/ink860.xml"/><Relationship Id="rId794" Type="http://schemas.openxmlformats.org/officeDocument/2006/relationships/customXml" Target="../ink/ink1034.xml"/><Relationship Id="rId1077" Type="http://schemas.openxmlformats.org/officeDocument/2006/relationships/customXml" Target="../ink/ink1179.xml"/><Relationship Id="rId1200" Type="http://schemas.openxmlformats.org/officeDocument/2006/relationships/customXml" Target="../ink/ink1243.xml"/><Relationship Id="rId654" Type="http://schemas.openxmlformats.org/officeDocument/2006/relationships/image" Target="../media/image969.png"/><Relationship Id="rId861" Type="http://schemas.openxmlformats.org/officeDocument/2006/relationships/customXml" Target="../ink/ink1068.xml"/><Relationship Id="rId959" Type="http://schemas.openxmlformats.org/officeDocument/2006/relationships/customXml" Target="../ink/ink1118.xml"/><Relationship Id="rId1284" Type="http://schemas.openxmlformats.org/officeDocument/2006/relationships/customXml" Target="../ink/ink1286.xml"/><Relationship Id="rId293" Type="http://schemas.openxmlformats.org/officeDocument/2006/relationships/customXml" Target="../ink/ink783.xml"/><Relationship Id="rId307" Type="http://schemas.openxmlformats.org/officeDocument/2006/relationships/customXml" Target="../ink/ink790.xml"/><Relationship Id="rId514" Type="http://schemas.openxmlformats.org/officeDocument/2006/relationships/image" Target="../media/image900.png"/><Relationship Id="rId721" Type="http://schemas.openxmlformats.org/officeDocument/2006/relationships/image" Target="../media/image1002.png"/><Relationship Id="rId1144" Type="http://schemas.openxmlformats.org/officeDocument/2006/relationships/customXml" Target="../ink/ink1213.xml"/><Relationship Id="rId88" Type="http://schemas.openxmlformats.org/officeDocument/2006/relationships/customXml" Target="../ink/ink680.xml"/><Relationship Id="rId153" Type="http://schemas.openxmlformats.org/officeDocument/2006/relationships/image" Target="../media/image722.png"/><Relationship Id="rId360" Type="http://schemas.openxmlformats.org/officeDocument/2006/relationships/image" Target="../media/image823.png"/><Relationship Id="rId598" Type="http://schemas.openxmlformats.org/officeDocument/2006/relationships/image" Target="../media/image942.png"/><Relationship Id="rId819" Type="http://schemas.openxmlformats.org/officeDocument/2006/relationships/image" Target="../media/image1051.png"/><Relationship Id="rId1004" Type="http://schemas.openxmlformats.org/officeDocument/2006/relationships/image" Target="../media/image1141.png"/><Relationship Id="rId1211" Type="http://schemas.openxmlformats.org/officeDocument/2006/relationships/customXml" Target="../ink/ink1249.xml"/><Relationship Id="rId220" Type="http://schemas.openxmlformats.org/officeDocument/2006/relationships/customXml" Target="../ink/ink746.xml"/><Relationship Id="rId458" Type="http://schemas.openxmlformats.org/officeDocument/2006/relationships/image" Target="../media/image872.png"/><Relationship Id="rId665" Type="http://schemas.openxmlformats.org/officeDocument/2006/relationships/customXml" Target="../ink/ink969.xml"/><Relationship Id="rId872" Type="http://schemas.openxmlformats.org/officeDocument/2006/relationships/image" Target="../media/image1077.png"/><Relationship Id="rId1088" Type="http://schemas.openxmlformats.org/officeDocument/2006/relationships/image" Target="../media/image1182.png"/><Relationship Id="rId1295" Type="http://schemas.openxmlformats.org/officeDocument/2006/relationships/image" Target="../media/image1281.png"/><Relationship Id="rId15" Type="http://schemas.openxmlformats.org/officeDocument/2006/relationships/image" Target="../media/image653.png"/><Relationship Id="rId318" Type="http://schemas.openxmlformats.org/officeDocument/2006/relationships/image" Target="../media/image802.png"/><Relationship Id="rId525" Type="http://schemas.openxmlformats.org/officeDocument/2006/relationships/customXml" Target="../ink/ink899.xml"/><Relationship Id="rId732" Type="http://schemas.openxmlformats.org/officeDocument/2006/relationships/customXml" Target="../ink/ink1003.xml"/><Relationship Id="rId1155" Type="http://schemas.openxmlformats.org/officeDocument/2006/relationships/image" Target="../media/image1214.png"/><Relationship Id="rId99" Type="http://schemas.openxmlformats.org/officeDocument/2006/relationships/image" Target="../media/image695.png"/><Relationship Id="rId164" Type="http://schemas.openxmlformats.org/officeDocument/2006/relationships/customXml" Target="../ink/ink718.xml"/><Relationship Id="rId371" Type="http://schemas.openxmlformats.org/officeDocument/2006/relationships/customXml" Target="../ink/ink822.xml"/><Relationship Id="rId1015" Type="http://schemas.openxmlformats.org/officeDocument/2006/relationships/customXml" Target="../ink/ink1147.xml"/><Relationship Id="rId1222" Type="http://schemas.openxmlformats.org/officeDocument/2006/relationships/image" Target="../media/image1245.png"/><Relationship Id="rId469" Type="http://schemas.openxmlformats.org/officeDocument/2006/relationships/customXml" Target="../ink/ink871.xml"/><Relationship Id="rId676" Type="http://schemas.openxmlformats.org/officeDocument/2006/relationships/image" Target="../media/image980.png"/><Relationship Id="rId883" Type="http://schemas.openxmlformats.org/officeDocument/2006/relationships/customXml" Target="../ink/ink1079.xml"/><Relationship Id="rId1099" Type="http://schemas.openxmlformats.org/officeDocument/2006/relationships/customXml" Target="../ink/ink1190.xml"/><Relationship Id="rId26" Type="http://schemas.openxmlformats.org/officeDocument/2006/relationships/customXml" Target="../ink/ink649.xml"/><Relationship Id="rId231" Type="http://schemas.openxmlformats.org/officeDocument/2006/relationships/image" Target="../media/image759.png"/><Relationship Id="rId329" Type="http://schemas.openxmlformats.org/officeDocument/2006/relationships/customXml" Target="../ink/ink801.xml"/><Relationship Id="rId536" Type="http://schemas.openxmlformats.org/officeDocument/2006/relationships/image" Target="../media/image911.png"/><Relationship Id="rId1166" Type="http://schemas.openxmlformats.org/officeDocument/2006/relationships/image" Target="../media/image1218.png"/><Relationship Id="rId175" Type="http://schemas.openxmlformats.org/officeDocument/2006/relationships/image" Target="../media/image731.png"/><Relationship Id="rId743" Type="http://schemas.openxmlformats.org/officeDocument/2006/relationships/image" Target="../media/image1013.png"/><Relationship Id="rId950" Type="http://schemas.openxmlformats.org/officeDocument/2006/relationships/image" Target="../media/image1115.png"/><Relationship Id="rId1026" Type="http://schemas.openxmlformats.org/officeDocument/2006/relationships/customXml" Target="../ink/ink1153.xml"/><Relationship Id="rId382" Type="http://schemas.openxmlformats.org/officeDocument/2006/relationships/image" Target="../media/image834.png"/><Relationship Id="rId603" Type="http://schemas.openxmlformats.org/officeDocument/2006/relationships/customXml" Target="../ink/ink938.xml"/><Relationship Id="rId687" Type="http://schemas.openxmlformats.org/officeDocument/2006/relationships/customXml" Target="../ink/ink980.xml"/><Relationship Id="rId810" Type="http://schemas.openxmlformats.org/officeDocument/2006/relationships/customXml" Target="../ink/ink1042.xml"/><Relationship Id="rId908" Type="http://schemas.openxmlformats.org/officeDocument/2006/relationships/image" Target="../media/image1095.png"/><Relationship Id="rId1233" Type="http://schemas.openxmlformats.org/officeDocument/2006/relationships/customXml" Target="../ink/ink1260.xml"/><Relationship Id="rId242" Type="http://schemas.openxmlformats.org/officeDocument/2006/relationships/customXml" Target="../ink/ink757.xml"/><Relationship Id="rId894" Type="http://schemas.openxmlformats.org/officeDocument/2006/relationships/image" Target="../media/image1088.png"/><Relationship Id="rId1177" Type="http://schemas.openxmlformats.org/officeDocument/2006/relationships/customXml" Target="../ink/ink1231.xml"/><Relationship Id="rId37" Type="http://schemas.openxmlformats.org/officeDocument/2006/relationships/image" Target="../media/image664.png"/><Relationship Id="rId102" Type="http://schemas.openxmlformats.org/officeDocument/2006/relationships/customXml" Target="../ink/ink687.xml"/><Relationship Id="rId547" Type="http://schemas.openxmlformats.org/officeDocument/2006/relationships/customXml" Target="../ink/ink910.xml"/><Relationship Id="rId754" Type="http://schemas.openxmlformats.org/officeDocument/2006/relationships/customXml" Target="../ink/ink1014.xml"/><Relationship Id="rId961" Type="http://schemas.openxmlformats.org/officeDocument/2006/relationships/customXml" Target="../ink/ink1119.xml"/><Relationship Id="rId90" Type="http://schemas.openxmlformats.org/officeDocument/2006/relationships/customXml" Target="../ink/ink681.xml"/><Relationship Id="rId186" Type="http://schemas.openxmlformats.org/officeDocument/2006/relationships/customXml" Target="../ink/ink729.xml"/><Relationship Id="rId393" Type="http://schemas.openxmlformats.org/officeDocument/2006/relationships/customXml" Target="../ink/ink833.xml"/><Relationship Id="rId407" Type="http://schemas.openxmlformats.org/officeDocument/2006/relationships/customXml" Target="../ink/ink840.xml"/><Relationship Id="rId614" Type="http://schemas.openxmlformats.org/officeDocument/2006/relationships/image" Target="../media/image949.png"/><Relationship Id="rId821" Type="http://schemas.openxmlformats.org/officeDocument/2006/relationships/image" Target="../media/image1052.png"/><Relationship Id="rId1037" Type="http://schemas.openxmlformats.org/officeDocument/2006/relationships/image" Target="../media/image1157.png"/><Relationship Id="rId1244" Type="http://schemas.openxmlformats.org/officeDocument/2006/relationships/image" Target="../media/image1256.png"/><Relationship Id="rId253" Type="http://schemas.openxmlformats.org/officeDocument/2006/relationships/customXml" Target="../ink/ink763.xml"/><Relationship Id="rId460" Type="http://schemas.openxmlformats.org/officeDocument/2006/relationships/image" Target="../media/image873.png"/><Relationship Id="rId698" Type="http://schemas.openxmlformats.org/officeDocument/2006/relationships/image" Target="../media/image991.png"/><Relationship Id="rId919" Type="http://schemas.openxmlformats.org/officeDocument/2006/relationships/image" Target="../media/image1100.png"/><Relationship Id="rId1090" Type="http://schemas.openxmlformats.org/officeDocument/2006/relationships/image" Target="../media/image1183.png"/><Relationship Id="rId1104" Type="http://schemas.openxmlformats.org/officeDocument/2006/relationships/customXml" Target="../ink/ink1193.xml"/><Relationship Id="rId48" Type="http://schemas.openxmlformats.org/officeDocument/2006/relationships/customXml" Target="../ink/ink660.xml"/><Relationship Id="rId113" Type="http://schemas.openxmlformats.org/officeDocument/2006/relationships/image" Target="../media/image702.png"/><Relationship Id="rId320" Type="http://schemas.openxmlformats.org/officeDocument/2006/relationships/image" Target="../media/image803.png"/><Relationship Id="rId558" Type="http://schemas.openxmlformats.org/officeDocument/2006/relationships/image" Target="../media/image922.png"/><Relationship Id="rId765" Type="http://schemas.openxmlformats.org/officeDocument/2006/relationships/image" Target="../media/image1024.png"/><Relationship Id="rId972" Type="http://schemas.openxmlformats.org/officeDocument/2006/relationships/customXml" Target="../ink/ink1125.xml"/><Relationship Id="rId1188" Type="http://schemas.openxmlformats.org/officeDocument/2006/relationships/image" Target="../media/image1229.png"/><Relationship Id="rId197" Type="http://schemas.openxmlformats.org/officeDocument/2006/relationships/image" Target="../media/image742.png"/><Relationship Id="rId418" Type="http://schemas.openxmlformats.org/officeDocument/2006/relationships/image" Target="../media/image852.png"/><Relationship Id="rId625" Type="http://schemas.openxmlformats.org/officeDocument/2006/relationships/customXml" Target="../ink/ink949.xml"/><Relationship Id="rId832" Type="http://schemas.openxmlformats.org/officeDocument/2006/relationships/customXml" Target="../ink/ink1053.xml"/><Relationship Id="rId1048" Type="http://schemas.openxmlformats.org/officeDocument/2006/relationships/image" Target="../media/image1162.png"/><Relationship Id="rId1255" Type="http://schemas.openxmlformats.org/officeDocument/2006/relationships/image" Target="../media/image1261.png"/><Relationship Id="rId264" Type="http://schemas.openxmlformats.org/officeDocument/2006/relationships/image" Target="../media/image775.png"/><Relationship Id="rId471" Type="http://schemas.openxmlformats.org/officeDocument/2006/relationships/customXml" Target="../ink/ink872.xml"/><Relationship Id="rId1115" Type="http://schemas.openxmlformats.org/officeDocument/2006/relationships/image" Target="../media/image1195.png"/><Relationship Id="rId59" Type="http://schemas.openxmlformats.org/officeDocument/2006/relationships/image" Target="../media/image675.png"/><Relationship Id="rId124" Type="http://schemas.openxmlformats.org/officeDocument/2006/relationships/customXml" Target="../ink/ink698.xml"/><Relationship Id="rId569" Type="http://schemas.openxmlformats.org/officeDocument/2006/relationships/customXml" Target="../ink/ink921.xml"/><Relationship Id="rId776" Type="http://schemas.openxmlformats.org/officeDocument/2006/relationships/customXml" Target="../ink/ink1025.xml"/><Relationship Id="rId983" Type="http://schemas.openxmlformats.org/officeDocument/2006/relationships/customXml" Target="../ink/ink1131.xml"/><Relationship Id="rId1199" Type="http://schemas.openxmlformats.org/officeDocument/2006/relationships/image" Target="../media/image1234.png"/><Relationship Id="rId331" Type="http://schemas.openxmlformats.org/officeDocument/2006/relationships/customXml" Target="../ink/ink802.xml"/><Relationship Id="rId429" Type="http://schemas.openxmlformats.org/officeDocument/2006/relationships/customXml" Target="../ink/ink851.xml"/><Relationship Id="rId636" Type="http://schemas.openxmlformats.org/officeDocument/2006/relationships/image" Target="../media/image960.png"/><Relationship Id="rId1059" Type="http://schemas.openxmlformats.org/officeDocument/2006/relationships/customXml" Target="../ink/ink1170.xml"/><Relationship Id="rId1266" Type="http://schemas.openxmlformats.org/officeDocument/2006/relationships/customXml" Target="../ink/ink1277.xml"/><Relationship Id="rId843" Type="http://schemas.openxmlformats.org/officeDocument/2006/relationships/customXml" Target="../ink/ink1059.xml"/><Relationship Id="rId1126" Type="http://schemas.openxmlformats.org/officeDocument/2006/relationships/customXml" Target="../ink/ink1204.xml"/><Relationship Id="rId275" Type="http://schemas.openxmlformats.org/officeDocument/2006/relationships/customXml" Target="../ink/ink774.xml"/><Relationship Id="rId482" Type="http://schemas.openxmlformats.org/officeDocument/2006/relationships/image" Target="../media/image884.png"/><Relationship Id="rId703" Type="http://schemas.openxmlformats.org/officeDocument/2006/relationships/customXml" Target="../ink/ink988.xml"/><Relationship Id="rId910" Type="http://schemas.openxmlformats.org/officeDocument/2006/relationships/image" Target="../media/image1096.png"/><Relationship Id="rId135" Type="http://schemas.openxmlformats.org/officeDocument/2006/relationships/image" Target="../media/image713.png"/><Relationship Id="rId342" Type="http://schemas.openxmlformats.org/officeDocument/2006/relationships/image" Target="../media/image814.png"/><Relationship Id="rId787" Type="http://schemas.openxmlformats.org/officeDocument/2006/relationships/image" Target="../media/image1035.png"/><Relationship Id="rId994" Type="http://schemas.openxmlformats.org/officeDocument/2006/relationships/image" Target="../media/image1136.png"/><Relationship Id="rId202" Type="http://schemas.openxmlformats.org/officeDocument/2006/relationships/customXml" Target="../ink/ink737.xml"/><Relationship Id="rId647" Type="http://schemas.openxmlformats.org/officeDocument/2006/relationships/customXml" Target="../ink/ink960.xml"/><Relationship Id="rId854" Type="http://schemas.openxmlformats.org/officeDocument/2006/relationships/image" Target="../media/image1068.png"/><Relationship Id="rId1277" Type="http://schemas.openxmlformats.org/officeDocument/2006/relationships/image" Target="../media/image1272.png"/><Relationship Id="rId286" Type="http://schemas.openxmlformats.org/officeDocument/2006/relationships/image" Target="../media/image786.png"/><Relationship Id="rId493" Type="http://schemas.openxmlformats.org/officeDocument/2006/relationships/customXml" Target="../ink/ink883.xml"/><Relationship Id="rId507" Type="http://schemas.openxmlformats.org/officeDocument/2006/relationships/customXml" Target="../ink/ink890.xml"/><Relationship Id="rId714" Type="http://schemas.openxmlformats.org/officeDocument/2006/relationships/customXml" Target="../ink/ink994.xml"/><Relationship Id="rId921" Type="http://schemas.openxmlformats.org/officeDocument/2006/relationships/image" Target="../media/image1101.png"/><Relationship Id="rId1137" Type="http://schemas.openxmlformats.org/officeDocument/2006/relationships/image" Target="../media/image1206.png"/><Relationship Id="rId50" Type="http://schemas.openxmlformats.org/officeDocument/2006/relationships/customXml" Target="../ink/ink661.xml"/><Relationship Id="rId146" Type="http://schemas.openxmlformats.org/officeDocument/2006/relationships/customXml" Target="../ink/ink709.xml"/><Relationship Id="rId353" Type="http://schemas.openxmlformats.org/officeDocument/2006/relationships/customXml" Target="../ink/ink813.xml"/><Relationship Id="rId560" Type="http://schemas.openxmlformats.org/officeDocument/2006/relationships/image" Target="../media/image923.png"/><Relationship Id="rId798" Type="http://schemas.openxmlformats.org/officeDocument/2006/relationships/customXml" Target="../ink/ink1036.xml"/><Relationship Id="rId1190" Type="http://schemas.openxmlformats.org/officeDocument/2006/relationships/image" Target="../media/image1230.png"/><Relationship Id="rId1204" Type="http://schemas.openxmlformats.org/officeDocument/2006/relationships/customXml" Target="../ink/ink1245.xml"/><Relationship Id="rId213" Type="http://schemas.openxmlformats.org/officeDocument/2006/relationships/image" Target="../media/image750.png"/><Relationship Id="rId420" Type="http://schemas.openxmlformats.org/officeDocument/2006/relationships/image" Target="../media/image853.png"/><Relationship Id="rId658" Type="http://schemas.openxmlformats.org/officeDocument/2006/relationships/image" Target="../media/image971.png"/><Relationship Id="rId865" Type="http://schemas.openxmlformats.org/officeDocument/2006/relationships/customXml" Target="../ink/ink1070.xml"/><Relationship Id="rId1050" Type="http://schemas.openxmlformats.org/officeDocument/2006/relationships/image" Target="../media/image1163.png"/><Relationship Id="rId1288" Type="http://schemas.openxmlformats.org/officeDocument/2006/relationships/customXml" Target="../ink/ink1288.xml"/><Relationship Id="rId297" Type="http://schemas.openxmlformats.org/officeDocument/2006/relationships/customXml" Target="../ink/ink785.xml"/><Relationship Id="rId518" Type="http://schemas.openxmlformats.org/officeDocument/2006/relationships/image" Target="../media/image902.png"/><Relationship Id="rId725" Type="http://schemas.openxmlformats.org/officeDocument/2006/relationships/image" Target="../media/image1004.png"/><Relationship Id="rId932" Type="http://schemas.openxmlformats.org/officeDocument/2006/relationships/image" Target="../media/image1106.png"/><Relationship Id="rId1148" Type="http://schemas.openxmlformats.org/officeDocument/2006/relationships/image" Target="../media/image1211.png"/><Relationship Id="rId157" Type="http://schemas.openxmlformats.org/officeDocument/2006/relationships/image" Target="../media/image724.png"/><Relationship Id="rId364" Type="http://schemas.openxmlformats.org/officeDocument/2006/relationships/image" Target="../media/image825.png"/><Relationship Id="rId1008" Type="http://schemas.openxmlformats.org/officeDocument/2006/relationships/image" Target="../media/image1143.png"/><Relationship Id="rId1215" Type="http://schemas.openxmlformats.org/officeDocument/2006/relationships/customXml" Target="../ink/ink1251.xml"/><Relationship Id="rId61" Type="http://schemas.openxmlformats.org/officeDocument/2006/relationships/image" Target="../media/image676.png"/><Relationship Id="rId571" Type="http://schemas.openxmlformats.org/officeDocument/2006/relationships/customXml" Target="../ink/ink922.xml"/><Relationship Id="rId669" Type="http://schemas.openxmlformats.org/officeDocument/2006/relationships/customXml" Target="../ink/ink971.xml"/><Relationship Id="rId876" Type="http://schemas.openxmlformats.org/officeDocument/2006/relationships/image" Target="../media/image1079.png"/><Relationship Id="rId19" Type="http://schemas.openxmlformats.org/officeDocument/2006/relationships/image" Target="../media/image655.png"/><Relationship Id="rId224" Type="http://schemas.openxmlformats.org/officeDocument/2006/relationships/customXml" Target="../ink/ink748.xml"/><Relationship Id="rId431" Type="http://schemas.openxmlformats.org/officeDocument/2006/relationships/customXml" Target="../ink/ink852.xml"/><Relationship Id="rId529" Type="http://schemas.openxmlformats.org/officeDocument/2006/relationships/customXml" Target="../ink/ink901.xml"/><Relationship Id="rId736" Type="http://schemas.openxmlformats.org/officeDocument/2006/relationships/customXml" Target="../ink/ink1005.xml"/><Relationship Id="rId1061" Type="http://schemas.openxmlformats.org/officeDocument/2006/relationships/customXml" Target="../ink/ink1171.xml"/><Relationship Id="rId1159" Type="http://schemas.openxmlformats.org/officeDocument/2006/relationships/image" Target="../media/image1216.png"/><Relationship Id="rId168" Type="http://schemas.openxmlformats.org/officeDocument/2006/relationships/customXml" Target="../ink/ink720.xml"/><Relationship Id="rId943" Type="http://schemas.openxmlformats.org/officeDocument/2006/relationships/customXml" Target="../ink/ink1110.xml"/><Relationship Id="rId1019" Type="http://schemas.openxmlformats.org/officeDocument/2006/relationships/customXml" Target="../ink/ink1149.xml"/><Relationship Id="rId72" Type="http://schemas.openxmlformats.org/officeDocument/2006/relationships/customXml" Target="../ink/ink672.xml"/><Relationship Id="rId375" Type="http://schemas.openxmlformats.org/officeDocument/2006/relationships/customXml" Target="../ink/ink824.xml"/><Relationship Id="rId582" Type="http://schemas.openxmlformats.org/officeDocument/2006/relationships/image" Target="../media/image934.png"/><Relationship Id="rId803" Type="http://schemas.openxmlformats.org/officeDocument/2006/relationships/image" Target="../media/image1043.png"/><Relationship Id="rId1226" Type="http://schemas.openxmlformats.org/officeDocument/2006/relationships/image" Target="../media/image1247.png"/><Relationship Id="rId3" Type="http://schemas.openxmlformats.org/officeDocument/2006/relationships/image" Target="../media/image647.png"/><Relationship Id="rId235" Type="http://schemas.openxmlformats.org/officeDocument/2006/relationships/image" Target="../media/image761.png"/><Relationship Id="rId442" Type="http://schemas.openxmlformats.org/officeDocument/2006/relationships/image" Target="../media/image864.png"/><Relationship Id="rId887" Type="http://schemas.openxmlformats.org/officeDocument/2006/relationships/customXml" Target="../ink/ink1081.xml"/><Relationship Id="rId1072" Type="http://schemas.openxmlformats.org/officeDocument/2006/relationships/image" Target="../media/image1174.png"/><Relationship Id="rId302" Type="http://schemas.openxmlformats.org/officeDocument/2006/relationships/image" Target="../media/image794.png"/><Relationship Id="rId747" Type="http://schemas.openxmlformats.org/officeDocument/2006/relationships/image" Target="../media/image1015.png"/><Relationship Id="rId954" Type="http://schemas.openxmlformats.org/officeDocument/2006/relationships/image" Target="../media/image1117.png"/><Relationship Id="rId83" Type="http://schemas.openxmlformats.org/officeDocument/2006/relationships/image" Target="../media/image687.png"/><Relationship Id="rId179" Type="http://schemas.openxmlformats.org/officeDocument/2006/relationships/image" Target="../media/image733.png"/><Relationship Id="rId386" Type="http://schemas.openxmlformats.org/officeDocument/2006/relationships/image" Target="../media/image836.png"/><Relationship Id="rId593" Type="http://schemas.openxmlformats.org/officeDocument/2006/relationships/customXml" Target="../ink/ink933.xml"/><Relationship Id="rId607" Type="http://schemas.openxmlformats.org/officeDocument/2006/relationships/customXml" Target="../ink/ink940.xml"/><Relationship Id="rId814" Type="http://schemas.openxmlformats.org/officeDocument/2006/relationships/customXml" Target="../ink/ink1044.xml"/><Relationship Id="rId1237" Type="http://schemas.openxmlformats.org/officeDocument/2006/relationships/customXml" Target="../ink/ink1262.xml"/><Relationship Id="rId246" Type="http://schemas.openxmlformats.org/officeDocument/2006/relationships/image" Target="../media/image766.png"/><Relationship Id="rId453" Type="http://schemas.openxmlformats.org/officeDocument/2006/relationships/customXml" Target="../ink/ink863.xml"/><Relationship Id="rId660" Type="http://schemas.openxmlformats.org/officeDocument/2006/relationships/image" Target="../media/image972.png"/><Relationship Id="rId898" Type="http://schemas.openxmlformats.org/officeDocument/2006/relationships/image" Target="../media/image1090.png"/><Relationship Id="rId1083" Type="http://schemas.openxmlformats.org/officeDocument/2006/relationships/customXml" Target="../ink/ink1182.xml"/><Relationship Id="rId1290" Type="http://schemas.openxmlformats.org/officeDocument/2006/relationships/customXml" Target="../ink/ink1289.xml"/><Relationship Id="rId106" Type="http://schemas.openxmlformats.org/officeDocument/2006/relationships/customXml" Target="../ink/ink689.xml"/><Relationship Id="rId313" Type="http://schemas.openxmlformats.org/officeDocument/2006/relationships/customXml" Target="../ink/ink793.xml"/><Relationship Id="rId758" Type="http://schemas.openxmlformats.org/officeDocument/2006/relationships/customXml" Target="../ink/ink1016.xml"/><Relationship Id="rId965" Type="http://schemas.openxmlformats.org/officeDocument/2006/relationships/image" Target="../media/image1122.png"/><Relationship Id="rId1150" Type="http://schemas.openxmlformats.org/officeDocument/2006/relationships/image" Target="../media/image1212.png"/><Relationship Id="rId10" Type="http://schemas.openxmlformats.org/officeDocument/2006/relationships/customXml" Target="../ink/ink641.xml"/><Relationship Id="rId94" Type="http://schemas.openxmlformats.org/officeDocument/2006/relationships/customXml" Target="../ink/ink683.xml"/><Relationship Id="rId397" Type="http://schemas.openxmlformats.org/officeDocument/2006/relationships/customXml" Target="../ink/ink835.xml"/><Relationship Id="rId520" Type="http://schemas.openxmlformats.org/officeDocument/2006/relationships/image" Target="../media/image903.png"/><Relationship Id="rId618" Type="http://schemas.openxmlformats.org/officeDocument/2006/relationships/image" Target="../media/image951.png"/><Relationship Id="rId825" Type="http://schemas.openxmlformats.org/officeDocument/2006/relationships/image" Target="../media/image1054.png"/><Relationship Id="rId1248" Type="http://schemas.openxmlformats.org/officeDocument/2006/relationships/customXml" Target="../ink/ink1268.xml"/><Relationship Id="rId257" Type="http://schemas.openxmlformats.org/officeDocument/2006/relationships/customXml" Target="../ink/ink765.xml"/><Relationship Id="rId464" Type="http://schemas.openxmlformats.org/officeDocument/2006/relationships/image" Target="../media/image875.png"/><Relationship Id="rId1010" Type="http://schemas.openxmlformats.org/officeDocument/2006/relationships/image" Target="../media/image1144.png"/><Relationship Id="rId1094" Type="http://schemas.openxmlformats.org/officeDocument/2006/relationships/image" Target="../media/image1185.png"/><Relationship Id="rId1108" Type="http://schemas.openxmlformats.org/officeDocument/2006/relationships/customXml" Target="../ink/ink1195.xml"/><Relationship Id="rId117" Type="http://schemas.openxmlformats.org/officeDocument/2006/relationships/image" Target="../media/image704.png"/><Relationship Id="rId671" Type="http://schemas.openxmlformats.org/officeDocument/2006/relationships/customXml" Target="../ink/ink972.xml"/><Relationship Id="rId769" Type="http://schemas.openxmlformats.org/officeDocument/2006/relationships/image" Target="../media/image1026.png"/><Relationship Id="rId976" Type="http://schemas.openxmlformats.org/officeDocument/2006/relationships/image" Target="../media/image1127.png"/><Relationship Id="rId324" Type="http://schemas.openxmlformats.org/officeDocument/2006/relationships/image" Target="../media/image805.png"/><Relationship Id="rId531" Type="http://schemas.openxmlformats.org/officeDocument/2006/relationships/customXml" Target="../ink/ink902.xml"/><Relationship Id="rId629" Type="http://schemas.openxmlformats.org/officeDocument/2006/relationships/customXml" Target="../ink/ink951.xml"/><Relationship Id="rId1161" Type="http://schemas.openxmlformats.org/officeDocument/2006/relationships/image" Target="../media/image1217.png"/><Relationship Id="rId1259" Type="http://schemas.openxmlformats.org/officeDocument/2006/relationships/image" Target="../media/image1263.png"/><Relationship Id="rId836" Type="http://schemas.openxmlformats.org/officeDocument/2006/relationships/customXml" Target="../ink/ink1055.xml"/><Relationship Id="rId1021" Type="http://schemas.openxmlformats.org/officeDocument/2006/relationships/customXml" Target="../ink/ink1150.xml"/><Relationship Id="rId1119" Type="http://schemas.openxmlformats.org/officeDocument/2006/relationships/image" Target="../media/image1197.png"/><Relationship Id="rId903" Type="http://schemas.openxmlformats.org/officeDocument/2006/relationships/customXml" Target="../ink/ink1089.xml"/><Relationship Id="rId32" Type="http://schemas.openxmlformats.org/officeDocument/2006/relationships/customXml" Target="../ink/ink652.xml"/><Relationship Id="rId181" Type="http://schemas.openxmlformats.org/officeDocument/2006/relationships/image" Target="../media/image734.png"/><Relationship Id="rId279" Type="http://schemas.openxmlformats.org/officeDocument/2006/relationships/customXml" Target="../ink/ink776.xml"/><Relationship Id="rId486" Type="http://schemas.openxmlformats.org/officeDocument/2006/relationships/image" Target="../media/image886.png"/><Relationship Id="rId693" Type="http://schemas.openxmlformats.org/officeDocument/2006/relationships/customXml" Target="../ink/ink983.xml"/><Relationship Id="rId139" Type="http://schemas.openxmlformats.org/officeDocument/2006/relationships/image" Target="../media/image715.png"/><Relationship Id="rId346" Type="http://schemas.openxmlformats.org/officeDocument/2006/relationships/image" Target="../media/image816.png"/><Relationship Id="rId553" Type="http://schemas.openxmlformats.org/officeDocument/2006/relationships/customXml" Target="../ink/ink913.xml"/><Relationship Id="rId760" Type="http://schemas.openxmlformats.org/officeDocument/2006/relationships/customXml" Target="../ink/ink1017.xml"/><Relationship Id="rId998" Type="http://schemas.openxmlformats.org/officeDocument/2006/relationships/image" Target="../media/image1138.png"/><Relationship Id="rId1183" Type="http://schemas.openxmlformats.org/officeDocument/2006/relationships/customXml" Target="../ink/ink1234.xml"/><Relationship Id="rId206" Type="http://schemas.openxmlformats.org/officeDocument/2006/relationships/customXml" Target="../ink/ink739.xml"/><Relationship Id="rId413" Type="http://schemas.openxmlformats.org/officeDocument/2006/relationships/customXml" Target="../ink/ink843.xml"/><Relationship Id="rId858" Type="http://schemas.openxmlformats.org/officeDocument/2006/relationships/image" Target="../media/image1070.png"/><Relationship Id="rId1043" Type="http://schemas.openxmlformats.org/officeDocument/2006/relationships/customXml" Target="../ink/ink1162.xml"/><Relationship Id="rId620" Type="http://schemas.openxmlformats.org/officeDocument/2006/relationships/image" Target="../media/image952.png"/><Relationship Id="rId718" Type="http://schemas.openxmlformats.org/officeDocument/2006/relationships/customXml" Target="../ink/ink996.xml"/><Relationship Id="rId925" Type="http://schemas.openxmlformats.org/officeDocument/2006/relationships/image" Target="../media/image1103.png"/><Relationship Id="rId1250" Type="http://schemas.openxmlformats.org/officeDocument/2006/relationships/customXml" Target="../ink/ink1269.xml"/><Relationship Id="rId1110" Type="http://schemas.openxmlformats.org/officeDocument/2006/relationships/customXml" Target="../ink/ink1196.xml"/><Relationship Id="rId1208" Type="http://schemas.openxmlformats.org/officeDocument/2006/relationships/customXml" Target="../ink/ink1247.xml"/><Relationship Id="rId54" Type="http://schemas.openxmlformats.org/officeDocument/2006/relationships/customXml" Target="../ink/ink663.xml"/><Relationship Id="rId270" Type="http://schemas.openxmlformats.org/officeDocument/2006/relationships/image" Target="../media/image778.png"/><Relationship Id="rId130" Type="http://schemas.openxmlformats.org/officeDocument/2006/relationships/customXml" Target="../ink/ink701.xml"/><Relationship Id="rId368" Type="http://schemas.openxmlformats.org/officeDocument/2006/relationships/image" Target="../media/image827.png"/><Relationship Id="rId575" Type="http://schemas.openxmlformats.org/officeDocument/2006/relationships/customXml" Target="../ink/ink924.xml"/><Relationship Id="rId782" Type="http://schemas.openxmlformats.org/officeDocument/2006/relationships/customXml" Target="../ink/ink1028.xml"/><Relationship Id="rId228" Type="http://schemas.openxmlformats.org/officeDocument/2006/relationships/customXml" Target="../ink/ink750.xml"/><Relationship Id="rId435" Type="http://schemas.openxmlformats.org/officeDocument/2006/relationships/customXml" Target="../ink/ink854.xml"/><Relationship Id="rId642" Type="http://schemas.openxmlformats.org/officeDocument/2006/relationships/image" Target="../media/image963.png"/><Relationship Id="rId1065" Type="http://schemas.openxmlformats.org/officeDocument/2006/relationships/customXml" Target="../ink/ink1173.xml"/><Relationship Id="rId1272" Type="http://schemas.openxmlformats.org/officeDocument/2006/relationships/customXml" Target="../ink/ink1280.xml"/><Relationship Id="rId502" Type="http://schemas.openxmlformats.org/officeDocument/2006/relationships/image" Target="../media/image894.png"/><Relationship Id="rId947" Type="http://schemas.openxmlformats.org/officeDocument/2006/relationships/customXml" Target="../ink/ink1112.xml"/><Relationship Id="rId1132" Type="http://schemas.openxmlformats.org/officeDocument/2006/relationships/customXml" Target="../ink/ink1207.xml"/><Relationship Id="rId76" Type="http://schemas.openxmlformats.org/officeDocument/2006/relationships/customXml" Target="../ink/ink674.xml"/><Relationship Id="rId807" Type="http://schemas.openxmlformats.org/officeDocument/2006/relationships/image" Target="../media/image1045.png"/><Relationship Id="rId292" Type="http://schemas.openxmlformats.org/officeDocument/2006/relationships/image" Target="../media/image789.png"/><Relationship Id="rId597" Type="http://schemas.openxmlformats.org/officeDocument/2006/relationships/customXml" Target="../ink/ink935.xml"/><Relationship Id="rId152" Type="http://schemas.openxmlformats.org/officeDocument/2006/relationships/customXml" Target="../ink/ink712.xml"/><Relationship Id="rId457" Type="http://schemas.openxmlformats.org/officeDocument/2006/relationships/customXml" Target="../ink/ink865.xml"/><Relationship Id="rId1087" Type="http://schemas.openxmlformats.org/officeDocument/2006/relationships/customXml" Target="../ink/ink1184.xml"/><Relationship Id="rId1294" Type="http://schemas.openxmlformats.org/officeDocument/2006/relationships/customXml" Target="../ink/ink1291.xml"/><Relationship Id="rId664" Type="http://schemas.openxmlformats.org/officeDocument/2006/relationships/image" Target="../media/image974.png"/><Relationship Id="rId871" Type="http://schemas.openxmlformats.org/officeDocument/2006/relationships/customXml" Target="../ink/ink1073.xml"/><Relationship Id="rId969" Type="http://schemas.openxmlformats.org/officeDocument/2006/relationships/image" Target="../media/image1124.png"/><Relationship Id="rId317" Type="http://schemas.openxmlformats.org/officeDocument/2006/relationships/customXml" Target="../ink/ink795.xml"/><Relationship Id="rId524" Type="http://schemas.openxmlformats.org/officeDocument/2006/relationships/image" Target="../media/image905.png"/><Relationship Id="rId731" Type="http://schemas.openxmlformats.org/officeDocument/2006/relationships/image" Target="../media/image1007.png"/><Relationship Id="rId1154" Type="http://schemas.openxmlformats.org/officeDocument/2006/relationships/customXml" Target="../ink/ink1219.xml"/><Relationship Id="rId98" Type="http://schemas.openxmlformats.org/officeDocument/2006/relationships/customXml" Target="../ink/ink685.xml"/><Relationship Id="rId829" Type="http://schemas.openxmlformats.org/officeDocument/2006/relationships/image" Target="../media/image1056.png"/><Relationship Id="rId1014" Type="http://schemas.openxmlformats.org/officeDocument/2006/relationships/image" Target="../media/image1146.png"/><Relationship Id="rId1221" Type="http://schemas.openxmlformats.org/officeDocument/2006/relationships/customXml" Target="../ink/ink1254.xml"/><Relationship Id="rId25" Type="http://schemas.openxmlformats.org/officeDocument/2006/relationships/image" Target="../media/image658.png"/><Relationship Id="rId174" Type="http://schemas.openxmlformats.org/officeDocument/2006/relationships/customXml" Target="../ink/ink723.xml"/><Relationship Id="rId381" Type="http://schemas.openxmlformats.org/officeDocument/2006/relationships/customXml" Target="../ink/ink827.xml"/><Relationship Id="rId241" Type="http://schemas.openxmlformats.org/officeDocument/2006/relationships/image" Target="../media/image764.png"/><Relationship Id="rId479" Type="http://schemas.openxmlformats.org/officeDocument/2006/relationships/customXml" Target="../ink/ink876.xml"/><Relationship Id="rId686" Type="http://schemas.openxmlformats.org/officeDocument/2006/relationships/image" Target="../media/image985.png"/><Relationship Id="rId893" Type="http://schemas.openxmlformats.org/officeDocument/2006/relationships/customXml" Target="../ink/ink1084.xml"/><Relationship Id="rId339" Type="http://schemas.openxmlformats.org/officeDocument/2006/relationships/customXml" Target="../ink/ink806.xml"/><Relationship Id="rId546" Type="http://schemas.openxmlformats.org/officeDocument/2006/relationships/image" Target="../media/image916.png"/><Relationship Id="rId753" Type="http://schemas.openxmlformats.org/officeDocument/2006/relationships/image" Target="../media/image1018.png"/><Relationship Id="rId1176" Type="http://schemas.openxmlformats.org/officeDocument/2006/relationships/image" Target="../media/image1223.png"/><Relationship Id="rId101" Type="http://schemas.openxmlformats.org/officeDocument/2006/relationships/image" Target="../media/image696.png"/><Relationship Id="rId406" Type="http://schemas.openxmlformats.org/officeDocument/2006/relationships/image" Target="../media/image846.png"/><Relationship Id="rId960" Type="http://schemas.openxmlformats.org/officeDocument/2006/relationships/image" Target="../media/image1120.png"/><Relationship Id="rId1036" Type="http://schemas.openxmlformats.org/officeDocument/2006/relationships/customXml" Target="../ink/ink1158.xml"/><Relationship Id="rId1243" Type="http://schemas.openxmlformats.org/officeDocument/2006/relationships/customXml" Target="../ink/ink1265.xml"/><Relationship Id="rId613" Type="http://schemas.openxmlformats.org/officeDocument/2006/relationships/customXml" Target="../ink/ink943.xml"/><Relationship Id="rId820" Type="http://schemas.openxmlformats.org/officeDocument/2006/relationships/customXml" Target="../ink/ink1047.xml"/><Relationship Id="rId918" Type="http://schemas.openxmlformats.org/officeDocument/2006/relationships/customXml" Target="../ink/ink1097.xml"/><Relationship Id="rId1103" Type="http://schemas.openxmlformats.org/officeDocument/2006/relationships/customXml" Target="../ink/ink1192.xml"/><Relationship Id="rId47" Type="http://schemas.openxmlformats.org/officeDocument/2006/relationships/image" Target="../media/image669.png"/><Relationship Id="rId196" Type="http://schemas.openxmlformats.org/officeDocument/2006/relationships/customXml" Target="../ink/ink734.xml"/><Relationship Id="rId263" Type="http://schemas.openxmlformats.org/officeDocument/2006/relationships/customXml" Target="../ink/ink768.xml"/><Relationship Id="rId470" Type="http://schemas.openxmlformats.org/officeDocument/2006/relationships/image" Target="../media/image878.png"/><Relationship Id="rId123" Type="http://schemas.openxmlformats.org/officeDocument/2006/relationships/image" Target="../media/image707.png"/><Relationship Id="rId330" Type="http://schemas.openxmlformats.org/officeDocument/2006/relationships/image" Target="../media/image808.png"/><Relationship Id="rId568" Type="http://schemas.openxmlformats.org/officeDocument/2006/relationships/image" Target="../media/image927.png"/><Relationship Id="rId775" Type="http://schemas.openxmlformats.org/officeDocument/2006/relationships/image" Target="../media/image1029.png"/><Relationship Id="rId982" Type="http://schemas.openxmlformats.org/officeDocument/2006/relationships/image" Target="../media/image1130.png"/><Relationship Id="rId1198" Type="http://schemas.openxmlformats.org/officeDocument/2006/relationships/customXml" Target="../ink/ink1242.xml"/><Relationship Id="rId428" Type="http://schemas.openxmlformats.org/officeDocument/2006/relationships/image" Target="../media/image857.png"/><Relationship Id="rId635" Type="http://schemas.openxmlformats.org/officeDocument/2006/relationships/customXml" Target="../ink/ink954.xml"/><Relationship Id="rId842" Type="http://schemas.openxmlformats.org/officeDocument/2006/relationships/customXml" Target="../ink/ink1058.xml"/><Relationship Id="rId1058" Type="http://schemas.openxmlformats.org/officeDocument/2006/relationships/image" Target="../media/image1167.png"/><Relationship Id="rId1265" Type="http://schemas.openxmlformats.org/officeDocument/2006/relationships/image" Target="../media/image1266.png"/><Relationship Id="rId702" Type="http://schemas.openxmlformats.org/officeDocument/2006/relationships/image" Target="../media/image993.png"/><Relationship Id="rId1125" Type="http://schemas.openxmlformats.org/officeDocument/2006/relationships/image" Target="../media/image1200.png"/><Relationship Id="rId69" Type="http://schemas.openxmlformats.org/officeDocument/2006/relationships/image" Target="../media/image680.png"/><Relationship Id="rId285" Type="http://schemas.openxmlformats.org/officeDocument/2006/relationships/customXml" Target="../ink/ink779.xml"/><Relationship Id="rId492" Type="http://schemas.openxmlformats.org/officeDocument/2006/relationships/image" Target="../media/image889.png"/><Relationship Id="rId797" Type="http://schemas.openxmlformats.org/officeDocument/2006/relationships/image" Target="../media/image1040.png"/><Relationship Id="rId145" Type="http://schemas.openxmlformats.org/officeDocument/2006/relationships/image" Target="../media/image718.png"/><Relationship Id="rId352" Type="http://schemas.openxmlformats.org/officeDocument/2006/relationships/image" Target="../media/image819.png"/><Relationship Id="rId1287" Type="http://schemas.openxmlformats.org/officeDocument/2006/relationships/image" Target="../media/image1277.png"/><Relationship Id="rId212" Type="http://schemas.openxmlformats.org/officeDocument/2006/relationships/customXml" Target="../ink/ink742.xml"/><Relationship Id="rId657" Type="http://schemas.openxmlformats.org/officeDocument/2006/relationships/customXml" Target="../ink/ink965.xml"/><Relationship Id="rId864" Type="http://schemas.openxmlformats.org/officeDocument/2006/relationships/image" Target="../media/image1073.png"/><Relationship Id="rId517" Type="http://schemas.openxmlformats.org/officeDocument/2006/relationships/customXml" Target="../ink/ink895.xml"/><Relationship Id="rId724" Type="http://schemas.openxmlformats.org/officeDocument/2006/relationships/customXml" Target="../ink/ink999.xml"/><Relationship Id="rId931" Type="http://schemas.openxmlformats.org/officeDocument/2006/relationships/customXml" Target="../ink/ink1104.xml"/><Relationship Id="rId1147" Type="http://schemas.openxmlformats.org/officeDocument/2006/relationships/customXml" Target="../ink/ink1215.xml"/><Relationship Id="rId60" Type="http://schemas.openxmlformats.org/officeDocument/2006/relationships/customXml" Target="../ink/ink666.xml"/><Relationship Id="rId1007" Type="http://schemas.openxmlformats.org/officeDocument/2006/relationships/customXml" Target="../ink/ink1143.xml"/><Relationship Id="rId1214" Type="http://schemas.openxmlformats.org/officeDocument/2006/relationships/image" Target="../media/image1241.png"/><Relationship Id="rId18" Type="http://schemas.openxmlformats.org/officeDocument/2006/relationships/customXml" Target="../ink/ink645.xml"/><Relationship Id="rId167" Type="http://schemas.openxmlformats.org/officeDocument/2006/relationships/image" Target="../media/image728.png"/><Relationship Id="rId374" Type="http://schemas.openxmlformats.org/officeDocument/2006/relationships/image" Target="../media/image830.png"/><Relationship Id="rId581" Type="http://schemas.openxmlformats.org/officeDocument/2006/relationships/customXml" Target="../ink/ink927.xml"/><Relationship Id="rId234" Type="http://schemas.openxmlformats.org/officeDocument/2006/relationships/customXml" Target="../ink/ink753.xml"/><Relationship Id="rId679" Type="http://schemas.openxmlformats.org/officeDocument/2006/relationships/customXml" Target="../ink/ink976.xml"/><Relationship Id="rId886" Type="http://schemas.openxmlformats.org/officeDocument/2006/relationships/image" Target="../media/image1084.png"/><Relationship Id="rId2" Type="http://schemas.openxmlformats.org/officeDocument/2006/relationships/customXml" Target="../ink/ink637.xml"/><Relationship Id="rId441" Type="http://schemas.openxmlformats.org/officeDocument/2006/relationships/customXml" Target="../ink/ink857.xml"/><Relationship Id="rId539" Type="http://schemas.openxmlformats.org/officeDocument/2006/relationships/customXml" Target="../ink/ink906.xml"/><Relationship Id="rId746" Type="http://schemas.openxmlformats.org/officeDocument/2006/relationships/customXml" Target="../ink/ink1010.xml"/><Relationship Id="rId1071" Type="http://schemas.openxmlformats.org/officeDocument/2006/relationships/customXml" Target="../ink/ink1176.xml"/><Relationship Id="rId1169" Type="http://schemas.openxmlformats.org/officeDocument/2006/relationships/customXml" Target="../ink/ink1227.xml"/><Relationship Id="rId301" Type="http://schemas.openxmlformats.org/officeDocument/2006/relationships/customXml" Target="../ink/ink787.xml"/><Relationship Id="rId953" Type="http://schemas.openxmlformats.org/officeDocument/2006/relationships/customXml" Target="../ink/ink1115.xml"/><Relationship Id="rId1029" Type="http://schemas.openxmlformats.org/officeDocument/2006/relationships/image" Target="../media/image1153.png"/><Relationship Id="rId1236" Type="http://schemas.openxmlformats.org/officeDocument/2006/relationships/image" Target="../media/image1252.png"/><Relationship Id="rId82" Type="http://schemas.openxmlformats.org/officeDocument/2006/relationships/customXml" Target="../ink/ink677.xml"/><Relationship Id="rId606" Type="http://schemas.openxmlformats.org/officeDocument/2006/relationships/image" Target="../media/image946.png"/><Relationship Id="rId813" Type="http://schemas.openxmlformats.org/officeDocument/2006/relationships/image" Target="../media/image1048.png"/><Relationship Id="rId189" Type="http://schemas.openxmlformats.org/officeDocument/2006/relationships/image" Target="../media/image738.png"/><Relationship Id="rId396" Type="http://schemas.openxmlformats.org/officeDocument/2006/relationships/image" Target="../media/image841.png"/><Relationship Id="rId256" Type="http://schemas.openxmlformats.org/officeDocument/2006/relationships/image" Target="../media/image771.png"/><Relationship Id="rId463" Type="http://schemas.openxmlformats.org/officeDocument/2006/relationships/customXml" Target="../ink/ink868.xml"/><Relationship Id="rId670" Type="http://schemas.openxmlformats.org/officeDocument/2006/relationships/image" Target="../media/image977.png"/><Relationship Id="rId1093" Type="http://schemas.openxmlformats.org/officeDocument/2006/relationships/customXml" Target="../ink/ink1187.xml"/><Relationship Id="rId116" Type="http://schemas.openxmlformats.org/officeDocument/2006/relationships/customXml" Target="../ink/ink694.xml"/><Relationship Id="rId323" Type="http://schemas.openxmlformats.org/officeDocument/2006/relationships/customXml" Target="../ink/ink798.xml"/><Relationship Id="rId530" Type="http://schemas.openxmlformats.org/officeDocument/2006/relationships/image" Target="../media/image908.png"/><Relationship Id="rId768" Type="http://schemas.openxmlformats.org/officeDocument/2006/relationships/customXml" Target="../ink/ink1021.xml"/><Relationship Id="rId975" Type="http://schemas.openxmlformats.org/officeDocument/2006/relationships/customXml" Target="../ink/ink1127.xml"/><Relationship Id="rId1160" Type="http://schemas.openxmlformats.org/officeDocument/2006/relationships/customXml" Target="../ink/ink1222.xml"/><Relationship Id="rId628" Type="http://schemas.openxmlformats.org/officeDocument/2006/relationships/image" Target="../media/image956.png"/><Relationship Id="rId835" Type="http://schemas.openxmlformats.org/officeDocument/2006/relationships/image" Target="../media/image1059.png"/><Relationship Id="rId1258" Type="http://schemas.openxmlformats.org/officeDocument/2006/relationships/customXml" Target="../ink/ink1273.xml"/><Relationship Id="rId1020" Type="http://schemas.openxmlformats.org/officeDocument/2006/relationships/image" Target="../media/image1149.png"/><Relationship Id="rId1118" Type="http://schemas.openxmlformats.org/officeDocument/2006/relationships/customXml" Target="../ink/ink1200.xml"/><Relationship Id="rId902" Type="http://schemas.openxmlformats.org/officeDocument/2006/relationships/image" Target="../media/image1092.png"/><Relationship Id="rId31" Type="http://schemas.openxmlformats.org/officeDocument/2006/relationships/image" Target="../media/image661.png"/><Relationship Id="rId180" Type="http://schemas.openxmlformats.org/officeDocument/2006/relationships/customXml" Target="../ink/ink726.xml"/><Relationship Id="rId278" Type="http://schemas.openxmlformats.org/officeDocument/2006/relationships/image" Target="../media/image782.png"/><Relationship Id="rId485" Type="http://schemas.openxmlformats.org/officeDocument/2006/relationships/customXml" Target="../ink/ink879.xml"/><Relationship Id="rId692" Type="http://schemas.openxmlformats.org/officeDocument/2006/relationships/image" Target="../media/image988.png"/><Relationship Id="rId138" Type="http://schemas.openxmlformats.org/officeDocument/2006/relationships/customXml" Target="../ink/ink705.xml"/><Relationship Id="rId345" Type="http://schemas.openxmlformats.org/officeDocument/2006/relationships/customXml" Target="../ink/ink809.xml"/><Relationship Id="rId552" Type="http://schemas.openxmlformats.org/officeDocument/2006/relationships/image" Target="../media/image919.png"/><Relationship Id="rId997" Type="http://schemas.openxmlformats.org/officeDocument/2006/relationships/customXml" Target="../ink/ink1138.xml"/><Relationship Id="rId1182" Type="http://schemas.openxmlformats.org/officeDocument/2006/relationships/image" Target="../media/image1226.png"/><Relationship Id="rId205" Type="http://schemas.openxmlformats.org/officeDocument/2006/relationships/image" Target="../media/image746.png"/><Relationship Id="rId412" Type="http://schemas.openxmlformats.org/officeDocument/2006/relationships/image" Target="../media/image849.png"/><Relationship Id="rId857" Type="http://schemas.openxmlformats.org/officeDocument/2006/relationships/customXml" Target="../ink/ink1066.xml"/><Relationship Id="rId1042" Type="http://schemas.openxmlformats.org/officeDocument/2006/relationships/image" Target="../media/image1159.png"/><Relationship Id="rId717" Type="http://schemas.openxmlformats.org/officeDocument/2006/relationships/image" Target="../media/image1000.png"/><Relationship Id="rId924" Type="http://schemas.openxmlformats.org/officeDocument/2006/relationships/customXml" Target="../ink/ink1100.xml"/></Relationships>
</file>

<file path=ppt/slides/_rels/slide14.xml.rels><?xml version="1.0" encoding="UTF-8" standalone="yes"?>
<Relationships xmlns="http://schemas.openxmlformats.org/package/2006/relationships"><Relationship Id="rId117" Type="http://schemas.openxmlformats.org/officeDocument/2006/relationships/image" Target="../media/image1338.png"/><Relationship Id="rId671" Type="http://schemas.openxmlformats.org/officeDocument/2006/relationships/image" Target="../media/image1589.png"/><Relationship Id="rId769" Type="http://schemas.openxmlformats.org/officeDocument/2006/relationships/image" Target="../media/image1638.png"/><Relationship Id="rId21" Type="http://schemas.openxmlformats.org/officeDocument/2006/relationships/image" Target="../media/image1290.png"/><Relationship Id="rId324" Type="http://schemas.openxmlformats.org/officeDocument/2006/relationships/customXml" Target="../ink/ink1474.xml"/><Relationship Id="rId531" Type="http://schemas.openxmlformats.org/officeDocument/2006/relationships/image" Target="../media/image1520.png"/><Relationship Id="rId629" Type="http://schemas.openxmlformats.org/officeDocument/2006/relationships/customXml" Target="../ink/ink1629.xml"/><Relationship Id="rId170" Type="http://schemas.openxmlformats.org/officeDocument/2006/relationships/customXml" Target="../ink/ink1376.xml"/><Relationship Id="rId268" Type="http://schemas.openxmlformats.org/officeDocument/2006/relationships/customXml" Target="../ink/ink1434.xml"/><Relationship Id="rId475" Type="http://schemas.openxmlformats.org/officeDocument/2006/relationships/image" Target="../media/image1493.png"/><Relationship Id="rId682" Type="http://schemas.openxmlformats.org/officeDocument/2006/relationships/customXml" Target="../ink/ink1656.xml"/><Relationship Id="rId32" Type="http://schemas.openxmlformats.org/officeDocument/2006/relationships/customXml" Target="../ink/ink1307.xml"/><Relationship Id="rId128" Type="http://schemas.openxmlformats.org/officeDocument/2006/relationships/customXml" Target="../ink/ink1355.xml"/><Relationship Id="rId335" Type="http://schemas.openxmlformats.org/officeDocument/2006/relationships/image" Target="../media/image1424.png"/><Relationship Id="rId542" Type="http://schemas.openxmlformats.org/officeDocument/2006/relationships/customXml" Target="../ink/ink1585.xml"/><Relationship Id="rId181" Type="http://schemas.openxmlformats.org/officeDocument/2006/relationships/image" Target="../media/image1369.png"/><Relationship Id="rId402" Type="http://schemas.openxmlformats.org/officeDocument/2006/relationships/image" Target="../media/image1457.png"/><Relationship Id="rId279" Type="http://schemas.openxmlformats.org/officeDocument/2006/relationships/customXml" Target="../ink/ink1445.xml"/><Relationship Id="rId486" Type="http://schemas.openxmlformats.org/officeDocument/2006/relationships/customXml" Target="../ink/ink1556.xml"/><Relationship Id="rId693" Type="http://schemas.openxmlformats.org/officeDocument/2006/relationships/image" Target="../media/image1600.png"/><Relationship Id="rId707" Type="http://schemas.openxmlformats.org/officeDocument/2006/relationships/image" Target="../media/image1607.png"/><Relationship Id="rId43" Type="http://schemas.openxmlformats.org/officeDocument/2006/relationships/image" Target="../media/image1301.png"/><Relationship Id="rId139" Type="http://schemas.openxmlformats.org/officeDocument/2006/relationships/image" Target="../media/image1348.png"/><Relationship Id="rId346" Type="http://schemas.openxmlformats.org/officeDocument/2006/relationships/customXml" Target="../ink/ink1485.xml"/><Relationship Id="rId553" Type="http://schemas.openxmlformats.org/officeDocument/2006/relationships/image" Target="../media/image1531.png"/><Relationship Id="rId760" Type="http://schemas.openxmlformats.org/officeDocument/2006/relationships/customXml" Target="../ink/ink1695.xml"/><Relationship Id="rId192" Type="http://schemas.openxmlformats.org/officeDocument/2006/relationships/customXml" Target="../ink/ink1387.xml"/><Relationship Id="rId206" Type="http://schemas.openxmlformats.org/officeDocument/2006/relationships/customXml" Target="../ink/ink1394.xml"/><Relationship Id="rId413" Type="http://schemas.openxmlformats.org/officeDocument/2006/relationships/customXml" Target="../ink/ink1519.xml"/><Relationship Id="rId497" Type="http://schemas.openxmlformats.org/officeDocument/2006/relationships/image" Target="../media/image1504.png"/><Relationship Id="rId620" Type="http://schemas.openxmlformats.org/officeDocument/2006/relationships/customXml" Target="../ink/ink1624.xml"/><Relationship Id="rId718" Type="http://schemas.openxmlformats.org/officeDocument/2006/relationships/customXml" Target="../ink/ink1674.xml"/><Relationship Id="rId357" Type="http://schemas.openxmlformats.org/officeDocument/2006/relationships/image" Target="../media/image1435.png"/><Relationship Id="rId54" Type="http://schemas.openxmlformats.org/officeDocument/2006/relationships/customXml" Target="../ink/ink1318.xml"/><Relationship Id="rId217" Type="http://schemas.openxmlformats.org/officeDocument/2006/relationships/customXml" Target="../ink/ink1402.xml"/><Relationship Id="rId564" Type="http://schemas.openxmlformats.org/officeDocument/2006/relationships/customXml" Target="../ink/ink1596.xml"/><Relationship Id="rId771" Type="http://schemas.openxmlformats.org/officeDocument/2006/relationships/image" Target="../media/image1639.png"/><Relationship Id="rId424" Type="http://schemas.openxmlformats.org/officeDocument/2006/relationships/image" Target="../media/image1468.png"/><Relationship Id="rId631" Type="http://schemas.openxmlformats.org/officeDocument/2006/relationships/customXml" Target="../ink/ink1630.xml"/><Relationship Id="rId729" Type="http://schemas.openxmlformats.org/officeDocument/2006/relationships/image" Target="../media/image1618.png"/><Relationship Id="rId270" Type="http://schemas.openxmlformats.org/officeDocument/2006/relationships/customXml" Target="../ink/ink1436.xml"/><Relationship Id="rId65" Type="http://schemas.openxmlformats.org/officeDocument/2006/relationships/image" Target="../media/image1312.png"/><Relationship Id="rId130" Type="http://schemas.openxmlformats.org/officeDocument/2006/relationships/customXml" Target="../ink/ink1356.xml"/><Relationship Id="rId368" Type="http://schemas.openxmlformats.org/officeDocument/2006/relationships/customXml" Target="../ink/ink1496.xml"/><Relationship Id="rId575" Type="http://schemas.openxmlformats.org/officeDocument/2006/relationships/image" Target="../media/image1542.png"/><Relationship Id="rId782" Type="http://schemas.openxmlformats.org/officeDocument/2006/relationships/image" Target="../media/image1644.png"/><Relationship Id="rId228" Type="http://schemas.openxmlformats.org/officeDocument/2006/relationships/image" Target="../media/image1386.png"/><Relationship Id="rId435" Type="http://schemas.openxmlformats.org/officeDocument/2006/relationships/customXml" Target="../ink/ink1530.xml"/><Relationship Id="rId642" Type="http://schemas.openxmlformats.org/officeDocument/2006/relationships/image" Target="../media/image1575.png"/><Relationship Id="rId281" Type="http://schemas.openxmlformats.org/officeDocument/2006/relationships/customXml" Target="../ink/ink1447.xml"/><Relationship Id="rId502" Type="http://schemas.openxmlformats.org/officeDocument/2006/relationships/customXml" Target="../ink/ink1564.xml"/><Relationship Id="rId76" Type="http://schemas.openxmlformats.org/officeDocument/2006/relationships/customXml" Target="../ink/ink1329.xml"/><Relationship Id="rId141" Type="http://schemas.openxmlformats.org/officeDocument/2006/relationships/image" Target="../media/image1349.png"/><Relationship Id="rId379" Type="http://schemas.openxmlformats.org/officeDocument/2006/relationships/customXml" Target="../ink/ink1502.xml"/><Relationship Id="rId586" Type="http://schemas.openxmlformats.org/officeDocument/2006/relationships/customXml" Target="../ink/ink1607.xml"/><Relationship Id="rId793" Type="http://schemas.openxmlformats.org/officeDocument/2006/relationships/customXml" Target="../ink/ink1712.xml"/><Relationship Id="rId807" Type="http://schemas.openxmlformats.org/officeDocument/2006/relationships/customXml" Target="../ink/ink1719.xml"/><Relationship Id="rId7" Type="http://schemas.openxmlformats.org/officeDocument/2006/relationships/image" Target="../media/image1284.png"/><Relationship Id="rId239" Type="http://schemas.openxmlformats.org/officeDocument/2006/relationships/customXml" Target="../ink/ink1417.xml"/><Relationship Id="rId446" Type="http://schemas.openxmlformats.org/officeDocument/2006/relationships/customXml" Target="../ink/ink1536.xml"/><Relationship Id="rId653" Type="http://schemas.openxmlformats.org/officeDocument/2006/relationships/image" Target="../media/image1580.png"/><Relationship Id="rId292" Type="http://schemas.openxmlformats.org/officeDocument/2006/relationships/customXml" Target="../ink/ink1455.xml"/><Relationship Id="rId306" Type="http://schemas.openxmlformats.org/officeDocument/2006/relationships/customXml" Target="../ink/ink1464.xml"/><Relationship Id="rId87" Type="http://schemas.openxmlformats.org/officeDocument/2006/relationships/image" Target="../media/image1323.png"/><Relationship Id="rId513" Type="http://schemas.openxmlformats.org/officeDocument/2006/relationships/customXml" Target="../ink/ink1570.xml"/><Relationship Id="rId597" Type="http://schemas.openxmlformats.org/officeDocument/2006/relationships/image" Target="../media/image1553.png"/><Relationship Id="rId720" Type="http://schemas.openxmlformats.org/officeDocument/2006/relationships/customXml" Target="../ink/ink1675.xml"/><Relationship Id="rId152" Type="http://schemas.openxmlformats.org/officeDocument/2006/relationships/customXml" Target="../ink/ink1367.xml"/><Relationship Id="rId457" Type="http://schemas.openxmlformats.org/officeDocument/2006/relationships/image" Target="../media/image1484.png"/><Relationship Id="rId664" Type="http://schemas.openxmlformats.org/officeDocument/2006/relationships/customXml" Target="../ink/ink1647.xml"/><Relationship Id="rId14" Type="http://schemas.openxmlformats.org/officeDocument/2006/relationships/customXml" Target="../ink/ink1298.xml"/><Relationship Id="rId317" Type="http://schemas.openxmlformats.org/officeDocument/2006/relationships/image" Target="../media/image1415.png"/><Relationship Id="rId524" Type="http://schemas.openxmlformats.org/officeDocument/2006/relationships/image" Target="../media/image1517.png"/><Relationship Id="rId731" Type="http://schemas.openxmlformats.org/officeDocument/2006/relationships/image" Target="../media/image1619.png"/><Relationship Id="rId98" Type="http://schemas.openxmlformats.org/officeDocument/2006/relationships/customXml" Target="../ink/ink1340.xml"/><Relationship Id="rId163" Type="http://schemas.openxmlformats.org/officeDocument/2006/relationships/image" Target="../media/image1360.png"/><Relationship Id="rId370" Type="http://schemas.openxmlformats.org/officeDocument/2006/relationships/customXml" Target="../ink/ink1497.xml"/><Relationship Id="rId230" Type="http://schemas.openxmlformats.org/officeDocument/2006/relationships/image" Target="../media/image1387.png"/><Relationship Id="rId468" Type="http://schemas.openxmlformats.org/officeDocument/2006/relationships/customXml" Target="../ink/ink1547.xml"/><Relationship Id="rId675" Type="http://schemas.openxmlformats.org/officeDocument/2006/relationships/image" Target="../media/image1591.png"/><Relationship Id="rId25" Type="http://schemas.openxmlformats.org/officeDocument/2006/relationships/image" Target="../media/image1292.png"/><Relationship Id="rId328" Type="http://schemas.openxmlformats.org/officeDocument/2006/relationships/customXml" Target="../ink/ink1476.xml"/><Relationship Id="rId535" Type="http://schemas.openxmlformats.org/officeDocument/2006/relationships/image" Target="../media/image1522.png"/><Relationship Id="rId742" Type="http://schemas.openxmlformats.org/officeDocument/2006/relationships/customXml" Target="../ink/ink1686.xml"/><Relationship Id="rId174" Type="http://schemas.openxmlformats.org/officeDocument/2006/relationships/customXml" Target="../ink/ink1378.xml"/><Relationship Id="rId381" Type="http://schemas.openxmlformats.org/officeDocument/2006/relationships/customXml" Target="../ink/ink1503.xml"/><Relationship Id="rId602" Type="http://schemas.openxmlformats.org/officeDocument/2006/relationships/customXml" Target="../ink/ink1615.xml"/><Relationship Id="rId241" Type="http://schemas.openxmlformats.org/officeDocument/2006/relationships/customXml" Target="../ink/ink1418.xml"/><Relationship Id="rId479" Type="http://schemas.openxmlformats.org/officeDocument/2006/relationships/image" Target="../media/image1495.png"/><Relationship Id="rId686" Type="http://schemas.openxmlformats.org/officeDocument/2006/relationships/customXml" Target="../ink/ink1658.xml"/><Relationship Id="rId36" Type="http://schemas.openxmlformats.org/officeDocument/2006/relationships/customXml" Target="../ink/ink1309.xml"/><Relationship Id="rId339" Type="http://schemas.openxmlformats.org/officeDocument/2006/relationships/image" Target="../media/image1426.png"/><Relationship Id="rId546" Type="http://schemas.openxmlformats.org/officeDocument/2006/relationships/customXml" Target="../ink/ink1587.xml"/><Relationship Id="rId753" Type="http://schemas.openxmlformats.org/officeDocument/2006/relationships/image" Target="../media/image1630.png"/><Relationship Id="rId101" Type="http://schemas.openxmlformats.org/officeDocument/2006/relationships/image" Target="../media/image1330.png"/><Relationship Id="rId185" Type="http://schemas.openxmlformats.org/officeDocument/2006/relationships/image" Target="../media/image1371.png"/><Relationship Id="rId406" Type="http://schemas.openxmlformats.org/officeDocument/2006/relationships/image" Target="../media/image1459.png"/><Relationship Id="rId392" Type="http://schemas.openxmlformats.org/officeDocument/2006/relationships/image" Target="../media/image1452.png"/><Relationship Id="rId613" Type="http://schemas.openxmlformats.org/officeDocument/2006/relationships/image" Target="../media/image1561.png"/><Relationship Id="rId697" Type="http://schemas.openxmlformats.org/officeDocument/2006/relationships/image" Target="../media/image1602.png"/><Relationship Id="rId252" Type="http://schemas.openxmlformats.org/officeDocument/2006/relationships/image" Target="../media/image1397.png"/><Relationship Id="rId47" Type="http://schemas.openxmlformats.org/officeDocument/2006/relationships/image" Target="../media/image1303.png"/><Relationship Id="rId112" Type="http://schemas.openxmlformats.org/officeDocument/2006/relationships/customXml" Target="../ink/ink1347.xml"/><Relationship Id="rId557" Type="http://schemas.openxmlformats.org/officeDocument/2006/relationships/image" Target="../media/image1533.png"/><Relationship Id="rId764" Type="http://schemas.openxmlformats.org/officeDocument/2006/relationships/customXml" Target="../ink/ink1697.xml"/><Relationship Id="rId196" Type="http://schemas.openxmlformats.org/officeDocument/2006/relationships/customXml" Target="../ink/ink1389.xml"/><Relationship Id="rId417" Type="http://schemas.openxmlformats.org/officeDocument/2006/relationships/customXml" Target="../ink/ink1521.xml"/><Relationship Id="rId624" Type="http://schemas.openxmlformats.org/officeDocument/2006/relationships/customXml" Target="../ink/ink1626.xml"/><Relationship Id="rId263" Type="http://schemas.openxmlformats.org/officeDocument/2006/relationships/image" Target="../media/image1402.png"/><Relationship Id="rId470" Type="http://schemas.openxmlformats.org/officeDocument/2006/relationships/customXml" Target="../ink/ink1548.xml"/><Relationship Id="rId58" Type="http://schemas.openxmlformats.org/officeDocument/2006/relationships/customXml" Target="../ink/ink1320.xml"/><Relationship Id="rId123" Type="http://schemas.openxmlformats.org/officeDocument/2006/relationships/image" Target="../media/image1340.png"/><Relationship Id="rId330" Type="http://schemas.openxmlformats.org/officeDocument/2006/relationships/customXml" Target="../ink/ink1477.xml"/><Relationship Id="rId568" Type="http://schemas.openxmlformats.org/officeDocument/2006/relationships/customXml" Target="../ink/ink1598.xml"/><Relationship Id="rId775" Type="http://schemas.openxmlformats.org/officeDocument/2006/relationships/customXml" Target="../ink/ink1703.xml"/><Relationship Id="rId428" Type="http://schemas.openxmlformats.org/officeDocument/2006/relationships/image" Target="../media/image1470.png"/><Relationship Id="rId635" Type="http://schemas.openxmlformats.org/officeDocument/2006/relationships/customXml" Target="../ink/ink1632.xml"/><Relationship Id="rId274" Type="http://schemas.openxmlformats.org/officeDocument/2006/relationships/customXml" Target="../ink/ink1440.xml"/><Relationship Id="rId481" Type="http://schemas.openxmlformats.org/officeDocument/2006/relationships/image" Target="../media/image1496.png"/><Relationship Id="rId702" Type="http://schemas.openxmlformats.org/officeDocument/2006/relationships/customXml" Target="../ink/ink1666.xml"/><Relationship Id="rId69" Type="http://schemas.openxmlformats.org/officeDocument/2006/relationships/image" Target="../media/image1314.png"/><Relationship Id="rId134" Type="http://schemas.openxmlformats.org/officeDocument/2006/relationships/customXml" Target="../ink/ink1358.xml"/><Relationship Id="rId579" Type="http://schemas.openxmlformats.org/officeDocument/2006/relationships/image" Target="../media/image1544.png"/><Relationship Id="rId786" Type="http://schemas.openxmlformats.org/officeDocument/2006/relationships/image" Target="../media/image1646.png"/><Relationship Id="rId341" Type="http://schemas.openxmlformats.org/officeDocument/2006/relationships/image" Target="../media/image1427.png"/><Relationship Id="rId439" Type="http://schemas.openxmlformats.org/officeDocument/2006/relationships/customXml" Target="../ink/ink1532.xml"/><Relationship Id="rId646" Type="http://schemas.openxmlformats.org/officeDocument/2006/relationships/image" Target="../media/image1577.png"/><Relationship Id="rId201" Type="http://schemas.openxmlformats.org/officeDocument/2006/relationships/image" Target="../media/image1379.png"/><Relationship Id="rId285" Type="http://schemas.openxmlformats.org/officeDocument/2006/relationships/customXml" Target="../ink/ink1451.xml"/><Relationship Id="rId506" Type="http://schemas.openxmlformats.org/officeDocument/2006/relationships/customXml" Target="../ink/ink1566.xml"/><Relationship Id="rId492" Type="http://schemas.openxmlformats.org/officeDocument/2006/relationships/customXml" Target="../ink/ink1559.xml"/><Relationship Id="rId713" Type="http://schemas.openxmlformats.org/officeDocument/2006/relationships/image" Target="../media/image1610.png"/><Relationship Id="rId797" Type="http://schemas.openxmlformats.org/officeDocument/2006/relationships/customXml" Target="../ink/ink1714.xml"/><Relationship Id="rId145" Type="http://schemas.openxmlformats.org/officeDocument/2006/relationships/image" Target="../media/image1351.png"/><Relationship Id="rId352" Type="http://schemas.openxmlformats.org/officeDocument/2006/relationships/customXml" Target="../ink/ink1488.xml"/><Relationship Id="rId212" Type="http://schemas.openxmlformats.org/officeDocument/2006/relationships/customXml" Target="../ink/ink1397.xml"/><Relationship Id="rId657" Type="http://schemas.openxmlformats.org/officeDocument/2006/relationships/image" Target="../media/image1582.png"/><Relationship Id="rId296" Type="http://schemas.openxmlformats.org/officeDocument/2006/relationships/customXml" Target="../ink/ink1457.xml"/><Relationship Id="rId517" Type="http://schemas.openxmlformats.org/officeDocument/2006/relationships/customXml" Target="../ink/ink1572.xml"/><Relationship Id="rId724" Type="http://schemas.openxmlformats.org/officeDocument/2006/relationships/customXml" Target="../ink/ink1677.xml"/><Relationship Id="rId60" Type="http://schemas.openxmlformats.org/officeDocument/2006/relationships/customXml" Target="../ink/ink1321.xml"/><Relationship Id="rId156" Type="http://schemas.openxmlformats.org/officeDocument/2006/relationships/customXml" Target="../ink/ink1369.xml"/><Relationship Id="rId363" Type="http://schemas.openxmlformats.org/officeDocument/2006/relationships/image" Target="../media/image1438.png"/><Relationship Id="rId570" Type="http://schemas.openxmlformats.org/officeDocument/2006/relationships/customXml" Target="../ink/ink1599.xml"/><Relationship Id="rId223" Type="http://schemas.openxmlformats.org/officeDocument/2006/relationships/customXml" Target="../ink/ink1408.xml"/><Relationship Id="rId430" Type="http://schemas.openxmlformats.org/officeDocument/2006/relationships/image" Target="../media/image1471.png"/><Relationship Id="rId668" Type="http://schemas.openxmlformats.org/officeDocument/2006/relationships/customXml" Target="../ink/ink1649.xml"/><Relationship Id="rId18" Type="http://schemas.openxmlformats.org/officeDocument/2006/relationships/customXml" Target="../ink/ink1300.xml"/><Relationship Id="rId528" Type="http://schemas.openxmlformats.org/officeDocument/2006/relationships/customXml" Target="../ink/ink1578.xml"/><Relationship Id="rId735" Type="http://schemas.openxmlformats.org/officeDocument/2006/relationships/image" Target="../media/image1621.png"/><Relationship Id="rId167" Type="http://schemas.openxmlformats.org/officeDocument/2006/relationships/image" Target="../media/image1362.png"/><Relationship Id="rId374" Type="http://schemas.openxmlformats.org/officeDocument/2006/relationships/customXml" Target="../ink/ink1499.xml"/><Relationship Id="rId581" Type="http://schemas.openxmlformats.org/officeDocument/2006/relationships/image" Target="../media/image1545.png"/><Relationship Id="rId71" Type="http://schemas.openxmlformats.org/officeDocument/2006/relationships/image" Target="../media/image1315.png"/><Relationship Id="rId234" Type="http://schemas.openxmlformats.org/officeDocument/2006/relationships/image" Target="../media/image1389.png"/><Relationship Id="rId679" Type="http://schemas.openxmlformats.org/officeDocument/2006/relationships/image" Target="../media/image1593.png"/><Relationship Id="rId802" Type="http://schemas.openxmlformats.org/officeDocument/2006/relationships/image" Target="../media/image1654.png"/><Relationship Id="rId2" Type="http://schemas.openxmlformats.org/officeDocument/2006/relationships/customXml" Target="../ink/ink1292.xml"/><Relationship Id="rId29" Type="http://schemas.openxmlformats.org/officeDocument/2006/relationships/image" Target="../media/image1294.png"/><Relationship Id="rId441" Type="http://schemas.openxmlformats.org/officeDocument/2006/relationships/customXml" Target="../ink/ink1533.xml"/><Relationship Id="rId539" Type="http://schemas.openxmlformats.org/officeDocument/2006/relationships/image" Target="../media/image1524.png"/><Relationship Id="rId746" Type="http://schemas.openxmlformats.org/officeDocument/2006/relationships/customXml" Target="../ink/ink1688.xml"/><Relationship Id="rId178" Type="http://schemas.openxmlformats.org/officeDocument/2006/relationships/customXml" Target="../ink/ink1380.xml"/><Relationship Id="rId301" Type="http://schemas.openxmlformats.org/officeDocument/2006/relationships/customXml" Target="../ink/ink1460.xml"/><Relationship Id="rId82" Type="http://schemas.openxmlformats.org/officeDocument/2006/relationships/customXml" Target="../ink/ink1332.xml"/><Relationship Id="rId385" Type="http://schemas.openxmlformats.org/officeDocument/2006/relationships/customXml" Target="../ink/ink1505.xml"/><Relationship Id="rId592" Type="http://schemas.openxmlformats.org/officeDocument/2006/relationships/customXml" Target="../ink/ink1610.xml"/><Relationship Id="rId606" Type="http://schemas.openxmlformats.org/officeDocument/2006/relationships/customXml" Target="../ink/ink1617.xml"/><Relationship Id="rId813" Type="http://schemas.openxmlformats.org/officeDocument/2006/relationships/customXml" Target="../ink/ink1722.xml"/><Relationship Id="rId245" Type="http://schemas.openxmlformats.org/officeDocument/2006/relationships/customXml" Target="../ink/ink1420.xml"/><Relationship Id="rId452" Type="http://schemas.openxmlformats.org/officeDocument/2006/relationships/customXml" Target="../ink/ink1539.xml"/><Relationship Id="rId105" Type="http://schemas.openxmlformats.org/officeDocument/2006/relationships/image" Target="../media/image1332.png"/><Relationship Id="rId312" Type="http://schemas.openxmlformats.org/officeDocument/2006/relationships/customXml" Target="../ink/ink1468.xml"/><Relationship Id="rId757" Type="http://schemas.openxmlformats.org/officeDocument/2006/relationships/image" Target="../media/image1632.png"/><Relationship Id="rId93" Type="http://schemas.openxmlformats.org/officeDocument/2006/relationships/image" Target="../media/image1326.png"/><Relationship Id="rId189" Type="http://schemas.openxmlformats.org/officeDocument/2006/relationships/image" Target="../media/image1373.png"/><Relationship Id="rId396" Type="http://schemas.openxmlformats.org/officeDocument/2006/relationships/image" Target="../media/image1454.png"/><Relationship Id="rId617" Type="http://schemas.openxmlformats.org/officeDocument/2006/relationships/image" Target="../media/image1563.png"/><Relationship Id="rId256" Type="http://schemas.openxmlformats.org/officeDocument/2006/relationships/image" Target="../media/image1399.png"/><Relationship Id="rId463" Type="http://schemas.openxmlformats.org/officeDocument/2006/relationships/image" Target="../media/image1487.png"/><Relationship Id="rId670" Type="http://schemas.openxmlformats.org/officeDocument/2006/relationships/customXml" Target="../ink/ink1650.xml"/><Relationship Id="rId116" Type="http://schemas.openxmlformats.org/officeDocument/2006/relationships/customXml" Target="../ink/ink1349.xml"/><Relationship Id="rId323" Type="http://schemas.openxmlformats.org/officeDocument/2006/relationships/image" Target="../media/image1418.png"/><Relationship Id="rId530" Type="http://schemas.openxmlformats.org/officeDocument/2006/relationships/customXml" Target="../ink/ink1579.xml"/><Relationship Id="rId768" Type="http://schemas.openxmlformats.org/officeDocument/2006/relationships/customXml" Target="../ink/ink1699.xml"/><Relationship Id="rId20" Type="http://schemas.openxmlformats.org/officeDocument/2006/relationships/customXml" Target="../ink/ink1301.xml"/><Relationship Id="rId628" Type="http://schemas.openxmlformats.org/officeDocument/2006/relationships/image" Target="../media/image1568.png"/><Relationship Id="rId267" Type="http://schemas.openxmlformats.org/officeDocument/2006/relationships/customXml" Target="../ink/ink1433.xml"/><Relationship Id="rId474" Type="http://schemas.openxmlformats.org/officeDocument/2006/relationships/customXml" Target="../ink/ink1550.xml"/><Relationship Id="rId127" Type="http://schemas.openxmlformats.org/officeDocument/2006/relationships/image" Target="../media/image1342.png"/><Relationship Id="rId681" Type="http://schemas.openxmlformats.org/officeDocument/2006/relationships/image" Target="../media/image1594.png"/><Relationship Id="rId779" Type="http://schemas.openxmlformats.org/officeDocument/2006/relationships/customXml" Target="../ink/ink1705.xml"/><Relationship Id="rId31" Type="http://schemas.openxmlformats.org/officeDocument/2006/relationships/image" Target="../media/image1295.png"/><Relationship Id="rId334" Type="http://schemas.openxmlformats.org/officeDocument/2006/relationships/customXml" Target="../ink/ink1479.xml"/><Relationship Id="rId541" Type="http://schemas.openxmlformats.org/officeDocument/2006/relationships/image" Target="../media/image1525.png"/><Relationship Id="rId639" Type="http://schemas.openxmlformats.org/officeDocument/2006/relationships/customXml" Target="../ink/ink1634.xml"/><Relationship Id="rId180" Type="http://schemas.openxmlformats.org/officeDocument/2006/relationships/customXml" Target="../ink/ink1381.xml"/><Relationship Id="rId278" Type="http://schemas.openxmlformats.org/officeDocument/2006/relationships/customXml" Target="../ink/ink1444.xml"/><Relationship Id="rId401" Type="http://schemas.openxmlformats.org/officeDocument/2006/relationships/customXml" Target="../ink/ink1513.xml"/><Relationship Id="rId485" Type="http://schemas.openxmlformats.org/officeDocument/2006/relationships/image" Target="../media/image1498.png"/><Relationship Id="rId692" Type="http://schemas.openxmlformats.org/officeDocument/2006/relationships/customXml" Target="../ink/ink1661.xml"/><Relationship Id="rId706" Type="http://schemas.openxmlformats.org/officeDocument/2006/relationships/customXml" Target="../ink/ink1668.xml"/><Relationship Id="rId42" Type="http://schemas.openxmlformats.org/officeDocument/2006/relationships/customXml" Target="../ink/ink1312.xml"/><Relationship Id="rId138" Type="http://schemas.openxmlformats.org/officeDocument/2006/relationships/customXml" Target="../ink/ink1360.xml"/><Relationship Id="rId345" Type="http://schemas.openxmlformats.org/officeDocument/2006/relationships/image" Target="../media/image1429.png"/><Relationship Id="rId552" Type="http://schemas.openxmlformats.org/officeDocument/2006/relationships/customXml" Target="../ink/ink1590.xml"/><Relationship Id="rId191" Type="http://schemas.openxmlformats.org/officeDocument/2006/relationships/image" Target="../media/image1374.png"/><Relationship Id="rId205" Type="http://schemas.openxmlformats.org/officeDocument/2006/relationships/image" Target="../media/image1381.png"/><Relationship Id="rId412" Type="http://schemas.openxmlformats.org/officeDocument/2006/relationships/image" Target="../media/image1462.png"/><Relationship Id="rId289" Type="http://schemas.openxmlformats.org/officeDocument/2006/relationships/image" Target="../media/image1404.png"/><Relationship Id="rId496" Type="http://schemas.openxmlformats.org/officeDocument/2006/relationships/customXml" Target="../ink/ink1561.xml"/><Relationship Id="rId717" Type="http://schemas.openxmlformats.org/officeDocument/2006/relationships/image" Target="../media/image1612.png"/><Relationship Id="rId53" Type="http://schemas.openxmlformats.org/officeDocument/2006/relationships/image" Target="../media/image1306.png"/><Relationship Id="rId149" Type="http://schemas.openxmlformats.org/officeDocument/2006/relationships/image" Target="../media/image1353.png"/><Relationship Id="rId356" Type="http://schemas.openxmlformats.org/officeDocument/2006/relationships/customXml" Target="../ink/ink1490.xml"/><Relationship Id="rId563" Type="http://schemas.openxmlformats.org/officeDocument/2006/relationships/image" Target="../media/image1536.png"/><Relationship Id="rId770" Type="http://schemas.openxmlformats.org/officeDocument/2006/relationships/customXml" Target="../ink/ink1700.xml"/><Relationship Id="rId216" Type="http://schemas.openxmlformats.org/officeDocument/2006/relationships/customXml" Target="../ink/ink1401.xml"/><Relationship Id="rId423" Type="http://schemas.openxmlformats.org/officeDocument/2006/relationships/customXml" Target="../ink/ink1524.xml"/><Relationship Id="rId630" Type="http://schemas.openxmlformats.org/officeDocument/2006/relationships/image" Target="../media/image1569.png"/><Relationship Id="rId728" Type="http://schemas.openxmlformats.org/officeDocument/2006/relationships/customXml" Target="../ink/ink1679.xml"/><Relationship Id="rId64" Type="http://schemas.openxmlformats.org/officeDocument/2006/relationships/customXml" Target="../ink/ink1323.xml"/><Relationship Id="rId367" Type="http://schemas.openxmlformats.org/officeDocument/2006/relationships/image" Target="../media/image1440.png"/><Relationship Id="rId574" Type="http://schemas.openxmlformats.org/officeDocument/2006/relationships/customXml" Target="../ink/ink1601.xml"/><Relationship Id="rId227" Type="http://schemas.openxmlformats.org/officeDocument/2006/relationships/customXml" Target="../ink/ink1411.xml"/><Relationship Id="rId781" Type="http://schemas.openxmlformats.org/officeDocument/2006/relationships/customXml" Target="../ink/ink1706.xml"/><Relationship Id="rId434" Type="http://schemas.openxmlformats.org/officeDocument/2006/relationships/image" Target="../media/image1473.png"/><Relationship Id="rId641" Type="http://schemas.openxmlformats.org/officeDocument/2006/relationships/customXml" Target="../ink/ink1635.xml"/><Relationship Id="rId739" Type="http://schemas.openxmlformats.org/officeDocument/2006/relationships/image" Target="../media/image1623.png"/><Relationship Id="rId280" Type="http://schemas.openxmlformats.org/officeDocument/2006/relationships/customXml" Target="../ink/ink1446.xml"/><Relationship Id="rId501" Type="http://schemas.openxmlformats.org/officeDocument/2006/relationships/image" Target="../media/image1506.png"/><Relationship Id="rId75" Type="http://schemas.openxmlformats.org/officeDocument/2006/relationships/image" Target="../media/image1317.png"/><Relationship Id="rId140" Type="http://schemas.openxmlformats.org/officeDocument/2006/relationships/customXml" Target="../ink/ink1361.xml"/><Relationship Id="rId378" Type="http://schemas.openxmlformats.org/officeDocument/2006/relationships/customXml" Target="../ink/ink1501.xml"/><Relationship Id="rId585" Type="http://schemas.openxmlformats.org/officeDocument/2006/relationships/image" Target="../media/image1547.png"/><Relationship Id="rId792" Type="http://schemas.openxmlformats.org/officeDocument/2006/relationships/image" Target="../media/image1649.png"/><Relationship Id="rId806" Type="http://schemas.openxmlformats.org/officeDocument/2006/relationships/image" Target="../media/image1656.png"/><Relationship Id="rId6" Type="http://schemas.openxmlformats.org/officeDocument/2006/relationships/customXml" Target="../ink/ink1294.xml"/><Relationship Id="rId238" Type="http://schemas.openxmlformats.org/officeDocument/2006/relationships/image" Target="../media/image1391.png"/><Relationship Id="rId445" Type="http://schemas.openxmlformats.org/officeDocument/2006/relationships/image" Target="../media/image1478.png"/><Relationship Id="rId487" Type="http://schemas.openxmlformats.org/officeDocument/2006/relationships/image" Target="../media/image1499.png"/><Relationship Id="rId610" Type="http://schemas.openxmlformats.org/officeDocument/2006/relationships/customXml" Target="../ink/ink1619.xml"/><Relationship Id="rId652" Type="http://schemas.openxmlformats.org/officeDocument/2006/relationships/customXml" Target="../ink/ink1641.xml"/><Relationship Id="rId694" Type="http://schemas.openxmlformats.org/officeDocument/2006/relationships/customXml" Target="../ink/ink1662.xml"/><Relationship Id="rId708" Type="http://schemas.openxmlformats.org/officeDocument/2006/relationships/customXml" Target="../ink/ink1669.xml"/><Relationship Id="rId291" Type="http://schemas.openxmlformats.org/officeDocument/2006/relationships/image" Target="../media/image1405.png"/><Relationship Id="rId305" Type="http://schemas.openxmlformats.org/officeDocument/2006/relationships/image" Target="../media/image1410.png"/><Relationship Id="rId347" Type="http://schemas.openxmlformats.org/officeDocument/2006/relationships/image" Target="../media/image1430.png"/><Relationship Id="rId512" Type="http://schemas.openxmlformats.org/officeDocument/2006/relationships/image" Target="../media/image1511.png"/><Relationship Id="rId44" Type="http://schemas.openxmlformats.org/officeDocument/2006/relationships/customXml" Target="../ink/ink1313.xml"/><Relationship Id="rId86" Type="http://schemas.openxmlformats.org/officeDocument/2006/relationships/customXml" Target="../ink/ink1334.xml"/><Relationship Id="rId151" Type="http://schemas.openxmlformats.org/officeDocument/2006/relationships/image" Target="../media/image1354.png"/><Relationship Id="rId389" Type="http://schemas.openxmlformats.org/officeDocument/2006/relationships/customXml" Target="../ink/ink1507.xml"/><Relationship Id="rId554" Type="http://schemas.openxmlformats.org/officeDocument/2006/relationships/customXml" Target="../ink/ink1591.xml"/><Relationship Id="rId596" Type="http://schemas.openxmlformats.org/officeDocument/2006/relationships/customXml" Target="../ink/ink1612.xml"/><Relationship Id="rId761" Type="http://schemas.openxmlformats.org/officeDocument/2006/relationships/image" Target="../media/image1634.png"/><Relationship Id="rId193" Type="http://schemas.openxmlformats.org/officeDocument/2006/relationships/image" Target="../media/image1375.png"/><Relationship Id="rId207" Type="http://schemas.openxmlformats.org/officeDocument/2006/relationships/image" Target="../media/image1382.png"/><Relationship Id="rId249" Type="http://schemas.openxmlformats.org/officeDocument/2006/relationships/customXml" Target="../ink/ink1422.xml"/><Relationship Id="rId414" Type="http://schemas.openxmlformats.org/officeDocument/2006/relationships/image" Target="../media/image1463.png"/><Relationship Id="rId456" Type="http://schemas.openxmlformats.org/officeDocument/2006/relationships/customXml" Target="../ink/ink1541.xml"/><Relationship Id="rId498" Type="http://schemas.openxmlformats.org/officeDocument/2006/relationships/customXml" Target="../ink/ink1562.xml"/><Relationship Id="rId621" Type="http://schemas.openxmlformats.org/officeDocument/2006/relationships/image" Target="../media/image1565.png"/><Relationship Id="rId663" Type="http://schemas.openxmlformats.org/officeDocument/2006/relationships/image" Target="../media/image1585.png"/><Relationship Id="rId13" Type="http://schemas.openxmlformats.org/officeDocument/2006/relationships/image" Target="../media/image647.png"/><Relationship Id="rId109" Type="http://schemas.openxmlformats.org/officeDocument/2006/relationships/image" Target="../media/image1334.png"/><Relationship Id="rId260" Type="http://schemas.openxmlformats.org/officeDocument/2006/relationships/image" Target="../media/image1401.png"/><Relationship Id="rId316" Type="http://schemas.openxmlformats.org/officeDocument/2006/relationships/customXml" Target="../ink/ink1470.xml"/><Relationship Id="rId523" Type="http://schemas.openxmlformats.org/officeDocument/2006/relationships/customXml" Target="../ink/ink1575.xml"/><Relationship Id="rId719" Type="http://schemas.openxmlformats.org/officeDocument/2006/relationships/image" Target="../media/image1613.png"/><Relationship Id="rId55" Type="http://schemas.openxmlformats.org/officeDocument/2006/relationships/image" Target="../media/image1307.png"/><Relationship Id="rId97" Type="http://schemas.openxmlformats.org/officeDocument/2006/relationships/image" Target="../media/image1328.png"/><Relationship Id="rId120" Type="http://schemas.openxmlformats.org/officeDocument/2006/relationships/customXml" Target="../ink/ink1351.xml"/><Relationship Id="rId358" Type="http://schemas.openxmlformats.org/officeDocument/2006/relationships/customXml" Target="../ink/ink1491.xml"/><Relationship Id="rId565" Type="http://schemas.openxmlformats.org/officeDocument/2006/relationships/image" Target="../media/image1537.png"/><Relationship Id="rId730" Type="http://schemas.openxmlformats.org/officeDocument/2006/relationships/customXml" Target="../ink/ink1680.xml"/><Relationship Id="rId772" Type="http://schemas.openxmlformats.org/officeDocument/2006/relationships/customXml" Target="../ink/ink1701.xml"/><Relationship Id="rId162" Type="http://schemas.openxmlformats.org/officeDocument/2006/relationships/customXml" Target="../ink/ink1372.xml"/><Relationship Id="rId218" Type="http://schemas.openxmlformats.org/officeDocument/2006/relationships/customXml" Target="../ink/ink1403.xml"/><Relationship Id="rId425" Type="http://schemas.openxmlformats.org/officeDocument/2006/relationships/customXml" Target="../ink/ink1525.xml"/><Relationship Id="rId467" Type="http://schemas.openxmlformats.org/officeDocument/2006/relationships/image" Target="../media/image1489.png"/><Relationship Id="rId632" Type="http://schemas.openxmlformats.org/officeDocument/2006/relationships/image" Target="../media/image1570.png"/><Relationship Id="rId271" Type="http://schemas.openxmlformats.org/officeDocument/2006/relationships/customXml" Target="../ink/ink1437.xml"/><Relationship Id="rId674" Type="http://schemas.openxmlformats.org/officeDocument/2006/relationships/customXml" Target="../ink/ink1652.xml"/><Relationship Id="rId24" Type="http://schemas.openxmlformats.org/officeDocument/2006/relationships/customXml" Target="../ink/ink1303.xml"/><Relationship Id="rId66" Type="http://schemas.openxmlformats.org/officeDocument/2006/relationships/customXml" Target="../ink/ink1324.xml"/><Relationship Id="rId131" Type="http://schemas.openxmlformats.org/officeDocument/2006/relationships/image" Target="../media/image1344.png"/><Relationship Id="rId327" Type="http://schemas.openxmlformats.org/officeDocument/2006/relationships/image" Target="../media/image1420.png"/><Relationship Id="rId369" Type="http://schemas.openxmlformats.org/officeDocument/2006/relationships/image" Target="../media/image1441.png"/><Relationship Id="rId534" Type="http://schemas.openxmlformats.org/officeDocument/2006/relationships/customXml" Target="../ink/ink1581.xml"/><Relationship Id="rId576" Type="http://schemas.openxmlformats.org/officeDocument/2006/relationships/customXml" Target="../ink/ink1602.xml"/><Relationship Id="rId741" Type="http://schemas.openxmlformats.org/officeDocument/2006/relationships/image" Target="../media/image1624.png"/><Relationship Id="rId783" Type="http://schemas.openxmlformats.org/officeDocument/2006/relationships/customXml" Target="../ink/ink1707.xml"/><Relationship Id="rId173" Type="http://schemas.openxmlformats.org/officeDocument/2006/relationships/image" Target="../media/image1365.png"/><Relationship Id="rId229" Type="http://schemas.openxmlformats.org/officeDocument/2006/relationships/customXml" Target="../ink/ink1412.xml"/><Relationship Id="rId380" Type="http://schemas.openxmlformats.org/officeDocument/2006/relationships/image" Target="../media/image1446.png"/><Relationship Id="rId436" Type="http://schemas.openxmlformats.org/officeDocument/2006/relationships/image" Target="../media/image1474.png"/><Relationship Id="rId601" Type="http://schemas.openxmlformats.org/officeDocument/2006/relationships/image" Target="../media/image1555.png"/><Relationship Id="rId643" Type="http://schemas.openxmlformats.org/officeDocument/2006/relationships/customXml" Target="../ink/ink1636.xml"/><Relationship Id="rId240" Type="http://schemas.openxmlformats.org/officeDocument/2006/relationships/image" Target="../media/image1392.png"/><Relationship Id="rId478" Type="http://schemas.openxmlformats.org/officeDocument/2006/relationships/customXml" Target="../ink/ink1552.xml"/><Relationship Id="rId685" Type="http://schemas.openxmlformats.org/officeDocument/2006/relationships/image" Target="../media/image1596.png"/><Relationship Id="rId35" Type="http://schemas.openxmlformats.org/officeDocument/2006/relationships/image" Target="../media/image1297.png"/><Relationship Id="rId77" Type="http://schemas.openxmlformats.org/officeDocument/2006/relationships/image" Target="../media/image1318.png"/><Relationship Id="rId100" Type="http://schemas.openxmlformats.org/officeDocument/2006/relationships/customXml" Target="../ink/ink1341.xml"/><Relationship Id="rId282" Type="http://schemas.openxmlformats.org/officeDocument/2006/relationships/customXml" Target="../ink/ink1448.xml"/><Relationship Id="rId338" Type="http://schemas.openxmlformats.org/officeDocument/2006/relationships/customXml" Target="../ink/ink1481.xml"/><Relationship Id="rId503" Type="http://schemas.openxmlformats.org/officeDocument/2006/relationships/image" Target="../media/image1507.png"/><Relationship Id="rId545" Type="http://schemas.openxmlformats.org/officeDocument/2006/relationships/image" Target="../media/image1527.png"/><Relationship Id="rId587" Type="http://schemas.openxmlformats.org/officeDocument/2006/relationships/image" Target="../media/image1548.png"/><Relationship Id="rId710" Type="http://schemas.openxmlformats.org/officeDocument/2006/relationships/customXml" Target="../ink/ink1670.xml"/><Relationship Id="rId752" Type="http://schemas.openxmlformats.org/officeDocument/2006/relationships/customXml" Target="../ink/ink1691.xml"/><Relationship Id="rId808" Type="http://schemas.openxmlformats.org/officeDocument/2006/relationships/image" Target="../media/image1657.png"/><Relationship Id="rId8" Type="http://schemas.openxmlformats.org/officeDocument/2006/relationships/customXml" Target="../ink/ink1295.xml"/><Relationship Id="rId142" Type="http://schemas.openxmlformats.org/officeDocument/2006/relationships/customXml" Target="../ink/ink1362.xml"/><Relationship Id="rId184" Type="http://schemas.openxmlformats.org/officeDocument/2006/relationships/customXml" Target="../ink/ink1383.xml"/><Relationship Id="rId391" Type="http://schemas.openxmlformats.org/officeDocument/2006/relationships/customXml" Target="../ink/ink1508.xml"/><Relationship Id="rId405" Type="http://schemas.openxmlformats.org/officeDocument/2006/relationships/customXml" Target="../ink/ink1515.xml"/><Relationship Id="rId447" Type="http://schemas.openxmlformats.org/officeDocument/2006/relationships/image" Target="../media/image1479.png"/><Relationship Id="rId612" Type="http://schemas.openxmlformats.org/officeDocument/2006/relationships/customXml" Target="../ink/ink1620.xml"/><Relationship Id="rId794" Type="http://schemas.openxmlformats.org/officeDocument/2006/relationships/image" Target="../media/image1650.png"/><Relationship Id="rId251" Type="http://schemas.openxmlformats.org/officeDocument/2006/relationships/customXml" Target="../ink/ink1423.xml"/><Relationship Id="rId489" Type="http://schemas.openxmlformats.org/officeDocument/2006/relationships/image" Target="../media/image1500.png"/><Relationship Id="rId654" Type="http://schemas.openxmlformats.org/officeDocument/2006/relationships/customXml" Target="../ink/ink1642.xml"/><Relationship Id="rId696" Type="http://schemas.openxmlformats.org/officeDocument/2006/relationships/customXml" Target="../ink/ink1663.xml"/><Relationship Id="rId46" Type="http://schemas.openxmlformats.org/officeDocument/2006/relationships/customXml" Target="../ink/ink1314.xml"/><Relationship Id="rId293" Type="http://schemas.openxmlformats.org/officeDocument/2006/relationships/image" Target="../media/image1406.png"/><Relationship Id="rId307" Type="http://schemas.openxmlformats.org/officeDocument/2006/relationships/customXml" Target="../ink/ink1465.xml"/><Relationship Id="rId349" Type="http://schemas.openxmlformats.org/officeDocument/2006/relationships/image" Target="../media/image1431.png"/><Relationship Id="rId514" Type="http://schemas.openxmlformats.org/officeDocument/2006/relationships/image" Target="../media/image1512.png"/><Relationship Id="rId556" Type="http://schemas.openxmlformats.org/officeDocument/2006/relationships/customXml" Target="../ink/ink1592.xml"/><Relationship Id="rId721" Type="http://schemas.openxmlformats.org/officeDocument/2006/relationships/image" Target="../media/image1614.png"/><Relationship Id="rId763" Type="http://schemas.openxmlformats.org/officeDocument/2006/relationships/image" Target="../media/image1635.png"/><Relationship Id="rId88" Type="http://schemas.openxmlformats.org/officeDocument/2006/relationships/customXml" Target="../ink/ink1335.xml"/><Relationship Id="rId111" Type="http://schemas.openxmlformats.org/officeDocument/2006/relationships/image" Target="../media/image1335.png"/><Relationship Id="rId153" Type="http://schemas.openxmlformats.org/officeDocument/2006/relationships/image" Target="../media/image1355.png"/><Relationship Id="rId195" Type="http://schemas.openxmlformats.org/officeDocument/2006/relationships/image" Target="../media/image1376.png"/><Relationship Id="rId209" Type="http://schemas.openxmlformats.org/officeDocument/2006/relationships/image" Target="../media/image1383.png"/><Relationship Id="rId360" Type="http://schemas.openxmlformats.org/officeDocument/2006/relationships/customXml" Target="../ink/ink1492.xml"/><Relationship Id="rId416" Type="http://schemas.openxmlformats.org/officeDocument/2006/relationships/image" Target="../media/image1464.png"/><Relationship Id="rId598" Type="http://schemas.openxmlformats.org/officeDocument/2006/relationships/customXml" Target="../ink/ink1613.xml"/><Relationship Id="rId220" Type="http://schemas.openxmlformats.org/officeDocument/2006/relationships/customXml" Target="../ink/ink1405.xml"/><Relationship Id="rId458" Type="http://schemas.openxmlformats.org/officeDocument/2006/relationships/customXml" Target="../ink/ink1542.xml"/><Relationship Id="rId623" Type="http://schemas.openxmlformats.org/officeDocument/2006/relationships/image" Target="../media/image1566.png"/><Relationship Id="rId665" Type="http://schemas.openxmlformats.org/officeDocument/2006/relationships/image" Target="../media/image1586.png"/><Relationship Id="rId15" Type="http://schemas.openxmlformats.org/officeDocument/2006/relationships/image" Target="../media/image1287.png"/><Relationship Id="rId57" Type="http://schemas.openxmlformats.org/officeDocument/2006/relationships/image" Target="../media/image1308.png"/><Relationship Id="rId262" Type="http://schemas.openxmlformats.org/officeDocument/2006/relationships/customXml" Target="../ink/ink1429.xml"/><Relationship Id="rId318" Type="http://schemas.openxmlformats.org/officeDocument/2006/relationships/customXml" Target="../ink/ink1471.xml"/><Relationship Id="rId525" Type="http://schemas.openxmlformats.org/officeDocument/2006/relationships/customXml" Target="../ink/ink1576.xml"/><Relationship Id="rId567" Type="http://schemas.openxmlformats.org/officeDocument/2006/relationships/image" Target="../media/image1538.png"/><Relationship Id="rId732" Type="http://schemas.openxmlformats.org/officeDocument/2006/relationships/customXml" Target="../ink/ink1681.xml"/><Relationship Id="rId99" Type="http://schemas.openxmlformats.org/officeDocument/2006/relationships/image" Target="../media/image1329.png"/><Relationship Id="rId122" Type="http://schemas.openxmlformats.org/officeDocument/2006/relationships/customXml" Target="../ink/ink1352.xml"/><Relationship Id="rId164" Type="http://schemas.openxmlformats.org/officeDocument/2006/relationships/customXml" Target="../ink/ink1373.xml"/><Relationship Id="rId371" Type="http://schemas.openxmlformats.org/officeDocument/2006/relationships/image" Target="../media/image1442.png"/><Relationship Id="rId774" Type="http://schemas.openxmlformats.org/officeDocument/2006/relationships/image" Target="../media/image1640.png"/><Relationship Id="rId427" Type="http://schemas.openxmlformats.org/officeDocument/2006/relationships/customXml" Target="../ink/ink1526.xml"/><Relationship Id="rId469" Type="http://schemas.openxmlformats.org/officeDocument/2006/relationships/image" Target="../media/image1490.png"/><Relationship Id="rId634" Type="http://schemas.openxmlformats.org/officeDocument/2006/relationships/image" Target="../media/image1571.png"/><Relationship Id="rId676" Type="http://schemas.openxmlformats.org/officeDocument/2006/relationships/customXml" Target="../ink/ink1653.xml"/><Relationship Id="rId26" Type="http://schemas.openxmlformats.org/officeDocument/2006/relationships/customXml" Target="../ink/ink1304.xml"/><Relationship Id="rId231" Type="http://schemas.openxmlformats.org/officeDocument/2006/relationships/customXml" Target="../ink/ink1413.xml"/><Relationship Id="rId273" Type="http://schemas.openxmlformats.org/officeDocument/2006/relationships/customXml" Target="../ink/ink1439.xml"/><Relationship Id="rId329" Type="http://schemas.openxmlformats.org/officeDocument/2006/relationships/image" Target="../media/image1421.png"/><Relationship Id="rId480" Type="http://schemas.openxmlformats.org/officeDocument/2006/relationships/customXml" Target="../ink/ink1553.xml"/><Relationship Id="rId536" Type="http://schemas.openxmlformats.org/officeDocument/2006/relationships/customXml" Target="../ink/ink1582.xml"/><Relationship Id="rId701" Type="http://schemas.openxmlformats.org/officeDocument/2006/relationships/image" Target="../media/image1604.png"/><Relationship Id="rId68" Type="http://schemas.openxmlformats.org/officeDocument/2006/relationships/customXml" Target="../ink/ink1325.xml"/><Relationship Id="rId133" Type="http://schemas.openxmlformats.org/officeDocument/2006/relationships/image" Target="../media/image1345.png"/><Relationship Id="rId175" Type="http://schemas.openxmlformats.org/officeDocument/2006/relationships/image" Target="../media/image1366.png"/><Relationship Id="rId340" Type="http://schemas.openxmlformats.org/officeDocument/2006/relationships/customXml" Target="../ink/ink1482.xml"/><Relationship Id="rId578" Type="http://schemas.openxmlformats.org/officeDocument/2006/relationships/customXml" Target="../ink/ink1603.xml"/><Relationship Id="rId743" Type="http://schemas.openxmlformats.org/officeDocument/2006/relationships/image" Target="../media/image1625.png"/><Relationship Id="rId785" Type="http://schemas.openxmlformats.org/officeDocument/2006/relationships/customXml" Target="../ink/ink1708.xml"/><Relationship Id="rId200" Type="http://schemas.openxmlformats.org/officeDocument/2006/relationships/customXml" Target="../ink/ink1391.xml"/><Relationship Id="rId382" Type="http://schemas.openxmlformats.org/officeDocument/2006/relationships/image" Target="../media/image1447.png"/><Relationship Id="rId438" Type="http://schemas.openxmlformats.org/officeDocument/2006/relationships/image" Target="../media/image1475.png"/><Relationship Id="rId603" Type="http://schemas.openxmlformats.org/officeDocument/2006/relationships/image" Target="../media/image1556.png"/><Relationship Id="rId645" Type="http://schemas.openxmlformats.org/officeDocument/2006/relationships/customXml" Target="../ink/ink1637.xml"/><Relationship Id="rId687" Type="http://schemas.openxmlformats.org/officeDocument/2006/relationships/image" Target="../media/image1597.png"/><Relationship Id="rId810" Type="http://schemas.openxmlformats.org/officeDocument/2006/relationships/image" Target="../media/image1658.png"/><Relationship Id="rId242" Type="http://schemas.openxmlformats.org/officeDocument/2006/relationships/image" Target="../media/image1393.png"/><Relationship Id="rId284" Type="http://schemas.openxmlformats.org/officeDocument/2006/relationships/customXml" Target="../ink/ink1450.xml"/><Relationship Id="rId491" Type="http://schemas.openxmlformats.org/officeDocument/2006/relationships/image" Target="../media/image1501.png"/><Relationship Id="rId505" Type="http://schemas.openxmlformats.org/officeDocument/2006/relationships/image" Target="../media/image1508.png"/><Relationship Id="rId712" Type="http://schemas.openxmlformats.org/officeDocument/2006/relationships/customXml" Target="../ink/ink1671.xml"/><Relationship Id="rId37" Type="http://schemas.openxmlformats.org/officeDocument/2006/relationships/image" Target="../media/image1298.png"/><Relationship Id="rId79" Type="http://schemas.openxmlformats.org/officeDocument/2006/relationships/image" Target="../media/image1319.png"/><Relationship Id="rId102" Type="http://schemas.openxmlformats.org/officeDocument/2006/relationships/customXml" Target="../ink/ink1342.xml"/><Relationship Id="rId144" Type="http://schemas.openxmlformats.org/officeDocument/2006/relationships/customXml" Target="../ink/ink1363.xml"/><Relationship Id="rId547" Type="http://schemas.openxmlformats.org/officeDocument/2006/relationships/image" Target="../media/image1528.png"/><Relationship Id="rId589" Type="http://schemas.openxmlformats.org/officeDocument/2006/relationships/image" Target="../media/image1549.png"/><Relationship Id="rId754" Type="http://schemas.openxmlformats.org/officeDocument/2006/relationships/customXml" Target="../ink/ink1692.xml"/><Relationship Id="rId796" Type="http://schemas.openxmlformats.org/officeDocument/2006/relationships/image" Target="../media/image1651.png"/><Relationship Id="rId90" Type="http://schemas.openxmlformats.org/officeDocument/2006/relationships/customXml" Target="../ink/ink1336.xml"/><Relationship Id="rId186" Type="http://schemas.openxmlformats.org/officeDocument/2006/relationships/customXml" Target="../ink/ink1384.xml"/><Relationship Id="rId351" Type="http://schemas.openxmlformats.org/officeDocument/2006/relationships/image" Target="../media/image1432.png"/><Relationship Id="rId393" Type="http://schemas.openxmlformats.org/officeDocument/2006/relationships/customXml" Target="../ink/ink1509.xml"/><Relationship Id="rId407" Type="http://schemas.openxmlformats.org/officeDocument/2006/relationships/customXml" Target="../ink/ink1516.xml"/><Relationship Id="rId449" Type="http://schemas.openxmlformats.org/officeDocument/2006/relationships/image" Target="../media/image1480.png"/><Relationship Id="rId614" Type="http://schemas.openxmlformats.org/officeDocument/2006/relationships/customXml" Target="../ink/ink1621.xml"/><Relationship Id="rId656" Type="http://schemas.openxmlformats.org/officeDocument/2006/relationships/customXml" Target="../ink/ink1643.xml"/><Relationship Id="rId211" Type="http://schemas.openxmlformats.org/officeDocument/2006/relationships/image" Target="../media/image1384.png"/><Relationship Id="rId253" Type="http://schemas.openxmlformats.org/officeDocument/2006/relationships/customXml" Target="../ink/ink1424.xml"/><Relationship Id="rId295" Type="http://schemas.openxmlformats.org/officeDocument/2006/relationships/image" Target="../media/image1407.png"/><Relationship Id="rId309" Type="http://schemas.openxmlformats.org/officeDocument/2006/relationships/customXml" Target="../ink/ink1466.xml"/><Relationship Id="rId460" Type="http://schemas.openxmlformats.org/officeDocument/2006/relationships/customXml" Target="../ink/ink1543.xml"/><Relationship Id="rId516" Type="http://schemas.openxmlformats.org/officeDocument/2006/relationships/image" Target="../media/image1513.png"/><Relationship Id="rId698" Type="http://schemas.openxmlformats.org/officeDocument/2006/relationships/customXml" Target="../ink/ink1664.xml"/><Relationship Id="rId48" Type="http://schemas.openxmlformats.org/officeDocument/2006/relationships/customXml" Target="../ink/ink1315.xml"/><Relationship Id="rId113" Type="http://schemas.openxmlformats.org/officeDocument/2006/relationships/image" Target="../media/image1336.png"/><Relationship Id="rId320" Type="http://schemas.openxmlformats.org/officeDocument/2006/relationships/customXml" Target="../ink/ink1472.xml"/><Relationship Id="rId558" Type="http://schemas.openxmlformats.org/officeDocument/2006/relationships/customXml" Target="../ink/ink1593.xml"/><Relationship Id="rId723" Type="http://schemas.openxmlformats.org/officeDocument/2006/relationships/image" Target="../media/image1615.png"/><Relationship Id="rId765" Type="http://schemas.openxmlformats.org/officeDocument/2006/relationships/image" Target="../media/image1636.png"/><Relationship Id="rId155" Type="http://schemas.openxmlformats.org/officeDocument/2006/relationships/image" Target="../media/image1356.png"/><Relationship Id="rId197" Type="http://schemas.openxmlformats.org/officeDocument/2006/relationships/image" Target="../media/image1377.png"/><Relationship Id="rId362" Type="http://schemas.openxmlformats.org/officeDocument/2006/relationships/customXml" Target="../ink/ink1493.xml"/><Relationship Id="rId418" Type="http://schemas.openxmlformats.org/officeDocument/2006/relationships/image" Target="../media/image1465.png"/><Relationship Id="rId625" Type="http://schemas.openxmlformats.org/officeDocument/2006/relationships/image" Target="../media/image1567.png"/><Relationship Id="rId222" Type="http://schemas.openxmlformats.org/officeDocument/2006/relationships/customXml" Target="../ink/ink1407.xml"/><Relationship Id="rId264" Type="http://schemas.openxmlformats.org/officeDocument/2006/relationships/customXml" Target="../ink/ink1430.xml"/><Relationship Id="rId471" Type="http://schemas.openxmlformats.org/officeDocument/2006/relationships/image" Target="../media/image1491.png"/><Relationship Id="rId667" Type="http://schemas.openxmlformats.org/officeDocument/2006/relationships/image" Target="../media/image1587.png"/><Relationship Id="rId17" Type="http://schemas.openxmlformats.org/officeDocument/2006/relationships/image" Target="../media/image1288.png"/><Relationship Id="rId59" Type="http://schemas.openxmlformats.org/officeDocument/2006/relationships/image" Target="../media/image1309.png"/><Relationship Id="rId124" Type="http://schemas.openxmlformats.org/officeDocument/2006/relationships/customXml" Target="../ink/ink1353.xml"/><Relationship Id="rId527" Type="http://schemas.openxmlformats.org/officeDocument/2006/relationships/image" Target="../media/image1518.png"/><Relationship Id="rId569" Type="http://schemas.openxmlformats.org/officeDocument/2006/relationships/image" Target="../media/image1539.png"/><Relationship Id="rId734" Type="http://schemas.openxmlformats.org/officeDocument/2006/relationships/customXml" Target="../ink/ink1682.xml"/><Relationship Id="rId776" Type="http://schemas.openxmlformats.org/officeDocument/2006/relationships/image" Target="../media/image1641.png"/><Relationship Id="rId70" Type="http://schemas.openxmlformats.org/officeDocument/2006/relationships/customXml" Target="../ink/ink1326.xml"/><Relationship Id="rId166" Type="http://schemas.openxmlformats.org/officeDocument/2006/relationships/customXml" Target="../ink/ink1374.xml"/><Relationship Id="rId331" Type="http://schemas.openxmlformats.org/officeDocument/2006/relationships/image" Target="../media/image1422.png"/><Relationship Id="rId373" Type="http://schemas.openxmlformats.org/officeDocument/2006/relationships/image" Target="../media/image1443.png"/><Relationship Id="rId429" Type="http://schemas.openxmlformats.org/officeDocument/2006/relationships/customXml" Target="../ink/ink1527.xml"/><Relationship Id="rId580" Type="http://schemas.openxmlformats.org/officeDocument/2006/relationships/customXml" Target="../ink/ink1604.xml"/><Relationship Id="rId636" Type="http://schemas.openxmlformats.org/officeDocument/2006/relationships/image" Target="../media/image1572.png"/><Relationship Id="rId801" Type="http://schemas.openxmlformats.org/officeDocument/2006/relationships/customXml" Target="../ink/ink1716.xml"/><Relationship Id="rId1" Type="http://schemas.openxmlformats.org/officeDocument/2006/relationships/slideLayout" Target="../slideLayouts/slideLayout1.xml"/><Relationship Id="rId233" Type="http://schemas.openxmlformats.org/officeDocument/2006/relationships/customXml" Target="../ink/ink1414.xml"/><Relationship Id="rId440" Type="http://schemas.openxmlformats.org/officeDocument/2006/relationships/image" Target="../media/image1476.png"/><Relationship Id="rId678" Type="http://schemas.openxmlformats.org/officeDocument/2006/relationships/customXml" Target="../ink/ink1654.xml"/><Relationship Id="rId28" Type="http://schemas.openxmlformats.org/officeDocument/2006/relationships/customXml" Target="../ink/ink1305.xml"/><Relationship Id="rId275" Type="http://schemas.openxmlformats.org/officeDocument/2006/relationships/customXml" Target="../ink/ink1441.xml"/><Relationship Id="rId300" Type="http://schemas.openxmlformats.org/officeDocument/2006/relationships/customXml" Target="../ink/ink1459.xml"/><Relationship Id="rId482" Type="http://schemas.openxmlformats.org/officeDocument/2006/relationships/customXml" Target="../ink/ink1554.xml"/><Relationship Id="rId538" Type="http://schemas.openxmlformats.org/officeDocument/2006/relationships/customXml" Target="../ink/ink1583.xml"/><Relationship Id="rId703" Type="http://schemas.openxmlformats.org/officeDocument/2006/relationships/image" Target="../media/image1605.png"/><Relationship Id="rId745" Type="http://schemas.openxmlformats.org/officeDocument/2006/relationships/image" Target="../media/image1626.png"/><Relationship Id="rId81" Type="http://schemas.openxmlformats.org/officeDocument/2006/relationships/image" Target="../media/image1320.png"/><Relationship Id="rId135" Type="http://schemas.openxmlformats.org/officeDocument/2006/relationships/image" Target="../media/image1346.png"/><Relationship Id="rId177" Type="http://schemas.openxmlformats.org/officeDocument/2006/relationships/image" Target="../media/image1367.png"/><Relationship Id="rId342" Type="http://schemas.openxmlformats.org/officeDocument/2006/relationships/customXml" Target="../ink/ink1483.xml"/><Relationship Id="rId384" Type="http://schemas.openxmlformats.org/officeDocument/2006/relationships/image" Target="../media/image1448.png"/><Relationship Id="rId591" Type="http://schemas.openxmlformats.org/officeDocument/2006/relationships/image" Target="../media/image1550.png"/><Relationship Id="rId605" Type="http://schemas.openxmlformats.org/officeDocument/2006/relationships/image" Target="../media/image1557.png"/><Relationship Id="rId787" Type="http://schemas.openxmlformats.org/officeDocument/2006/relationships/customXml" Target="../ink/ink1709.xml"/><Relationship Id="rId812" Type="http://schemas.openxmlformats.org/officeDocument/2006/relationships/image" Target="../media/image1659.png"/><Relationship Id="rId202" Type="http://schemas.openxmlformats.org/officeDocument/2006/relationships/customXml" Target="../ink/ink1392.xml"/><Relationship Id="rId244" Type="http://schemas.openxmlformats.org/officeDocument/2006/relationships/image" Target="../media/image171.png"/><Relationship Id="rId647" Type="http://schemas.openxmlformats.org/officeDocument/2006/relationships/customXml" Target="../ink/ink1638.xml"/><Relationship Id="rId689" Type="http://schemas.openxmlformats.org/officeDocument/2006/relationships/image" Target="../media/image1598.png"/><Relationship Id="rId39" Type="http://schemas.openxmlformats.org/officeDocument/2006/relationships/image" Target="../media/image1299.png"/><Relationship Id="rId286" Type="http://schemas.openxmlformats.org/officeDocument/2006/relationships/customXml" Target="../ink/ink1452.xml"/><Relationship Id="rId451" Type="http://schemas.openxmlformats.org/officeDocument/2006/relationships/image" Target="../media/image1481.png"/><Relationship Id="rId493" Type="http://schemas.openxmlformats.org/officeDocument/2006/relationships/image" Target="../media/image1502.png"/><Relationship Id="rId507" Type="http://schemas.openxmlformats.org/officeDocument/2006/relationships/image" Target="../media/image1509.png"/><Relationship Id="rId549" Type="http://schemas.openxmlformats.org/officeDocument/2006/relationships/image" Target="../media/image1529.png"/><Relationship Id="rId714" Type="http://schemas.openxmlformats.org/officeDocument/2006/relationships/customXml" Target="../ink/ink1672.xml"/><Relationship Id="rId756" Type="http://schemas.openxmlformats.org/officeDocument/2006/relationships/customXml" Target="../ink/ink1693.xml"/><Relationship Id="rId50" Type="http://schemas.openxmlformats.org/officeDocument/2006/relationships/customXml" Target="../ink/ink1316.xml"/><Relationship Id="rId104" Type="http://schemas.openxmlformats.org/officeDocument/2006/relationships/customXml" Target="../ink/ink1343.xml"/><Relationship Id="rId146" Type="http://schemas.openxmlformats.org/officeDocument/2006/relationships/customXml" Target="../ink/ink1364.xml"/><Relationship Id="rId188" Type="http://schemas.openxmlformats.org/officeDocument/2006/relationships/customXml" Target="../ink/ink1385.xml"/><Relationship Id="rId311" Type="http://schemas.openxmlformats.org/officeDocument/2006/relationships/image" Target="../media/image1412.png"/><Relationship Id="rId353" Type="http://schemas.openxmlformats.org/officeDocument/2006/relationships/image" Target="../media/image1433.png"/><Relationship Id="rId395" Type="http://schemas.openxmlformats.org/officeDocument/2006/relationships/customXml" Target="../ink/ink1510.xml"/><Relationship Id="rId409" Type="http://schemas.openxmlformats.org/officeDocument/2006/relationships/customXml" Target="../ink/ink1517.xml"/><Relationship Id="rId560" Type="http://schemas.openxmlformats.org/officeDocument/2006/relationships/customXml" Target="../ink/ink1594.xml"/><Relationship Id="rId798" Type="http://schemas.openxmlformats.org/officeDocument/2006/relationships/image" Target="../media/image1652.png"/><Relationship Id="rId92" Type="http://schemas.openxmlformats.org/officeDocument/2006/relationships/customXml" Target="../ink/ink1337.xml"/><Relationship Id="rId213" Type="http://schemas.openxmlformats.org/officeDocument/2006/relationships/customXml" Target="../ink/ink1398.xml"/><Relationship Id="rId420" Type="http://schemas.openxmlformats.org/officeDocument/2006/relationships/image" Target="../media/image1466.png"/><Relationship Id="rId616" Type="http://schemas.openxmlformats.org/officeDocument/2006/relationships/customXml" Target="../ink/ink1622.xml"/><Relationship Id="rId658" Type="http://schemas.openxmlformats.org/officeDocument/2006/relationships/customXml" Target="../ink/ink1644.xml"/><Relationship Id="rId255" Type="http://schemas.openxmlformats.org/officeDocument/2006/relationships/customXml" Target="../ink/ink1425.xml"/><Relationship Id="rId297" Type="http://schemas.openxmlformats.org/officeDocument/2006/relationships/image" Target="../media/image1408.png"/><Relationship Id="rId462" Type="http://schemas.openxmlformats.org/officeDocument/2006/relationships/customXml" Target="../ink/ink1544.xml"/><Relationship Id="rId518" Type="http://schemas.openxmlformats.org/officeDocument/2006/relationships/image" Target="../media/image1514.png"/><Relationship Id="rId725" Type="http://schemas.openxmlformats.org/officeDocument/2006/relationships/image" Target="../media/image1616.png"/><Relationship Id="rId115" Type="http://schemas.openxmlformats.org/officeDocument/2006/relationships/image" Target="../media/image1337.png"/><Relationship Id="rId157" Type="http://schemas.openxmlformats.org/officeDocument/2006/relationships/image" Target="../media/image1357.png"/><Relationship Id="rId322" Type="http://schemas.openxmlformats.org/officeDocument/2006/relationships/customXml" Target="../ink/ink1473.xml"/><Relationship Id="rId364" Type="http://schemas.openxmlformats.org/officeDocument/2006/relationships/customXml" Target="../ink/ink1494.xml"/><Relationship Id="rId767" Type="http://schemas.openxmlformats.org/officeDocument/2006/relationships/image" Target="../media/image1637.png"/><Relationship Id="rId61" Type="http://schemas.openxmlformats.org/officeDocument/2006/relationships/image" Target="../media/image1310.png"/><Relationship Id="rId199" Type="http://schemas.openxmlformats.org/officeDocument/2006/relationships/image" Target="../media/image1378.png"/><Relationship Id="rId571" Type="http://schemas.openxmlformats.org/officeDocument/2006/relationships/image" Target="../media/image1540.png"/><Relationship Id="rId627" Type="http://schemas.openxmlformats.org/officeDocument/2006/relationships/customXml" Target="../ink/ink1628.xml"/><Relationship Id="rId669" Type="http://schemas.openxmlformats.org/officeDocument/2006/relationships/image" Target="../media/image1588.png"/><Relationship Id="rId19" Type="http://schemas.openxmlformats.org/officeDocument/2006/relationships/image" Target="../media/image1289.png"/><Relationship Id="rId224" Type="http://schemas.openxmlformats.org/officeDocument/2006/relationships/customXml" Target="../ink/ink1409.xml"/><Relationship Id="rId266" Type="http://schemas.openxmlformats.org/officeDocument/2006/relationships/customXml" Target="../ink/ink1432.xml"/><Relationship Id="rId431" Type="http://schemas.openxmlformats.org/officeDocument/2006/relationships/customXml" Target="../ink/ink1528.xml"/><Relationship Id="rId473" Type="http://schemas.openxmlformats.org/officeDocument/2006/relationships/image" Target="../media/image1492.png"/><Relationship Id="rId529" Type="http://schemas.openxmlformats.org/officeDocument/2006/relationships/image" Target="../media/image1519.png"/><Relationship Id="rId680" Type="http://schemas.openxmlformats.org/officeDocument/2006/relationships/customXml" Target="../ink/ink1655.xml"/><Relationship Id="rId736" Type="http://schemas.openxmlformats.org/officeDocument/2006/relationships/customXml" Target="../ink/ink1683.xml"/><Relationship Id="rId30" Type="http://schemas.openxmlformats.org/officeDocument/2006/relationships/customXml" Target="../ink/ink1306.xml"/><Relationship Id="rId126" Type="http://schemas.openxmlformats.org/officeDocument/2006/relationships/customXml" Target="../ink/ink1354.xml"/><Relationship Id="rId168" Type="http://schemas.openxmlformats.org/officeDocument/2006/relationships/customXml" Target="../ink/ink1375.xml"/><Relationship Id="rId333" Type="http://schemas.openxmlformats.org/officeDocument/2006/relationships/image" Target="../media/image1423.png"/><Relationship Id="rId540" Type="http://schemas.openxmlformats.org/officeDocument/2006/relationships/customXml" Target="../ink/ink1584.xml"/><Relationship Id="rId778" Type="http://schemas.openxmlformats.org/officeDocument/2006/relationships/image" Target="../media/image1642.png"/><Relationship Id="rId72" Type="http://schemas.openxmlformats.org/officeDocument/2006/relationships/customXml" Target="../ink/ink1327.xml"/><Relationship Id="rId375" Type="http://schemas.openxmlformats.org/officeDocument/2006/relationships/image" Target="../media/image1444.png"/><Relationship Id="rId582" Type="http://schemas.openxmlformats.org/officeDocument/2006/relationships/customXml" Target="../ink/ink1605.xml"/><Relationship Id="rId638" Type="http://schemas.openxmlformats.org/officeDocument/2006/relationships/image" Target="../media/image1573.png"/><Relationship Id="rId803" Type="http://schemas.openxmlformats.org/officeDocument/2006/relationships/customXml" Target="../ink/ink1717.xml"/><Relationship Id="rId3" Type="http://schemas.openxmlformats.org/officeDocument/2006/relationships/image" Target="../media/image1282.png"/><Relationship Id="rId235" Type="http://schemas.openxmlformats.org/officeDocument/2006/relationships/customXml" Target="../ink/ink1415.xml"/><Relationship Id="rId277" Type="http://schemas.openxmlformats.org/officeDocument/2006/relationships/customXml" Target="../ink/ink1443.xml"/><Relationship Id="rId400" Type="http://schemas.openxmlformats.org/officeDocument/2006/relationships/image" Target="../media/image1456.png"/><Relationship Id="rId442" Type="http://schemas.openxmlformats.org/officeDocument/2006/relationships/image" Target="../media/image1477.png"/><Relationship Id="rId484" Type="http://schemas.openxmlformats.org/officeDocument/2006/relationships/customXml" Target="../ink/ink1555.xml"/><Relationship Id="rId705" Type="http://schemas.openxmlformats.org/officeDocument/2006/relationships/image" Target="../media/image1606.png"/><Relationship Id="rId137" Type="http://schemas.openxmlformats.org/officeDocument/2006/relationships/image" Target="../media/image1347.png"/><Relationship Id="rId302" Type="http://schemas.openxmlformats.org/officeDocument/2006/relationships/customXml" Target="../ink/ink1461.xml"/><Relationship Id="rId344" Type="http://schemas.openxmlformats.org/officeDocument/2006/relationships/customXml" Target="../ink/ink1484.xml"/><Relationship Id="rId691" Type="http://schemas.openxmlformats.org/officeDocument/2006/relationships/image" Target="../media/image1599.png"/><Relationship Id="rId747" Type="http://schemas.openxmlformats.org/officeDocument/2006/relationships/image" Target="../media/image1627.png"/><Relationship Id="rId789" Type="http://schemas.openxmlformats.org/officeDocument/2006/relationships/customXml" Target="../ink/ink1710.xml"/><Relationship Id="rId41" Type="http://schemas.openxmlformats.org/officeDocument/2006/relationships/image" Target="../media/image1300.png"/><Relationship Id="rId83" Type="http://schemas.openxmlformats.org/officeDocument/2006/relationships/image" Target="../media/image1321.png"/><Relationship Id="rId179" Type="http://schemas.openxmlformats.org/officeDocument/2006/relationships/image" Target="../media/image1368.png"/><Relationship Id="rId386" Type="http://schemas.openxmlformats.org/officeDocument/2006/relationships/image" Target="../media/image1449.png"/><Relationship Id="rId551" Type="http://schemas.openxmlformats.org/officeDocument/2006/relationships/image" Target="../media/image1530.png"/><Relationship Id="rId593" Type="http://schemas.openxmlformats.org/officeDocument/2006/relationships/image" Target="../media/image1551.png"/><Relationship Id="rId607" Type="http://schemas.openxmlformats.org/officeDocument/2006/relationships/image" Target="../media/image1558.png"/><Relationship Id="rId649" Type="http://schemas.openxmlformats.org/officeDocument/2006/relationships/image" Target="../media/image1578.png"/><Relationship Id="rId814" Type="http://schemas.openxmlformats.org/officeDocument/2006/relationships/image" Target="../media/image1660.png"/><Relationship Id="rId190" Type="http://schemas.openxmlformats.org/officeDocument/2006/relationships/customXml" Target="../ink/ink1386.xml"/><Relationship Id="rId204" Type="http://schemas.openxmlformats.org/officeDocument/2006/relationships/customXml" Target="../ink/ink1393.xml"/><Relationship Id="rId246" Type="http://schemas.openxmlformats.org/officeDocument/2006/relationships/image" Target="../media/image1394.png"/><Relationship Id="rId288" Type="http://schemas.openxmlformats.org/officeDocument/2006/relationships/customXml" Target="../ink/ink1453.xml"/><Relationship Id="rId411" Type="http://schemas.openxmlformats.org/officeDocument/2006/relationships/customXml" Target="../ink/ink1518.xml"/><Relationship Id="rId453" Type="http://schemas.openxmlformats.org/officeDocument/2006/relationships/image" Target="../media/image1482.png"/><Relationship Id="rId509" Type="http://schemas.openxmlformats.org/officeDocument/2006/relationships/customXml" Target="../ink/ink1568.xml"/><Relationship Id="rId660" Type="http://schemas.openxmlformats.org/officeDocument/2006/relationships/customXml" Target="../ink/ink1645.xml"/><Relationship Id="rId106" Type="http://schemas.openxmlformats.org/officeDocument/2006/relationships/customXml" Target="../ink/ink1344.xml"/><Relationship Id="rId313" Type="http://schemas.openxmlformats.org/officeDocument/2006/relationships/image" Target="../media/image1413.png"/><Relationship Id="rId495" Type="http://schemas.openxmlformats.org/officeDocument/2006/relationships/image" Target="../media/image1503.png"/><Relationship Id="rId716" Type="http://schemas.openxmlformats.org/officeDocument/2006/relationships/customXml" Target="../ink/ink1673.xml"/><Relationship Id="rId758" Type="http://schemas.openxmlformats.org/officeDocument/2006/relationships/customXml" Target="../ink/ink1694.xml"/><Relationship Id="rId10" Type="http://schemas.openxmlformats.org/officeDocument/2006/relationships/customXml" Target="../ink/ink1296.xml"/><Relationship Id="rId52" Type="http://schemas.openxmlformats.org/officeDocument/2006/relationships/customXml" Target="../ink/ink1317.xml"/><Relationship Id="rId94" Type="http://schemas.openxmlformats.org/officeDocument/2006/relationships/customXml" Target="../ink/ink1338.xml"/><Relationship Id="rId148" Type="http://schemas.openxmlformats.org/officeDocument/2006/relationships/customXml" Target="../ink/ink1365.xml"/><Relationship Id="rId355" Type="http://schemas.openxmlformats.org/officeDocument/2006/relationships/image" Target="../media/image1434.png"/><Relationship Id="rId397" Type="http://schemas.openxmlformats.org/officeDocument/2006/relationships/customXml" Target="../ink/ink1511.xml"/><Relationship Id="rId520" Type="http://schemas.openxmlformats.org/officeDocument/2006/relationships/image" Target="../media/image1515.png"/><Relationship Id="rId562" Type="http://schemas.openxmlformats.org/officeDocument/2006/relationships/customXml" Target="../ink/ink1595.xml"/><Relationship Id="rId618" Type="http://schemas.openxmlformats.org/officeDocument/2006/relationships/customXml" Target="../ink/ink1623.xml"/><Relationship Id="rId215" Type="http://schemas.openxmlformats.org/officeDocument/2006/relationships/customXml" Target="../ink/ink1400.xml"/><Relationship Id="rId257" Type="http://schemas.openxmlformats.org/officeDocument/2006/relationships/customXml" Target="../ink/ink1426.xml"/><Relationship Id="rId422" Type="http://schemas.openxmlformats.org/officeDocument/2006/relationships/image" Target="../media/image1467.png"/><Relationship Id="rId464" Type="http://schemas.openxmlformats.org/officeDocument/2006/relationships/customXml" Target="../ink/ink1545.xml"/><Relationship Id="rId299" Type="http://schemas.openxmlformats.org/officeDocument/2006/relationships/image" Target="../media/image1409.png"/><Relationship Id="rId727" Type="http://schemas.openxmlformats.org/officeDocument/2006/relationships/image" Target="../media/image1617.png"/><Relationship Id="rId63" Type="http://schemas.openxmlformats.org/officeDocument/2006/relationships/image" Target="../media/image1311.png"/><Relationship Id="rId159" Type="http://schemas.openxmlformats.org/officeDocument/2006/relationships/image" Target="../media/image1358.png"/><Relationship Id="rId366" Type="http://schemas.openxmlformats.org/officeDocument/2006/relationships/customXml" Target="../ink/ink1495.xml"/><Relationship Id="rId573" Type="http://schemas.openxmlformats.org/officeDocument/2006/relationships/image" Target="../media/image1541.png"/><Relationship Id="rId780" Type="http://schemas.openxmlformats.org/officeDocument/2006/relationships/image" Target="../media/image1643.png"/><Relationship Id="rId226" Type="http://schemas.openxmlformats.org/officeDocument/2006/relationships/image" Target="../media/image1385.png"/><Relationship Id="rId433" Type="http://schemas.openxmlformats.org/officeDocument/2006/relationships/customXml" Target="../ink/ink1529.xml"/><Relationship Id="rId640" Type="http://schemas.openxmlformats.org/officeDocument/2006/relationships/image" Target="../media/image1574.png"/><Relationship Id="rId738" Type="http://schemas.openxmlformats.org/officeDocument/2006/relationships/customXml" Target="../ink/ink1684.xml"/><Relationship Id="rId74" Type="http://schemas.openxmlformats.org/officeDocument/2006/relationships/customXml" Target="../ink/ink1328.xml"/><Relationship Id="rId377" Type="http://schemas.openxmlformats.org/officeDocument/2006/relationships/image" Target="../media/image1445.png"/><Relationship Id="rId500" Type="http://schemas.openxmlformats.org/officeDocument/2006/relationships/customXml" Target="../ink/ink1563.xml"/><Relationship Id="rId584" Type="http://schemas.openxmlformats.org/officeDocument/2006/relationships/customXml" Target="../ink/ink1606.xml"/><Relationship Id="rId805" Type="http://schemas.openxmlformats.org/officeDocument/2006/relationships/customXml" Target="../ink/ink1718.xml"/><Relationship Id="rId5" Type="http://schemas.openxmlformats.org/officeDocument/2006/relationships/image" Target="../media/image1283.png"/><Relationship Id="rId237" Type="http://schemas.openxmlformats.org/officeDocument/2006/relationships/customXml" Target="../ink/ink1416.xml"/><Relationship Id="rId791" Type="http://schemas.openxmlformats.org/officeDocument/2006/relationships/customXml" Target="../ink/ink1711.xml"/><Relationship Id="rId444" Type="http://schemas.openxmlformats.org/officeDocument/2006/relationships/customXml" Target="../ink/ink1535.xml"/><Relationship Id="rId651" Type="http://schemas.openxmlformats.org/officeDocument/2006/relationships/image" Target="../media/image1579.png"/><Relationship Id="rId749" Type="http://schemas.openxmlformats.org/officeDocument/2006/relationships/image" Target="../media/image1628.png"/><Relationship Id="rId290" Type="http://schemas.openxmlformats.org/officeDocument/2006/relationships/customXml" Target="../ink/ink1454.xml"/><Relationship Id="rId304" Type="http://schemas.openxmlformats.org/officeDocument/2006/relationships/customXml" Target="../ink/ink1463.xml"/><Relationship Id="rId388" Type="http://schemas.openxmlformats.org/officeDocument/2006/relationships/image" Target="../media/image1450.png"/><Relationship Id="rId511" Type="http://schemas.openxmlformats.org/officeDocument/2006/relationships/customXml" Target="../ink/ink1569.xml"/><Relationship Id="rId609" Type="http://schemas.openxmlformats.org/officeDocument/2006/relationships/image" Target="../media/image1559.png"/><Relationship Id="rId85" Type="http://schemas.openxmlformats.org/officeDocument/2006/relationships/image" Target="../media/image1322.png"/><Relationship Id="rId150" Type="http://schemas.openxmlformats.org/officeDocument/2006/relationships/customXml" Target="../ink/ink1366.xml"/><Relationship Id="rId595" Type="http://schemas.openxmlformats.org/officeDocument/2006/relationships/image" Target="../media/image1552.png"/><Relationship Id="rId816" Type="http://schemas.openxmlformats.org/officeDocument/2006/relationships/image" Target="../media/image1661.png"/><Relationship Id="rId248" Type="http://schemas.openxmlformats.org/officeDocument/2006/relationships/image" Target="../media/image1395.png"/><Relationship Id="rId455" Type="http://schemas.openxmlformats.org/officeDocument/2006/relationships/image" Target="../media/image1483.png"/><Relationship Id="rId662" Type="http://schemas.openxmlformats.org/officeDocument/2006/relationships/customXml" Target="../ink/ink1646.xml"/><Relationship Id="rId12" Type="http://schemas.openxmlformats.org/officeDocument/2006/relationships/customXml" Target="../ink/ink1297.xml"/><Relationship Id="rId108" Type="http://schemas.openxmlformats.org/officeDocument/2006/relationships/customXml" Target="../ink/ink1345.xml"/><Relationship Id="rId315" Type="http://schemas.openxmlformats.org/officeDocument/2006/relationships/image" Target="../media/image1414.png"/><Relationship Id="rId522" Type="http://schemas.openxmlformats.org/officeDocument/2006/relationships/image" Target="../media/image1516.png"/><Relationship Id="rId96" Type="http://schemas.openxmlformats.org/officeDocument/2006/relationships/customXml" Target="../ink/ink1339.xml"/><Relationship Id="rId161" Type="http://schemas.openxmlformats.org/officeDocument/2006/relationships/image" Target="../media/image1359.png"/><Relationship Id="rId399" Type="http://schemas.openxmlformats.org/officeDocument/2006/relationships/customXml" Target="../ink/ink1512.xml"/><Relationship Id="rId259" Type="http://schemas.openxmlformats.org/officeDocument/2006/relationships/customXml" Target="../ink/ink1427.xml"/><Relationship Id="rId466" Type="http://schemas.openxmlformats.org/officeDocument/2006/relationships/customXml" Target="../ink/ink1546.xml"/><Relationship Id="rId673" Type="http://schemas.openxmlformats.org/officeDocument/2006/relationships/image" Target="../media/image1590.png"/><Relationship Id="rId23" Type="http://schemas.openxmlformats.org/officeDocument/2006/relationships/image" Target="../media/image1291.png"/><Relationship Id="rId119" Type="http://schemas.openxmlformats.org/officeDocument/2006/relationships/image" Target="../media/image1339.png"/><Relationship Id="rId326" Type="http://schemas.openxmlformats.org/officeDocument/2006/relationships/customXml" Target="../ink/ink1475.xml"/><Relationship Id="rId533" Type="http://schemas.openxmlformats.org/officeDocument/2006/relationships/image" Target="../media/image1521.png"/><Relationship Id="rId740" Type="http://schemas.openxmlformats.org/officeDocument/2006/relationships/customXml" Target="../ink/ink1685.xml"/><Relationship Id="rId172" Type="http://schemas.openxmlformats.org/officeDocument/2006/relationships/customXml" Target="../ink/ink1377.xml"/><Relationship Id="rId477" Type="http://schemas.openxmlformats.org/officeDocument/2006/relationships/image" Target="../media/image1494.png"/><Relationship Id="rId600" Type="http://schemas.openxmlformats.org/officeDocument/2006/relationships/customXml" Target="../ink/ink1614.xml"/><Relationship Id="rId684" Type="http://schemas.openxmlformats.org/officeDocument/2006/relationships/customXml" Target="../ink/ink1657.xml"/><Relationship Id="rId337" Type="http://schemas.openxmlformats.org/officeDocument/2006/relationships/image" Target="../media/image1425.png"/><Relationship Id="rId34" Type="http://schemas.openxmlformats.org/officeDocument/2006/relationships/customXml" Target="../ink/ink1308.xml"/><Relationship Id="rId544" Type="http://schemas.openxmlformats.org/officeDocument/2006/relationships/customXml" Target="../ink/ink1586.xml"/><Relationship Id="rId751" Type="http://schemas.openxmlformats.org/officeDocument/2006/relationships/image" Target="../media/image1629.png"/><Relationship Id="rId183" Type="http://schemas.openxmlformats.org/officeDocument/2006/relationships/image" Target="../media/image1370.png"/><Relationship Id="rId390" Type="http://schemas.openxmlformats.org/officeDocument/2006/relationships/image" Target="../media/image1451.png"/><Relationship Id="rId404" Type="http://schemas.openxmlformats.org/officeDocument/2006/relationships/image" Target="../media/image1458.png"/><Relationship Id="rId611" Type="http://schemas.openxmlformats.org/officeDocument/2006/relationships/image" Target="../media/image1560.png"/><Relationship Id="rId250" Type="http://schemas.openxmlformats.org/officeDocument/2006/relationships/image" Target="../media/image1396.png"/><Relationship Id="rId488" Type="http://schemas.openxmlformats.org/officeDocument/2006/relationships/customXml" Target="../ink/ink1557.xml"/><Relationship Id="rId695" Type="http://schemas.openxmlformats.org/officeDocument/2006/relationships/image" Target="../media/image1601.png"/><Relationship Id="rId709" Type="http://schemas.openxmlformats.org/officeDocument/2006/relationships/image" Target="../media/image1608.png"/><Relationship Id="rId45" Type="http://schemas.openxmlformats.org/officeDocument/2006/relationships/image" Target="../media/image1302.png"/><Relationship Id="rId110" Type="http://schemas.openxmlformats.org/officeDocument/2006/relationships/customXml" Target="../ink/ink1346.xml"/><Relationship Id="rId348" Type="http://schemas.openxmlformats.org/officeDocument/2006/relationships/customXml" Target="../ink/ink1486.xml"/><Relationship Id="rId555" Type="http://schemas.openxmlformats.org/officeDocument/2006/relationships/image" Target="../media/image1532.png"/><Relationship Id="rId762" Type="http://schemas.openxmlformats.org/officeDocument/2006/relationships/customXml" Target="../ink/ink1696.xml"/><Relationship Id="rId194" Type="http://schemas.openxmlformats.org/officeDocument/2006/relationships/customXml" Target="../ink/ink1388.xml"/><Relationship Id="rId208" Type="http://schemas.openxmlformats.org/officeDocument/2006/relationships/customXml" Target="../ink/ink1395.xml"/><Relationship Id="rId415" Type="http://schemas.openxmlformats.org/officeDocument/2006/relationships/customXml" Target="../ink/ink1520.xml"/><Relationship Id="rId622" Type="http://schemas.openxmlformats.org/officeDocument/2006/relationships/customXml" Target="../ink/ink1625.xml"/><Relationship Id="rId261" Type="http://schemas.openxmlformats.org/officeDocument/2006/relationships/customXml" Target="../ink/ink1428.xml"/><Relationship Id="rId499" Type="http://schemas.openxmlformats.org/officeDocument/2006/relationships/image" Target="../media/image1505.png"/><Relationship Id="rId56" Type="http://schemas.openxmlformats.org/officeDocument/2006/relationships/customXml" Target="../ink/ink1319.xml"/><Relationship Id="rId359" Type="http://schemas.openxmlformats.org/officeDocument/2006/relationships/image" Target="../media/image1436.png"/><Relationship Id="rId566" Type="http://schemas.openxmlformats.org/officeDocument/2006/relationships/customXml" Target="../ink/ink1597.xml"/><Relationship Id="rId773" Type="http://schemas.openxmlformats.org/officeDocument/2006/relationships/customXml" Target="../ink/ink1702.xml"/><Relationship Id="rId121" Type="http://schemas.openxmlformats.org/officeDocument/2006/relationships/image" Target="../media/image684.png"/><Relationship Id="rId219" Type="http://schemas.openxmlformats.org/officeDocument/2006/relationships/customXml" Target="../ink/ink1404.xml"/><Relationship Id="rId426" Type="http://schemas.openxmlformats.org/officeDocument/2006/relationships/image" Target="../media/image1469.png"/><Relationship Id="rId633" Type="http://schemas.openxmlformats.org/officeDocument/2006/relationships/customXml" Target="../ink/ink1631.xml"/><Relationship Id="rId67" Type="http://schemas.openxmlformats.org/officeDocument/2006/relationships/image" Target="../media/image1313.png"/><Relationship Id="rId272" Type="http://schemas.openxmlformats.org/officeDocument/2006/relationships/customXml" Target="../ink/ink1438.xml"/><Relationship Id="rId577" Type="http://schemas.openxmlformats.org/officeDocument/2006/relationships/image" Target="../media/image1543.png"/><Relationship Id="rId700" Type="http://schemas.openxmlformats.org/officeDocument/2006/relationships/customXml" Target="../ink/ink1665.xml"/><Relationship Id="rId132" Type="http://schemas.openxmlformats.org/officeDocument/2006/relationships/customXml" Target="../ink/ink1357.xml"/><Relationship Id="rId784" Type="http://schemas.openxmlformats.org/officeDocument/2006/relationships/image" Target="../media/image1645.png"/><Relationship Id="rId437" Type="http://schemas.openxmlformats.org/officeDocument/2006/relationships/customXml" Target="../ink/ink1531.xml"/><Relationship Id="rId644" Type="http://schemas.openxmlformats.org/officeDocument/2006/relationships/image" Target="../media/image1576.png"/><Relationship Id="rId283" Type="http://schemas.openxmlformats.org/officeDocument/2006/relationships/customXml" Target="../ink/ink1449.xml"/><Relationship Id="rId490" Type="http://schemas.openxmlformats.org/officeDocument/2006/relationships/customXml" Target="../ink/ink1558.xml"/><Relationship Id="rId504" Type="http://schemas.openxmlformats.org/officeDocument/2006/relationships/customXml" Target="../ink/ink1565.xml"/><Relationship Id="rId711" Type="http://schemas.openxmlformats.org/officeDocument/2006/relationships/image" Target="../media/image1609.png"/><Relationship Id="rId78" Type="http://schemas.openxmlformats.org/officeDocument/2006/relationships/customXml" Target="../ink/ink1330.xml"/><Relationship Id="rId143" Type="http://schemas.openxmlformats.org/officeDocument/2006/relationships/image" Target="../media/image1350.png"/><Relationship Id="rId350" Type="http://schemas.openxmlformats.org/officeDocument/2006/relationships/customXml" Target="../ink/ink1487.xml"/><Relationship Id="rId588" Type="http://schemas.openxmlformats.org/officeDocument/2006/relationships/customXml" Target="../ink/ink1608.xml"/><Relationship Id="rId795" Type="http://schemas.openxmlformats.org/officeDocument/2006/relationships/customXml" Target="../ink/ink1713.xml"/><Relationship Id="rId809" Type="http://schemas.openxmlformats.org/officeDocument/2006/relationships/customXml" Target="../ink/ink1720.xml"/><Relationship Id="rId9" Type="http://schemas.openxmlformats.org/officeDocument/2006/relationships/image" Target="../media/image1285.png"/><Relationship Id="rId210" Type="http://schemas.openxmlformats.org/officeDocument/2006/relationships/customXml" Target="../ink/ink1396.xml"/><Relationship Id="rId448" Type="http://schemas.openxmlformats.org/officeDocument/2006/relationships/customXml" Target="../ink/ink1537.xml"/><Relationship Id="rId655" Type="http://schemas.openxmlformats.org/officeDocument/2006/relationships/image" Target="../media/image1581.png"/><Relationship Id="rId294" Type="http://schemas.openxmlformats.org/officeDocument/2006/relationships/customXml" Target="../ink/ink1456.xml"/><Relationship Id="rId308" Type="http://schemas.openxmlformats.org/officeDocument/2006/relationships/image" Target="../media/image1411.png"/><Relationship Id="rId515" Type="http://schemas.openxmlformats.org/officeDocument/2006/relationships/customXml" Target="../ink/ink1571.xml"/><Relationship Id="rId722" Type="http://schemas.openxmlformats.org/officeDocument/2006/relationships/customXml" Target="../ink/ink1676.xml"/><Relationship Id="rId89" Type="http://schemas.openxmlformats.org/officeDocument/2006/relationships/image" Target="../media/image1324.png"/><Relationship Id="rId154" Type="http://schemas.openxmlformats.org/officeDocument/2006/relationships/customXml" Target="../ink/ink1368.xml"/><Relationship Id="rId361" Type="http://schemas.openxmlformats.org/officeDocument/2006/relationships/image" Target="../media/image1437.png"/><Relationship Id="rId599" Type="http://schemas.openxmlformats.org/officeDocument/2006/relationships/image" Target="../media/image1554.png"/><Relationship Id="rId459" Type="http://schemas.openxmlformats.org/officeDocument/2006/relationships/image" Target="../media/image1485.png"/><Relationship Id="rId666" Type="http://schemas.openxmlformats.org/officeDocument/2006/relationships/customXml" Target="../ink/ink1648.xml"/><Relationship Id="rId16" Type="http://schemas.openxmlformats.org/officeDocument/2006/relationships/customXml" Target="../ink/ink1299.xml"/><Relationship Id="rId221" Type="http://schemas.openxmlformats.org/officeDocument/2006/relationships/customXml" Target="../ink/ink1406.xml"/><Relationship Id="rId319" Type="http://schemas.openxmlformats.org/officeDocument/2006/relationships/image" Target="../media/image1416.png"/><Relationship Id="rId526" Type="http://schemas.openxmlformats.org/officeDocument/2006/relationships/customXml" Target="../ink/ink1577.xml"/><Relationship Id="rId733" Type="http://schemas.openxmlformats.org/officeDocument/2006/relationships/image" Target="../media/image1620.png"/><Relationship Id="rId165" Type="http://schemas.openxmlformats.org/officeDocument/2006/relationships/image" Target="../media/image1361.png"/><Relationship Id="rId372" Type="http://schemas.openxmlformats.org/officeDocument/2006/relationships/customXml" Target="../ink/ink1498.xml"/><Relationship Id="rId677" Type="http://schemas.openxmlformats.org/officeDocument/2006/relationships/image" Target="../media/image1592.png"/><Relationship Id="rId800" Type="http://schemas.openxmlformats.org/officeDocument/2006/relationships/image" Target="../media/image1653.png"/><Relationship Id="rId232" Type="http://schemas.openxmlformats.org/officeDocument/2006/relationships/image" Target="../media/image1388.png"/><Relationship Id="rId27" Type="http://schemas.openxmlformats.org/officeDocument/2006/relationships/image" Target="../media/image1293.png"/><Relationship Id="rId537" Type="http://schemas.openxmlformats.org/officeDocument/2006/relationships/image" Target="../media/image1523.png"/><Relationship Id="rId744" Type="http://schemas.openxmlformats.org/officeDocument/2006/relationships/customXml" Target="../ink/ink1687.xml"/><Relationship Id="rId80" Type="http://schemas.openxmlformats.org/officeDocument/2006/relationships/customXml" Target="../ink/ink1331.xml"/><Relationship Id="rId176" Type="http://schemas.openxmlformats.org/officeDocument/2006/relationships/customXml" Target="../ink/ink1379.xml"/><Relationship Id="rId383" Type="http://schemas.openxmlformats.org/officeDocument/2006/relationships/customXml" Target="../ink/ink1504.xml"/><Relationship Id="rId590" Type="http://schemas.openxmlformats.org/officeDocument/2006/relationships/customXml" Target="../ink/ink1609.xml"/><Relationship Id="rId604" Type="http://schemas.openxmlformats.org/officeDocument/2006/relationships/customXml" Target="../ink/ink1616.xml"/><Relationship Id="rId811" Type="http://schemas.openxmlformats.org/officeDocument/2006/relationships/customXml" Target="../ink/ink1721.xml"/><Relationship Id="rId243" Type="http://schemas.openxmlformats.org/officeDocument/2006/relationships/customXml" Target="../ink/ink1419.xml"/><Relationship Id="rId450" Type="http://schemas.openxmlformats.org/officeDocument/2006/relationships/customXml" Target="../ink/ink1538.xml"/><Relationship Id="rId688" Type="http://schemas.openxmlformats.org/officeDocument/2006/relationships/customXml" Target="../ink/ink1659.xml"/><Relationship Id="rId38" Type="http://schemas.openxmlformats.org/officeDocument/2006/relationships/customXml" Target="../ink/ink1310.xml"/><Relationship Id="rId103" Type="http://schemas.openxmlformats.org/officeDocument/2006/relationships/image" Target="../media/image1331.png"/><Relationship Id="rId310" Type="http://schemas.openxmlformats.org/officeDocument/2006/relationships/customXml" Target="../ink/ink1467.xml"/><Relationship Id="rId548" Type="http://schemas.openxmlformats.org/officeDocument/2006/relationships/customXml" Target="../ink/ink1588.xml"/><Relationship Id="rId755" Type="http://schemas.openxmlformats.org/officeDocument/2006/relationships/image" Target="../media/image1631.png"/><Relationship Id="rId91" Type="http://schemas.openxmlformats.org/officeDocument/2006/relationships/image" Target="../media/image1325.png"/><Relationship Id="rId187" Type="http://schemas.openxmlformats.org/officeDocument/2006/relationships/image" Target="../media/image1372.png"/><Relationship Id="rId394" Type="http://schemas.openxmlformats.org/officeDocument/2006/relationships/image" Target="../media/image1453.png"/><Relationship Id="rId408" Type="http://schemas.openxmlformats.org/officeDocument/2006/relationships/image" Target="../media/image1460.png"/><Relationship Id="rId615" Type="http://schemas.openxmlformats.org/officeDocument/2006/relationships/image" Target="../media/image1562.png"/><Relationship Id="rId254" Type="http://schemas.openxmlformats.org/officeDocument/2006/relationships/image" Target="../media/image1398.png"/><Relationship Id="rId699" Type="http://schemas.openxmlformats.org/officeDocument/2006/relationships/image" Target="../media/image1603.png"/><Relationship Id="rId49" Type="http://schemas.openxmlformats.org/officeDocument/2006/relationships/image" Target="../media/image1304.png"/><Relationship Id="rId114" Type="http://schemas.openxmlformats.org/officeDocument/2006/relationships/customXml" Target="../ink/ink1348.xml"/><Relationship Id="rId461" Type="http://schemas.openxmlformats.org/officeDocument/2006/relationships/image" Target="../media/image1486.png"/><Relationship Id="rId559" Type="http://schemas.openxmlformats.org/officeDocument/2006/relationships/image" Target="../media/image1534.png"/><Relationship Id="rId766" Type="http://schemas.openxmlformats.org/officeDocument/2006/relationships/customXml" Target="../ink/ink1698.xml"/><Relationship Id="rId198" Type="http://schemas.openxmlformats.org/officeDocument/2006/relationships/customXml" Target="../ink/ink1390.xml"/><Relationship Id="rId321" Type="http://schemas.openxmlformats.org/officeDocument/2006/relationships/image" Target="../media/image1417.png"/><Relationship Id="rId419" Type="http://schemas.openxmlformats.org/officeDocument/2006/relationships/customXml" Target="../ink/ink1522.xml"/><Relationship Id="rId626" Type="http://schemas.openxmlformats.org/officeDocument/2006/relationships/customXml" Target="../ink/ink1627.xml"/><Relationship Id="rId265" Type="http://schemas.openxmlformats.org/officeDocument/2006/relationships/customXml" Target="../ink/ink1431.xml"/><Relationship Id="rId472" Type="http://schemas.openxmlformats.org/officeDocument/2006/relationships/customXml" Target="../ink/ink1549.xml"/><Relationship Id="rId125" Type="http://schemas.openxmlformats.org/officeDocument/2006/relationships/image" Target="../media/image1341.png"/><Relationship Id="rId332" Type="http://schemas.openxmlformats.org/officeDocument/2006/relationships/customXml" Target="../ink/ink1478.xml"/><Relationship Id="rId777" Type="http://schemas.openxmlformats.org/officeDocument/2006/relationships/customXml" Target="../ink/ink1704.xml"/><Relationship Id="rId637" Type="http://schemas.openxmlformats.org/officeDocument/2006/relationships/customXml" Target="../ink/ink1633.xml"/><Relationship Id="rId276" Type="http://schemas.openxmlformats.org/officeDocument/2006/relationships/customXml" Target="../ink/ink1442.xml"/><Relationship Id="rId483" Type="http://schemas.openxmlformats.org/officeDocument/2006/relationships/image" Target="../media/image1497.png"/><Relationship Id="rId690" Type="http://schemas.openxmlformats.org/officeDocument/2006/relationships/customXml" Target="../ink/ink1660.xml"/><Relationship Id="rId704" Type="http://schemas.openxmlformats.org/officeDocument/2006/relationships/customXml" Target="../ink/ink1667.xml"/><Relationship Id="rId40" Type="http://schemas.openxmlformats.org/officeDocument/2006/relationships/customXml" Target="../ink/ink1311.xml"/><Relationship Id="rId136" Type="http://schemas.openxmlformats.org/officeDocument/2006/relationships/customXml" Target="../ink/ink1359.xml"/><Relationship Id="rId343" Type="http://schemas.openxmlformats.org/officeDocument/2006/relationships/image" Target="../media/image1428.png"/><Relationship Id="rId550" Type="http://schemas.openxmlformats.org/officeDocument/2006/relationships/customXml" Target="../ink/ink1589.xml"/><Relationship Id="rId788" Type="http://schemas.openxmlformats.org/officeDocument/2006/relationships/image" Target="../media/image1647.png"/><Relationship Id="rId203" Type="http://schemas.openxmlformats.org/officeDocument/2006/relationships/image" Target="../media/image1380.png"/><Relationship Id="rId648" Type="http://schemas.openxmlformats.org/officeDocument/2006/relationships/customXml" Target="../ink/ink1639.xml"/><Relationship Id="rId287" Type="http://schemas.openxmlformats.org/officeDocument/2006/relationships/image" Target="../media/image1403.png"/><Relationship Id="rId410" Type="http://schemas.openxmlformats.org/officeDocument/2006/relationships/image" Target="../media/image1461.png"/><Relationship Id="rId494" Type="http://schemas.openxmlformats.org/officeDocument/2006/relationships/customXml" Target="../ink/ink1560.xml"/><Relationship Id="rId508" Type="http://schemas.openxmlformats.org/officeDocument/2006/relationships/customXml" Target="../ink/ink1567.xml"/><Relationship Id="rId715" Type="http://schemas.openxmlformats.org/officeDocument/2006/relationships/image" Target="../media/image1611.png"/><Relationship Id="rId147" Type="http://schemas.openxmlformats.org/officeDocument/2006/relationships/image" Target="../media/image1352.png"/><Relationship Id="rId354" Type="http://schemas.openxmlformats.org/officeDocument/2006/relationships/customXml" Target="../ink/ink1489.xml"/><Relationship Id="rId799" Type="http://schemas.openxmlformats.org/officeDocument/2006/relationships/customXml" Target="../ink/ink1715.xml"/><Relationship Id="rId51" Type="http://schemas.openxmlformats.org/officeDocument/2006/relationships/image" Target="../media/image1305.png"/><Relationship Id="rId561" Type="http://schemas.openxmlformats.org/officeDocument/2006/relationships/image" Target="../media/image1535.png"/><Relationship Id="rId659" Type="http://schemas.openxmlformats.org/officeDocument/2006/relationships/image" Target="../media/image1583.png"/><Relationship Id="rId214" Type="http://schemas.openxmlformats.org/officeDocument/2006/relationships/customXml" Target="../ink/ink1399.xml"/><Relationship Id="rId298" Type="http://schemas.openxmlformats.org/officeDocument/2006/relationships/customXml" Target="../ink/ink1458.xml"/><Relationship Id="rId421" Type="http://schemas.openxmlformats.org/officeDocument/2006/relationships/customXml" Target="../ink/ink1523.xml"/><Relationship Id="rId519" Type="http://schemas.openxmlformats.org/officeDocument/2006/relationships/customXml" Target="../ink/ink1573.xml"/><Relationship Id="rId158" Type="http://schemas.openxmlformats.org/officeDocument/2006/relationships/customXml" Target="../ink/ink1370.xml"/><Relationship Id="rId726" Type="http://schemas.openxmlformats.org/officeDocument/2006/relationships/customXml" Target="../ink/ink1678.xml"/><Relationship Id="rId62" Type="http://schemas.openxmlformats.org/officeDocument/2006/relationships/customXml" Target="../ink/ink1322.xml"/><Relationship Id="rId365" Type="http://schemas.openxmlformats.org/officeDocument/2006/relationships/image" Target="../media/image1439.png"/><Relationship Id="rId572" Type="http://schemas.openxmlformats.org/officeDocument/2006/relationships/customXml" Target="../ink/ink1600.xml"/><Relationship Id="rId225" Type="http://schemas.openxmlformats.org/officeDocument/2006/relationships/customXml" Target="../ink/ink1410.xml"/><Relationship Id="rId432" Type="http://schemas.openxmlformats.org/officeDocument/2006/relationships/image" Target="../media/image1472.png"/><Relationship Id="rId737" Type="http://schemas.openxmlformats.org/officeDocument/2006/relationships/image" Target="../media/image1622.png"/><Relationship Id="rId73" Type="http://schemas.openxmlformats.org/officeDocument/2006/relationships/image" Target="../media/image1316.png"/><Relationship Id="rId169" Type="http://schemas.openxmlformats.org/officeDocument/2006/relationships/image" Target="../media/image1363.png"/><Relationship Id="rId376" Type="http://schemas.openxmlformats.org/officeDocument/2006/relationships/customXml" Target="../ink/ink1500.xml"/><Relationship Id="rId583" Type="http://schemas.openxmlformats.org/officeDocument/2006/relationships/image" Target="../media/image1546.png"/><Relationship Id="rId790" Type="http://schemas.openxmlformats.org/officeDocument/2006/relationships/image" Target="../media/image1648.png"/><Relationship Id="rId804" Type="http://schemas.openxmlformats.org/officeDocument/2006/relationships/image" Target="../media/image1655.png"/><Relationship Id="rId4" Type="http://schemas.openxmlformats.org/officeDocument/2006/relationships/customXml" Target="../ink/ink1293.xml"/><Relationship Id="rId236" Type="http://schemas.openxmlformats.org/officeDocument/2006/relationships/image" Target="../media/image1390.png"/><Relationship Id="rId443" Type="http://schemas.openxmlformats.org/officeDocument/2006/relationships/customXml" Target="../ink/ink1534.xml"/><Relationship Id="rId650" Type="http://schemas.openxmlformats.org/officeDocument/2006/relationships/customXml" Target="../ink/ink1640.xml"/><Relationship Id="rId303" Type="http://schemas.openxmlformats.org/officeDocument/2006/relationships/customXml" Target="../ink/ink1462.xml"/><Relationship Id="rId748" Type="http://schemas.openxmlformats.org/officeDocument/2006/relationships/customXml" Target="../ink/ink1689.xml"/><Relationship Id="rId84" Type="http://schemas.openxmlformats.org/officeDocument/2006/relationships/customXml" Target="../ink/ink1333.xml"/><Relationship Id="rId387" Type="http://schemas.openxmlformats.org/officeDocument/2006/relationships/customXml" Target="../ink/ink1506.xml"/><Relationship Id="rId510" Type="http://schemas.openxmlformats.org/officeDocument/2006/relationships/image" Target="../media/image1510.png"/><Relationship Id="rId594" Type="http://schemas.openxmlformats.org/officeDocument/2006/relationships/customXml" Target="../ink/ink1611.xml"/><Relationship Id="rId608" Type="http://schemas.openxmlformats.org/officeDocument/2006/relationships/customXml" Target="../ink/ink1618.xml"/><Relationship Id="rId815" Type="http://schemas.openxmlformats.org/officeDocument/2006/relationships/customXml" Target="../ink/ink1723.xml"/><Relationship Id="rId247" Type="http://schemas.openxmlformats.org/officeDocument/2006/relationships/customXml" Target="../ink/ink1421.xml"/><Relationship Id="rId107" Type="http://schemas.openxmlformats.org/officeDocument/2006/relationships/image" Target="../media/image1333.png"/><Relationship Id="rId454" Type="http://schemas.openxmlformats.org/officeDocument/2006/relationships/customXml" Target="../ink/ink1540.xml"/><Relationship Id="rId661" Type="http://schemas.openxmlformats.org/officeDocument/2006/relationships/image" Target="../media/image1584.png"/><Relationship Id="rId759" Type="http://schemas.openxmlformats.org/officeDocument/2006/relationships/image" Target="../media/image1633.png"/><Relationship Id="rId11" Type="http://schemas.openxmlformats.org/officeDocument/2006/relationships/image" Target="../media/image1286.png"/><Relationship Id="rId314" Type="http://schemas.openxmlformats.org/officeDocument/2006/relationships/customXml" Target="../ink/ink1469.xml"/><Relationship Id="rId398" Type="http://schemas.openxmlformats.org/officeDocument/2006/relationships/image" Target="../media/image1455.png"/><Relationship Id="rId521" Type="http://schemas.openxmlformats.org/officeDocument/2006/relationships/customXml" Target="../ink/ink1574.xml"/><Relationship Id="rId619" Type="http://schemas.openxmlformats.org/officeDocument/2006/relationships/image" Target="../media/image1564.png"/><Relationship Id="rId95" Type="http://schemas.openxmlformats.org/officeDocument/2006/relationships/image" Target="../media/image1327.png"/><Relationship Id="rId160" Type="http://schemas.openxmlformats.org/officeDocument/2006/relationships/customXml" Target="../ink/ink1371.xml"/><Relationship Id="rId258" Type="http://schemas.openxmlformats.org/officeDocument/2006/relationships/image" Target="../media/image1400.png"/><Relationship Id="rId465" Type="http://schemas.openxmlformats.org/officeDocument/2006/relationships/image" Target="../media/image1488.png"/><Relationship Id="rId672" Type="http://schemas.openxmlformats.org/officeDocument/2006/relationships/customXml" Target="../ink/ink1651.xml"/><Relationship Id="rId22" Type="http://schemas.openxmlformats.org/officeDocument/2006/relationships/customXml" Target="../ink/ink1302.xml"/><Relationship Id="rId118" Type="http://schemas.openxmlformats.org/officeDocument/2006/relationships/customXml" Target="../ink/ink1350.xml"/><Relationship Id="rId325" Type="http://schemas.openxmlformats.org/officeDocument/2006/relationships/image" Target="../media/image1419.png"/><Relationship Id="rId532" Type="http://schemas.openxmlformats.org/officeDocument/2006/relationships/customXml" Target="../ink/ink1580.xml"/><Relationship Id="rId171" Type="http://schemas.openxmlformats.org/officeDocument/2006/relationships/image" Target="../media/image1364.png"/><Relationship Id="rId269" Type="http://schemas.openxmlformats.org/officeDocument/2006/relationships/customXml" Target="../ink/ink1435.xml"/><Relationship Id="rId476" Type="http://schemas.openxmlformats.org/officeDocument/2006/relationships/customXml" Target="../ink/ink1551.xml"/><Relationship Id="rId683" Type="http://schemas.openxmlformats.org/officeDocument/2006/relationships/image" Target="../media/image1595.png"/><Relationship Id="rId33" Type="http://schemas.openxmlformats.org/officeDocument/2006/relationships/image" Target="../media/image1296.png"/><Relationship Id="rId129" Type="http://schemas.openxmlformats.org/officeDocument/2006/relationships/image" Target="../media/image1343.png"/><Relationship Id="rId336" Type="http://schemas.openxmlformats.org/officeDocument/2006/relationships/customXml" Target="../ink/ink1480.xml"/><Relationship Id="rId543" Type="http://schemas.openxmlformats.org/officeDocument/2006/relationships/image" Target="../media/image1526.png"/><Relationship Id="rId182" Type="http://schemas.openxmlformats.org/officeDocument/2006/relationships/customXml" Target="../ink/ink1382.xml"/><Relationship Id="rId403" Type="http://schemas.openxmlformats.org/officeDocument/2006/relationships/customXml" Target="../ink/ink1514.xml"/><Relationship Id="rId750" Type="http://schemas.openxmlformats.org/officeDocument/2006/relationships/customXml" Target="../ink/ink1690.xml"/></Relationships>
</file>

<file path=ppt/slides/_rels/slide15.xml.rels><?xml version="1.0" encoding="UTF-8" standalone="yes"?>
<Relationships xmlns="http://schemas.openxmlformats.org/package/2006/relationships"><Relationship Id="rId8" Type="http://schemas.openxmlformats.org/officeDocument/2006/relationships/customXml" Target="../ink/ink1727.xml"/><Relationship Id="rId13" Type="http://schemas.openxmlformats.org/officeDocument/2006/relationships/image" Target="../media/image647.png"/><Relationship Id="rId3" Type="http://schemas.openxmlformats.org/officeDocument/2006/relationships/image" Target="../media/image1282.png"/><Relationship Id="rId7" Type="http://schemas.openxmlformats.org/officeDocument/2006/relationships/image" Target="../media/image1284.png"/><Relationship Id="rId12" Type="http://schemas.openxmlformats.org/officeDocument/2006/relationships/customXml" Target="../ink/ink1729.xml"/><Relationship Id="rId17" Type="http://schemas.openxmlformats.org/officeDocument/2006/relationships/image" Target="../media/image1288.png"/><Relationship Id="rId2" Type="http://schemas.openxmlformats.org/officeDocument/2006/relationships/customXml" Target="../ink/ink1724.xml"/><Relationship Id="rId16" Type="http://schemas.openxmlformats.org/officeDocument/2006/relationships/customXml" Target="../ink/ink1731.xml"/><Relationship Id="rId1" Type="http://schemas.openxmlformats.org/officeDocument/2006/relationships/slideLayout" Target="../slideLayouts/slideLayout1.xml"/><Relationship Id="rId6" Type="http://schemas.openxmlformats.org/officeDocument/2006/relationships/customXml" Target="../ink/ink1726.xml"/><Relationship Id="rId11" Type="http://schemas.openxmlformats.org/officeDocument/2006/relationships/image" Target="../media/image1286.png"/><Relationship Id="rId5" Type="http://schemas.openxmlformats.org/officeDocument/2006/relationships/image" Target="../media/image1283.png"/><Relationship Id="rId15" Type="http://schemas.openxmlformats.org/officeDocument/2006/relationships/image" Target="../media/image1287.png"/><Relationship Id="rId10" Type="http://schemas.openxmlformats.org/officeDocument/2006/relationships/customXml" Target="../ink/ink1728.xml"/><Relationship Id="rId4" Type="http://schemas.openxmlformats.org/officeDocument/2006/relationships/customXml" Target="../ink/ink1725.xml"/><Relationship Id="rId9" Type="http://schemas.openxmlformats.org/officeDocument/2006/relationships/image" Target="../media/image1285.png"/><Relationship Id="rId14" Type="http://schemas.openxmlformats.org/officeDocument/2006/relationships/customXml" Target="../ink/ink1730.xml"/></Relationships>
</file>

<file path=ppt/slides/_rels/slide16.xml.rels><?xml version="1.0" encoding="UTF-8" standalone="yes"?>
<Relationships xmlns="http://schemas.openxmlformats.org/package/2006/relationships"><Relationship Id="rId2" Type="http://schemas.openxmlformats.org/officeDocument/2006/relationships/image" Target="../media/image166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10.png"/><Relationship Id="rId2" Type="http://schemas.openxmlformats.org/officeDocument/2006/relationships/image" Target="../media/image18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statsthinking21.github.io/statsthinking21-core-site/" TargetMode="External"/><Relationship Id="rId2" Type="http://schemas.openxmlformats.org/officeDocument/2006/relationships/hyperlink" Target="https://www.openintro.org/book/os/" TargetMode="External"/><Relationship Id="rId1" Type="http://schemas.openxmlformats.org/officeDocument/2006/relationships/slideLayout" Target="../slideLayouts/slideLayout1.xml"/><Relationship Id="rId4" Type="http://schemas.openxmlformats.org/officeDocument/2006/relationships/hyperlink" Target="https://ocw.mit.edu/courses/find-by-topic/#cat=mathematics&amp;subcat=probabilityandstatistic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8.png"/><Relationship Id="rId18" Type="http://schemas.openxmlformats.org/officeDocument/2006/relationships/customXml" Target="../ink/ink9.xml"/><Relationship Id="rId3" Type="http://schemas.openxmlformats.org/officeDocument/2006/relationships/image" Target="../media/image3.png"/><Relationship Id="rId21"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customXml" Target="../ink/ink6.xml"/><Relationship Id="rId17" Type="http://schemas.openxmlformats.org/officeDocument/2006/relationships/image" Target="../media/image10.png"/><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1" Type="http://schemas.openxmlformats.org/officeDocument/2006/relationships/slideLayout" Target="../slideLayouts/slideLayout1.xml"/><Relationship Id="rId6" Type="http://schemas.openxmlformats.org/officeDocument/2006/relationships/customXml" Target="../ink/ink3.xm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23" Type="http://schemas.openxmlformats.org/officeDocument/2006/relationships/image" Target="../media/image13.png"/><Relationship Id="rId10" Type="http://schemas.openxmlformats.org/officeDocument/2006/relationships/customXml" Target="../ink/ink5.xml"/><Relationship Id="rId19" Type="http://schemas.openxmlformats.org/officeDocument/2006/relationships/image" Target="../media/image11.png"/><Relationship Id="rId4" Type="http://schemas.openxmlformats.org/officeDocument/2006/relationships/customXml" Target="../ink/ink2.xml"/><Relationship Id="rId9" Type="http://schemas.openxmlformats.org/officeDocument/2006/relationships/image" Target="../media/image6.png"/><Relationship Id="rId14" Type="http://schemas.openxmlformats.org/officeDocument/2006/relationships/customXml" Target="../ink/ink7.xml"/><Relationship Id="rId22" Type="http://schemas.openxmlformats.org/officeDocument/2006/relationships/customXml" Target="../ink/ink11.xml"/></Relationships>
</file>

<file path=ppt/slides/_rels/slide7.xml.rels><?xml version="1.0" encoding="UTF-8" standalone="yes"?>
<Relationships xmlns="http://schemas.openxmlformats.org/package/2006/relationships"><Relationship Id="rId117" Type="http://schemas.openxmlformats.org/officeDocument/2006/relationships/image" Target="../media/image71.png"/><Relationship Id="rId21" Type="http://schemas.openxmlformats.org/officeDocument/2006/relationships/image" Target="../media/image23.png"/><Relationship Id="rId42" Type="http://schemas.openxmlformats.org/officeDocument/2006/relationships/customXml" Target="../ink/ink32.xml"/><Relationship Id="rId63" Type="http://schemas.openxmlformats.org/officeDocument/2006/relationships/image" Target="../media/image44.png"/><Relationship Id="rId84" Type="http://schemas.openxmlformats.org/officeDocument/2006/relationships/customXml" Target="../ink/ink53.xml"/><Relationship Id="rId138" Type="http://schemas.openxmlformats.org/officeDocument/2006/relationships/customXml" Target="../ink/ink80.xml"/><Relationship Id="rId159" Type="http://schemas.openxmlformats.org/officeDocument/2006/relationships/image" Target="../media/image92.png"/><Relationship Id="rId170" Type="http://schemas.openxmlformats.org/officeDocument/2006/relationships/customXml" Target="../ink/ink96.xml"/><Relationship Id="rId107" Type="http://schemas.openxmlformats.org/officeDocument/2006/relationships/image" Target="../media/image66.png"/><Relationship Id="rId11" Type="http://schemas.openxmlformats.org/officeDocument/2006/relationships/image" Target="../media/image18.png"/><Relationship Id="rId32" Type="http://schemas.openxmlformats.org/officeDocument/2006/relationships/customXml" Target="../ink/ink27.xml"/><Relationship Id="rId53" Type="http://schemas.openxmlformats.org/officeDocument/2006/relationships/image" Target="../media/image39.png"/><Relationship Id="rId74" Type="http://schemas.openxmlformats.org/officeDocument/2006/relationships/customXml" Target="../ink/ink48.xml"/><Relationship Id="rId128" Type="http://schemas.openxmlformats.org/officeDocument/2006/relationships/customXml" Target="../ink/ink75.xml"/><Relationship Id="rId149" Type="http://schemas.openxmlformats.org/officeDocument/2006/relationships/image" Target="../media/image87.png"/><Relationship Id="rId5" Type="http://schemas.openxmlformats.org/officeDocument/2006/relationships/image" Target="../media/image15.png"/><Relationship Id="rId95" Type="http://schemas.openxmlformats.org/officeDocument/2006/relationships/image" Target="../media/image60.png"/><Relationship Id="rId160" Type="http://schemas.openxmlformats.org/officeDocument/2006/relationships/customXml" Target="../ink/ink91.xml"/><Relationship Id="rId181" Type="http://schemas.openxmlformats.org/officeDocument/2006/relationships/image" Target="../media/image103.png"/><Relationship Id="rId22" Type="http://schemas.openxmlformats.org/officeDocument/2006/relationships/customXml" Target="../ink/ink22.xml"/><Relationship Id="rId43" Type="http://schemas.openxmlformats.org/officeDocument/2006/relationships/image" Target="../media/image34.png"/><Relationship Id="rId64" Type="http://schemas.openxmlformats.org/officeDocument/2006/relationships/customXml" Target="../ink/ink43.xml"/><Relationship Id="rId118" Type="http://schemas.openxmlformats.org/officeDocument/2006/relationships/customXml" Target="../ink/ink70.xml"/><Relationship Id="rId139" Type="http://schemas.openxmlformats.org/officeDocument/2006/relationships/image" Target="../media/image82.png"/><Relationship Id="rId85" Type="http://schemas.openxmlformats.org/officeDocument/2006/relationships/image" Target="../media/image55.png"/><Relationship Id="rId150" Type="http://schemas.openxmlformats.org/officeDocument/2006/relationships/customXml" Target="../ink/ink86.xml"/><Relationship Id="rId171" Type="http://schemas.openxmlformats.org/officeDocument/2006/relationships/image" Target="../media/image98.png"/><Relationship Id="rId12" Type="http://schemas.openxmlformats.org/officeDocument/2006/relationships/customXml" Target="../ink/ink17.xml"/><Relationship Id="rId33" Type="http://schemas.openxmlformats.org/officeDocument/2006/relationships/image" Target="../media/image29.png"/><Relationship Id="rId108" Type="http://schemas.openxmlformats.org/officeDocument/2006/relationships/customXml" Target="../ink/ink65.xml"/><Relationship Id="rId129" Type="http://schemas.openxmlformats.org/officeDocument/2006/relationships/image" Target="../media/image77.png"/><Relationship Id="rId54" Type="http://schemas.openxmlformats.org/officeDocument/2006/relationships/customXml" Target="../ink/ink38.xml"/><Relationship Id="rId75" Type="http://schemas.openxmlformats.org/officeDocument/2006/relationships/image" Target="../media/image50.png"/><Relationship Id="rId96" Type="http://schemas.openxmlformats.org/officeDocument/2006/relationships/customXml" Target="../ink/ink59.xml"/><Relationship Id="rId140" Type="http://schemas.openxmlformats.org/officeDocument/2006/relationships/customXml" Target="../ink/ink81.xml"/><Relationship Id="rId161" Type="http://schemas.openxmlformats.org/officeDocument/2006/relationships/image" Target="../media/image93.png"/><Relationship Id="rId182" Type="http://schemas.openxmlformats.org/officeDocument/2006/relationships/customXml" Target="../ink/ink102.xml"/><Relationship Id="rId6" Type="http://schemas.openxmlformats.org/officeDocument/2006/relationships/customXml" Target="../ink/ink14.xml"/><Relationship Id="rId23" Type="http://schemas.openxmlformats.org/officeDocument/2006/relationships/image" Target="../media/image24.png"/><Relationship Id="rId119" Type="http://schemas.openxmlformats.org/officeDocument/2006/relationships/image" Target="../media/image72.png"/><Relationship Id="rId44" Type="http://schemas.openxmlformats.org/officeDocument/2006/relationships/customXml" Target="../ink/ink33.xml"/><Relationship Id="rId65" Type="http://schemas.openxmlformats.org/officeDocument/2006/relationships/image" Target="../media/image45.png"/><Relationship Id="rId86" Type="http://schemas.openxmlformats.org/officeDocument/2006/relationships/customXml" Target="../ink/ink54.xml"/><Relationship Id="rId130" Type="http://schemas.openxmlformats.org/officeDocument/2006/relationships/customXml" Target="../ink/ink76.xml"/><Relationship Id="rId151" Type="http://schemas.openxmlformats.org/officeDocument/2006/relationships/image" Target="../media/image88.png"/><Relationship Id="rId172" Type="http://schemas.openxmlformats.org/officeDocument/2006/relationships/customXml" Target="../ink/ink97.xml"/><Relationship Id="rId13" Type="http://schemas.openxmlformats.org/officeDocument/2006/relationships/image" Target="../media/image19.png"/><Relationship Id="rId18" Type="http://schemas.openxmlformats.org/officeDocument/2006/relationships/customXml" Target="../ink/ink20.xml"/><Relationship Id="rId39" Type="http://schemas.openxmlformats.org/officeDocument/2006/relationships/image" Target="../media/image32.png"/><Relationship Id="rId109" Type="http://schemas.openxmlformats.org/officeDocument/2006/relationships/image" Target="../media/image67.png"/><Relationship Id="rId34" Type="http://schemas.openxmlformats.org/officeDocument/2006/relationships/customXml" Target="../ink/ink28.xml"/><Relationship Id="rId50" Type="http://schemas.openxmlformats.org/officeDocument/2006/relationships/customXml" Target="../ink/ink36.xml"/><Relationship Id="rId55" Type="http://schemas.openxmlformats.org/officeDocument/2006/relationships/image" Target="../media/image40.png"/><Relationship Id="rId76" Type="http://schemas.openxmlformats.org/officeDocument/2006/relationships/customXml" Target="../ink/ink49.xml"/><Relationship Id="rId97" Type="http://schemas.openxmlformats.org/officeDocument/2006/relationships/image" Target="../media/image61.png"/><Relationship Id="rId104" Type="http://schemas.openxmlformats.org/officeDocument/2006/relationships/customXml" Target="../ink/ink63.xml"/><Relationship Id="rId120" Type="http://schemas.openxmlformats.org/officeDocument/2006/relationships/customXml" Target="../ink/ink71.xml"/><Relationship Id="rId125" Type="http://schemas.openxmlformats.org/officeDocument/2006/relationships/image" Target="../media/image75.png"/><Relationship Id="rId141" Type="http://schemas.openxmlformats.org/officeDocument/2006/relationships/image" Target="../media/image83.png"/><Relationship Id="rId146" Type="http://schemas.openxmlformats.org/officeDocument/2006/relationships/customXml" Target="../ink/ink84.xml"/><Relationship Id="rId167" Type="http://schemas.openxmlformats.org/officeDocument/2006/relationships/image" Target="../media/image96.png"/><Relationship Id="rId7" Type="http://schemas.openxmlformats.org/officeDocument/2006/relationships/image" Target="../media/image16.png"/><Relationship Id="rId71" Type="http://schemas.openxmlformats.org/officeDocument/2006/relationships/image" Target="../media/image48.png"/><Relationship Id="rId92" Type="http://schemas.openxmlformats.org/officeDocument/2006/relationships/customXml" Target="../ink/ink57.xml"/><Relationship Id="rId162" Type="http://schemas.openxmlformats.org/officeDocument/2006/relationships/customXml" Target="../ink/ink92.xml"/><Relationship Id="rId183" Type="http://schemas.openxmlformats.org/officeDocument/2006/relationships/image" Target="../media/image104.png"/><Relationship Id="rId2" Type="http://schemas.openxmlformats.org/officeDocument/2006/relationships/customXml" Target="../ink/ink12.xml"/><Relationship Id="rId29" Type="http://schemas.openxmlformats.org/officeDocument/2006/relationships/image" Target="../media/image27.png"/><Relationship Id="rId24" Type="http://schemas.openxmlformats.org/officeDocument/2006/relationships/customXml" Target="../ink/ink23.xml"/><Relationship Id="rId40" Type="http://schemas.openxmlformats.org/officeDocument/2006/relationships/customXml" Target="../ink/ink31.xml"/><Relationship Id="rId45" Type="http://schemas.openxmlformats.org/officeDocument/2006/relationships/image" Target="../media/image35.png"/><Relationship Id="rId66" Type="http://schemas.openxmlformats.org/officeDocument/2006/relationships/customXml" Target="../ink/ink44.xml"/><Relationship Id="rId87" Type="http://schemas.openxmlformats.org/officeDocument/2006/relationships/image" Target="../media/image56.png"/><Relationship Id="rId110" Type="http://schemas.openxmlformats.org/officeDocument/2006/relationships/customXml" Target="../ink/ink66.xml"/><Relationship Id="rId115" Type="http://schemas.openxmlformats.org/officeDocument/2006/relationships/image" Target="../media/image70.png"/><Relationship Id="rId131" Type="http://schemas.openxmlformats.org/officeDocument/2006/relationships/image" Target="../media/image78.png"/><Relationship Id="rId136" Type="http://schemas.openxmlformats.org/officeDocument/2006/relationships/customXml" Target="../ink/ink79.xml"/><Relationship Id="rId157" Type="http://schemas.openxmlformats.org/officeDocument/2006/relationships/image" Target="../media/image91.png"/><Relationship Id="rId178" Type="http://schemas.openxmlformats.org/officeDocument/2006/relationships/customXml" Target="../ink/ink100.xml"/><Relationship Id="rId61" Type="http://schemas.openxmlformats.org/officeDocument/2006/relationships/image" Target="../media/image43.png"/><Relationship Id="rId82" Type="http://schemas.openxmlformats.org/officeDocument/2006/relationships/customXml" Target="../ink/ink52.xml"/><Relationship Id="rId152" Type="http://schemas.openxmlformats.org/officeDocument/2006/relationships/customXml" Target="../ink/ink87.xml"/><Relationship Id="rId173" Type="http://schemas.openxmlformats.org/officeDocument/2006/relationships/image" Target="../media/image99.png"/><Relationship Id="rId19" Type="http://schemas.openxmlformats.org/officeDocument/2006/relationships/image" Target="../media/image22.png"/><Relationship Id="rId14" Type="http://schemas.openxmlformats.org/officeDocument/2006/relationships/customXml" Target="../ink/ink18.xml"/><Relationship Id="rId30" Type="http://schemas.openxmlformats.org/officeDocument/2006/relationships/customXml" Target="../ink/ink26.xml"/><Relationship Id="rId35" Type="http://schemas.openxmlformats.org/officeDocument/2006/relationships/image" Target="../media/image30.png"/><Relationship Id="rId56" Type="http://schemas.openxmlformats.org/officeDocument/2006/relationships/customXml" Target="../ink/ink39.xml"/><Relationship Id="rId77" Type="http://schemas.openxmlformats.org/officeDocument/2006/relationships/image" Target="../media/image51.png"/><Relationship Id="rId100" Type="http://schemas.openxmlformats.org/officeDocument/2006/relationships/customXml" Target="../ink/ink61.xml"/><Relationship Id="rId105" Type="http://schemas.openxmlformats.org/officeDocument/2006/relationships/image" Target="../media/image65.png"/><Relationship Id="rId126" Type="http://schemas.openxmlformats.org/officeDocument/2006/relationships/customXml" Target="../ink/ink74.xml"/><Relationship Id="rId147" Type="http://schemas.openxmlformats.org/officeDocument/2006/relationships/image" Target="../media/image86.png"/><Relationship Id="rId168" Type="http://schemas.openxmlformats.org/officeDocument/2006/relationships/customXml" Target="../ink/ink95.xml"/><Relationship Id="rId8" Type="http://schemas.openxmlformats.org/officeDocument/2006/relationships/customXml" Target="../ink/ink15.xml"/><Relationship Id="rId51" Type="http://schemas.openxmlformats.org/officeDocument/2006/relationships/image" Target="../media/image38.png"/><Relationship Id="rId72" Type="http://schemas.openxmlformats.org/officeDocument/2006/relationships/customXml" Target="../ink/ink47.xml"/><Relationship Id="rId93" Type="http://schemas.openxmlformats.org/officeDocument/2006/relationships/image" Target="../media/image59.png"/><Relationship Id="rId98" Type="http://schemas.openxmlformats.org/officeDocument/2006/relationships/customXml" Target="../ink/ink60.xml"/><Relationship Id="rId121" Type="http://schemas.openxmlformats.org/officeDocument/2006/relationships/image" Target="../media/image73.png"/><Relationship Id="rId142" Type="http://schemas.openxmlformats.org/officeDocument/2006/relationships/customXml" Target="../ink/ink82.xml"/><Relationship Id="rId163" Type="http://schemas.openxmlformats.org/officeDocument/2006/relationships/image" Target="../media/image94.png"/><Relationship Id="rId184" Type="http://schemas.openxmlformats.org/officeDocument/2006/relationships/customXml" Target="../ink/ink103.xml"/><Relationship Id="rId3" Type="http://schemas.openxmlformats.org/officeDocument/2006/relationships/image" Target="../media/image14.png"/><Relationship Id="rId25" Type="http://schemas.openxmlformats.org/officeDocument/2006/relationships/image" Target="../media/image25.png"/><Relationship Id="rId46" Type="http://schemas.openxmlformats.org/officeDocument/2006/relationships/customXml" Target="../ink/ink34.xml"/><Relationship Id="rId67" Type="http://schemas.openxmlformats.org/officeDocument/2006/relationships/image" Target="../media/image46.png"/><Relationship Id="rId116" Type="http://schemas.openxmlformats.org/officeDocument/2006/relationships/customXml" Target="../ink/ink69.xml"/><Relationship Id="rId137" Type="http://schemas.openxmlformats.org/officeDocument/2006/relationships/image" Target="../media/image81.png"/><Relationship Id="rId158" Type="http://schemas.openxmlformats.org/officeDocument/2006/relationships/customXml" Target="../ink/ink90.xml"/><Relationship Id="rId20" Type="http://schemas.openxmlformats.org/officeDocument/2006/relationships/customXml" Target="../ink/ink21.xml"/><Relationship Id="rId41" Type="http://schemas.openxmlformats.org/officeDocument/2006/relationships/image" Target="../media/image33.png"/><Relationship Id="rId62" Type="http://schemas.openxmlformats.org/officeDocument/2006/relationships/customXml" Target="../ink/ink42.xml"/><Relationship Id="rId83" Type="http://schemas.openxmlformats.org/officeDocument/2006/relationships/image" Target="../media/image54.png"/><Relationship Id="rId88" Type="http://schemas.openxmlformats.org/officeDocument/2006/relationships/customXml" Target="../ink/ink55.xml"/><Relationship Id="rId111" Type="http://schemas.openxmlformats.org/officeDocument/2006/relationships/image" Target="../media/image68.png"/><Relationship Id="rId132" Type="http://schemas.openxmlformats.org/officeDocument/2006/relationships/customXml" Target="../ink/ink77.xml"/><Relationship Id="rId153" Type="http://schemas.openxmlformats.org/officeDocument/2006/relationships/image" Target="../media/image89.png"/><Relationship Id="rId174" Type="http://schemas.openxmlformats.org/officeDocument/2006/relationships/customXml" Target="../ink/ink98.xml"/><Relationship Id="rId179" Type="http://schemas.openxmlformats.org/officeDocument/2006/relationships/image" Target="../media/image102.png"/><Relationship Id="rId15" Type="http://schemas.openxmlformats.org/officeDocument/2006/relationships/image" Target="../media/image20.png"/><Relationship Id="rId36" Type="http://schemas.openxmlformats.org/officeDocument/2006/relationships/customXml" Target="../ink/ink29.xml"/><Relationship Id="rId57" Type="http://schemas.openxmlformats.org/officeDocument/2006/relationships/image" Target="../media/image41.png"/><Relationship Id="rId106" Type="http://schemas.openxmlformats.org/officeDocument/2006/relationships/customXml" Target="../ink/ink64.xml"/><Relationship Id="rId127" Type="http://schemas.openxmlformats.org/officeDocument/2006/relationships/image" Target="../media/image76.png"/><Relationship Id="rId10" Type="http://schemas.openxmlformats.org/officeDocument/2006/relationships/customXml" Target="../ink/ink16.xml"/><Relationship Id="rId31" Type="http://schemas.openxmlformats.org/officeDocument/2006/relationships/image" Target="../media/image28.png"/><Relationship Id="rId52" Type="http://schemas.openxmlformats.org/officeDocument/2006/relationships/customXml" Target="../ink/ink37.xml"/><Relationship Id="rId73" Type="http://schemas.openxmlformats.org/officeDocument/2006/relationships/image" Target="../media/image49.png"/><Relationship Id="rId78" Type="http://schemas.openxmlformats.org/officeDocument/2006/relationships/customXml" Target="../ink/ink50.xml"/><Relationship Id="rId94" Type="http://schemas.openxmlformats.org/officeDocument/2006/relationships/customXml" Target="../ink/ink58.xml"/><Relationship Id="rId99" Type="http://schemas.openxmlformats.org/officeDocument/2006/relationships/image" Target="../media/image62.png"/><Relationship Id="rId101" Type="http://schemas.openxmlformats.org/officeDocument/2006/relationships/image" Target="../media/image63.png"/><Relationship Id="rId122" Type="http://schemas.openxmlformats.org/officeDocument/2006/relationships/customXml" Target="../ink/ink72.xml"/><Relationship Id="rId143" Type="http://schemas.openxmlformats.org/officeDocument/2006/relationships/image" Target="../media/image84.png"/><Relationship Id="rId148" Type="http://schemas.openxmlformats.org/officeDocument/2006/relationships/customXml" Target="../ink/ink85.xml"/><Relationship Id="rId164" Type="http://schemas.openxmlformats.org/officeDocument/2006/relationships/customXml" Target="../ink/ink93.xml"/><Relationship Id="rId169" Type="http://schemas.openxmlformats.org/officeDocument/2006/relationships/image" Target="../media/image97.png"/><Relationship Id="rId185" Type="http://schemas.openxmlformats.org/officeDocument/2006/relationships/image" Target="../media/image105.png"/><Relationship Id="rId4" Type="http://schemas.openxmlformats.org/officeDocument/2006/relationships/customXml" Target="../ink/ink13.xml"/><Relationship Id="rId9" Type="http://schemas.openxmlformats.org/officeDocument/2006/relationships/image" Target="../media/image17.png"/><Relationship Id="rId180" Type="http://schemas.openxmlformats.org/officeDocument/2006/relationships/customXml" Target="../ink/ink101.xml"/><Relationship Id="rId26" Type="http://schemas.openxmlformats.org/officeDocument/2006/relationships/customXml" Target="../ink/ink24.xml"/><Relationship Id="rId47" Type="http://schemas.openxmlformats.org/officeDocument/2006/relationships/image" Target="../media/image36.png"/><Relationship Id="rId68" Type="http://schemas.openxmlformats.org/officeDocument/2006/relationships/customXml" Target="../ink/ink45.xml"/><Relationship Id="rId89" Type="http://schemas.openxmlformats.org/officeDocument/2006/relationships/image" Target="../media/image57.png"/><Relationship Id="rId112" Type="http://schemas.openxmlformats.org/officeDocument/2006/relationships/customXml" Target="../ink/ink67.xml"/><Relationship Id="rId133" Type="http://schemas.openxmlformats.org/officeDocument/2006/relationships/image" Target="../media/image79.png"/><Relationship Id="rId154" Type="http://schemas.openxmlformats.org/officeDocument/2006/relationships/customXml" Target="../ink/ink88.xml"/><Relationship Id="rId175" Type="http://schemas.openxmlformats.org/officeDocument/2006/relationships/image" Target="../media/image100.png"/><Relationship Id="rId16" Type="http://schemas.openxmlformats.org/officeDocument/2006/relationships/customXml" Target="../ink/ink19.xml"/><Relationship Id="rId37" Type="http://schemas.openxmlformats.org/officeDocument/2006/relationships/image" Target="../media/image31.png"/><Relationship Id="rId58" Type="http://schemas.openxmlformats.org/officeDocument/2006/relationships/customXml" Target="../ink/ink40.xml"/><Relationship Id="rId79" Type="http://schemas.openxmlformats.org/officeDocument/2006/relationships/image" Target="../media/image52.png"/><Relationship Id="rId102" Type="http://schemas.openxmlformats.org/officeDocument/2006/relationships/customXml" Target="../ink/ink62.xml"/><Relationship Id="rId123" Type="http://schemas.openxmlformats.org/officeDocument/2006/relationships/image" Target="../media/image74.png"/><Relationship Id="rId144" Type="http://schemas.openxmlformats.org/officeDocument/2006/relationships/customXml" Target="../ink/ink83.xml"/><Relationship Id="rId90" Type="http://schemas.openxmlformats.org/officeDocument/2006/relationships/customXml" Target="../ink/ink56.xml"/><Relationship Id="rId165" Type="http://schemas.openxmlformats.org/officeDocument/2006/relationships/image" Target="../media/image95.png"/><Relationship Id="rId27" Type="http://schemas.openxmlformats.org/officeDocument/2006/relationships/image" Target="../media/image26.png"/><Relationship Id="rId48" Type="http://schemas.openxmlformats.org/officeDocument/2006/relationships/customXml" Target="../ink/ink35.xml"/><Relationship Id="rId69" Type="http://schemas.openxmlformats.org/officeDocument/2006/relationships/image" Target="../media/image47.png"/><Relationship Id="rId113" Type="http://schemas.openxmlformats.org/officeDocument/2006/relationships/image" Target="../media/image69.png"/><Relationship Id="rId134" Type="http://schemas.openxmlformats.org/officeDocument/2006/relationships/customXml" Target="../ink/ink78.xml"/><Relationship Id="rId80" Type="http://schemas.openxmlformats.org/officeDocument/2006/relationships/customXml" Target="../ink/ink51.xml"/><Relationship Id="rId155" Type="http://schemas.openxmlformats.org/officeDocument/2006/relationships/image" Target="../media/image90.png"/><Relationship Id="rId176" Type="http://schemas.openxmlformats.org/officeDocument/2006/relationships/customXml" Target="../ink/ink99.xml"/><Relationship Id="rId17" Type="http://schemas.openxmlformats.org/officeDocument/2006/relationships/image" Target="../media/image21.png"/><Relationship Id="rId38" Type="http://schemas.openxmlformats.org/officeDocument/2006/relationships/customXml" Target="../ink/ink30.xml"/><Relationship Id="rId59" Type="http://schemas.openxmlformats.org/officeDocument/2006/relationships/image" Target="../media/image42.png"/><Relationship Id="rId103" Type="http://schemas.openxmlformats.org/officeDocument/2006/relationships/image" Target="../media/image64.png"/><Relationship Id="rId124" Type="http://schemas.openxmlformats.org/officeDocument/2006/relationships/customXml" Target="../ink/ink73.xml"/><Relationship Id="rId70" Type="http://schemas.openxmlformats.org/officeDocument/2006/relationships/customXml" Target="../ink/ink46.xml"/><Relationship Id="rId91" Type="http://schemas.openxmlformats.org/officeDocument/2006/relationships/image" Target="../media/image58.png"/><Relationship Id="rId145" Type="http://schemas.openxmlformats.org/officeDocument/2006/relationships/image" Target="../media/image85.png"/><Relationship Id="rId166" Type="http://schemas.openxmlformats.org/officeDocument/2006/relationships/customXml" Target="../ink/ink94.xml"/><Relationship Id="rId1" Type="http://schemas.openxmlformats.org/officeDocument/2006/relationships/slideLayout" Target="../slideLayouts/slideLayout1.xml"/><Relationship Id="rId28" Type="http://schemas.openxmlformats.org/officeDocument/2006/relationships/customXml" Target="../ink/ink25.xml"/><Relationship Id="rId49" Type="http://schemas.openxmlformats.org/officeDocument/2006/relationships/image" Target="../media/image37.png"/><Relationship Id="rId114" Type="http://schemas.openxmlformats.org/officeDocument/2006/relationships/customXml" Target="../ink/ink68.xml"/><Relationship Id="rId60" Type="http://schemas.openxmlformats.org/officeDocument/2006/relationships/customXml" Target="../ink/ink41.xml"/><Relationship Id="rId81" Type="http://schemas.openxmlformats.org/officeDocument/2006/relationships/image" Target="../media/image53.png"/><Relationship Id="rId135" Type="http://schemas.openxmlformats.org/officeDocument/2006/relationships/image" Target="../media/image80.png"/><Relationship Id="rId156" Type="http://schemas.openxmlformats.org/officeDocument/2006/relationships/customXml" Target="../ink/ink89.xml"/><Relationship Id="rId177" Type="http://schemas.openxmlformats.org/officeDocument/2006/relationships/image" Target="../media/image101.png"/></Relationships>
</file>

<file path=ppt/slides/_rels/slide8.xml.rels><?xml version="1.0" encoding="UTF-8" standalone="yes"?>
<Relationships xmlns="http://schemas.openxmlformats.org/package/2006/relationships"><Relationship Id="rId8" Type="http://schemas.openxmlformats.org/officeDocument/2006/relationships/customXml" Target="../ink/ink107.xml"/><Relationship Id="rId13" Type="http://schemas.openxmlformats.org/officeDocument/2006/relationships/image" Target="../media/image111.png"/><Relationship Id="rId3" Type="http://schemas.openxmlformats.org/officeDocument/2006/relationships/image" Target="../media/image106.png"/><Relationship Id="rId7" Type="http://schemas.openxmlformats.org/officeDocument/2006/relationships/image" Target="../media/image108.png"/><Relationship Id="rId12" Type="http://schemas.openxmlformats.org/officeDocument/2006/relationships/customXml" Target="../ink/ink109.xml"/><Relationship Id="rId2" Type="http://schemas.openxmlformats.org/officeDocument/2006/relationships/customXml" Target="../ink/ink104.xml"/><Relationship Id="rId1" Type="http://schemas.openxmlformats.org/officeDocument/2006/relationships/slideLayout" Target="../slideLayouts/slideLayout1.xml"/><Relationship Id="rId6" Type="http://schemas.openxmlformats.org/officeDocument/2006/relationships/customXml" Target="../ink/ink106.xml"/><Relationship Id="rId11" Type="http://schemas.openxmlformats.org/officeDocument/2006/relationships/image" Target="../media/image110.png"/><Relationship Id="rId5" Type="http://schemas.openxmlformats.org/officeDocument/2006/relationships/image" Target="../media/image107.png"/><Relationship Id="rId10" Type="http://schemas.openxmlformats.org/officeDocument/2006/relationships/customXml" Target="../ink/ink108.xml"/><Relationship Id="rId4" Type="http://schemas.openxmlformats.org/officeDocument/2006/relationships/customXml" Target="../ink/ink105.xml"/><Relationship Id="rId9" Type="http://schemas.openxmlformats.org/officeDocument/2006/relationships/image" Target="../media/image109.png"/></Relationships>
</file>

<file path=ppt/slides/_rels/slide9.xml.rels><?xml version="1.0" encoding="UTF-8" standalone="yes"?>
<Relationships xmlns="http://schemas.openxmlformats.org/package/2006/relationships"><Relationship Id="rId117" Type="http://schemas.openxmlformats.org/officeDocument/2006/relationships/customXml" Target="../ink/ink159.xml"/><Relationship Id="rId21" Type="http://schemas.openxmlformats.org/officeDocument/2006/relationships/customXml" Target="../ink/ink111.xml"/><Relationship Id="rId63" Type="http://schemas.openxmlformats.org/officeDocument/2006/relationships/customXml" Target="../ink/ink132.xml"/><Relationship Id="rId159" Type="http://schemas.openxmlformats.org/officeDocument/2006/relationships/image" Target="../media/image189.png"/><Relationship Id="rId170" Type="http://schemas.openxmlformats.org/officeDocument/2006/relationships/customXml" Target="../ink/ink186.xml"/><Relationship Id="rId226" Type="http://schemas.openxmlformats.org/officeDocument/2006/relationships/customXml" Target="../ink/ink214.xml"/><Relationship Id="rId268" Type="http://schemas.openxmlformats.org/officeDocument/2006/relationships/customXml" Target="../ink/ink235.xml"/><Relationship Id="rId32" Type="http://schemas.openxmlformats.org/officeDocument/2006/relationships/image" Target="../media/image126.png"/><Relationship Id="rId74" Type="http://schemas.openxmlformats.org/officeDocument/2006/relationships/image" Target="../media/image147.png"/><Relationship Id="rId128" Type="http://schemas.openxmlformats.org/officeDocument/2006/relationships/image" Target="../media/image174.png"/><Relationship Id="rId5" Type="http://schemas.openxmlformats.org/officeDocument/2006/relationships/oleObject" Target="../embeddings/oleObject2.bin"/><Relationship Id="rId181" Type="http://schemas.openxmlformats.org/officeDocument/2006/relationships/image" Target="../media/image200.png"/><Relationship Id="rId237" Type="http://schemas.openxmlformats.org/officeDocument/2006/relationships/image" Target="../media/image228.png"/><Relationship Id="rId279" Type="http://schemas.openxmlformats.org/officeDocument/2006/relationships/customXml" Target="../ink/ink241.xml"/><Relationship Id="rId43" Type="http://schemas.openxmlformats.org/officeDocument/2006/relationships/customXml" Target="../ink/ink122.xml"/><Relationship Id="rId139" Type="http://schemas.openxmlformats.org/officeDocument/2006/relationships/image" Target="../media/image179.png"/><Relationship Id="rId290" Type="http://schemas.openxmlformats.org/officeDocument/2006/relationships/customXml" Target="../ink/ink247.xml"/><Relationship Id="rId85" Type="http://schemas.openxmlformats.org/officeDocument/2006/relationships/customXml" Target="../ink/ink143.xml"/><Relationship Id="rId150" Type="http://schemas.openxmlformats.org/officeDocument/2006/relationships/customXml" Target="../ink/ink176.xml"/><Relationship Id="rId192" Type="http://schemas.openxmlformats.org/officeDocument/2006/relationships/customXml" Target="../ink/ink197.xml"/><Relationship Id="rId206" Type="http://schemas.openxmlformats.org/officeDocument/2006/relationships/customXml" Target="../ink/ink204.xml"/><Relationship Id="rId248" Type="http://schemas.openxmlformats.org/officeDocument/2006/relationships/customXml" Target="../ink/ink225.xml"/><Relationship Id="rId12" Type="http://schemas.openxmlformats.org/officeDocument/2006/relationships/image" Target="../media/image116.wmf"/><Relationship Id="rId33" Type="http://schemas.openxmlformats.org/officeDocument/2006/relationships/customXml" Target="../ink/ink117.xml"/><Relationship Id="rId108" Type="http://schemas.openxmlformats.org/officeDocument/2006/relationships/image" Target="../media/image164.png"/><Relationship Id="rId129" Type="http://schemas.openxmlformats.org/officeDocument/2006/relationships/customXml" Target="../ink/ink165.xml"/><Relationship Id="rId280" Type="http://schemas.openxmlformats.org/officeDocument/2006/relationships/customXml" Target="../ink/ink242.xml"/><Relationship Id="rId54" Type="http://schemas.openxmlformats.org/officeDocument/2006/relationships/image" Target="../media/image137.png"/><Relationship Id="rId75" Type="http://schemas.openxmlformats.org/officeDocument/2006/relationships/customXml" Target="../ink/ink138.xml"/><Relationship Id="rId96" Type="http://schemas.openxmlformats.org/officeDocument/2006/relationships/image" Target="../media/image158.png"/><Relationship Id="rId140" Type="http://schemas.openxmlformats.org/officeDocument/2006/relationships/customXml" Target="../ink/ink171.xml"/><Relationship Id="rId161" Type="http://schemas.openxmlformats.org/officeDocument/2006/relationships/image" Target="../media/image190.png"/><Relationship Id="rId182" Type="http://schemas.openxmlformats.org/officeDocument/2006/relationships/customXml" Target="../ink/ink192.xml"/><Relationship Id="rId217" Type="http://schemas.openxmlformats.org/officeDocument/2006/relationships/image" Target="../media/image218.png"/><Relationship Id="rId6" Type="http://schemas.openxmlformats.org/officeDocument/2006/relationships/image" Target="../media/image113.wmf"/><Relationship Id="rId238" Type="http://schemas.openxmlformats.org/officeDocument/2006/relationships/customXml" Target="../ink/ink220.xml"/><Relationship Id="rId259" Type="http://schemas.openxmlformats.org/officeDocument/2006/relationships/image" Target="../media/image239.png"/><Relationship Id="rId23" Type="http://schemas.openxmlformats.org/officeDocument/2006/relationships/customXml" Target="../ink/ink112.xml"/><Relationship Id="rId119" Type="http://schemas.openxmlformats.org/officeDocument/2006/relationships/customXml" Target="../ink/ink160.xml"/><Relationship Id="rId270" Type="http://schemas.openxmlformats.org/officeDocument/2006/relationships/customXml" Target="../ink/ink236.xml"/><Relationship Id="rId291" Type="http://schemas.openxmlformats.org/officeDocument/2006/relationships/image" Target="../media/image254.png"/><Relationship Id="rId44" Type="http://schemas.openxmlformats.org/officeDocument/2006/relationships/image" Target="../media/image132.png"/><Relationship Id="rId65" Type="http://schemas.openxmlformats.org/officeDocument/2006/relationships/customXml" Target="../ink/ink133.xml"/><Relationship Id="rId86" Type="http://schemas.openxmlformats.org/officeDocument/2006/relationships/image" Target="../media/image153.png"/><Relationship Id="rId130" Type="http://schemas.openxmlformats.org/officeDocument/2006/relationships/customXml" Target="../ink/ink166.xml"/><Relationship Id="rId151" Type="http://schemas.openxmlformats.org/officeDocument/2006/relationships/image" Target="../media/image185.png"/><Relationship Id="rId172" Type="http://schemas.openxmlformats.org/officeDocument/2006/relationships/customXml" Target="../ink/ink187.xml"/><Relationship Id="rId193" Type="http://schemas.openxmlformats.org/officeDocument/2006/relationships/image" Target="../media/image206.png"/><Relationship Id="rId207" Type="http://schemas.openxmlformats.org/officeDocument/2006/relationships/image" Target="../media/image213.png"/><Relationship Id="rId228" Type="http://schemas.openxmlformats.org/officeDocument/2006/relationships/customXml" Target="../ink/ink215.xml"/><Relationship Id="rId249" Type="http://schemas.openxmlformats.org/officeDocument/2006/relationships/image" Target="../media/image234.png"/><Relationship Id="rId13" Type="http://schemas.openxmlformats.org/officeDocument/2006/relationships/oleObject" Target="../embeddings/oleObject6.bin"/><Relationship Id="rId109" Type="http://schemas.openxmlformats.org/officeDocument/2006/relationships/customXml" Target="../ink/ink155.xml"/><Relationship Id="rId260" Type="http://schemas.openxmlformats.org/officeDocument/2006/relationships/customXml" Target="../ink/ink231.xml"/><Relationship Id="rId281" Type="http://schemas.openxmlformats.org/officeDocument/2006/relationships/image" Target="../media/image249.png"/><Relationship Id="rId34" Type="http://schemas.openxmlformats.org/officeDocument/2006/relationships/image" Target="../media/image127.png"/><Relationship Id="rId55" Type="http://schemas.openxmlformats.org/officeDocument/2006/relationships/customXml" Target="../ink/ink128.xml"/><Relationship Id="rId76" Type="http://schemas.openxmlformats.org/officeDocument/2006/relationships/image" Target="../media/image148.png"/><Relationship Id="rId97" Type="http://schemas.openxmlformats.org/officeDocument/2006/relationships/customXml" Target="../ink/ink149.xml"/><Relationship Id="rId120" Type="http://schemas.openxmlformats.org/officeDocument/2006/relationships/image" Target="../media/image170.png"/><Relationship Id="rId141" Type="http://schemas.openxmlformats.org/officeDocument/2006/relationships/image" Target="../media/image180.png"/><Relationship Id="rId7" Type="http://schemas.openxmlformats.org/officeDocument/2006/relationships/oleObject" Target="../embeddings/oleObject3.bin"/><Relationship Id="rId162" Type="http://schemas.openxmlformats.org/officeDocument/2006/relationships/customXml" Target="../ink/ink182.xml"/><Relationship Id="rId183" Type="http://schemas.openxmlformats.org/officeDocument/2006/relationships/image" Target="../media/image201.png"/><Relationship Id="rId218" Type="http://schemas.openxmlformats.org/officeDocument/2006/relationships/customXml" Target="../ink/ink210.xml"/><Relationship Id="rId239" Type="http://schemas.openxmlformats.org/officeDocument/2006/relationships/image" Target="../media/image229.png"/><Relationship Id="rId250" Type="http://schemas.openxmlformats.org/officeDocument/2006/relationships/customXml" Target="../ink/ink226.xml"/><Relationship Id="rId271" Type="http://schemas.openxmlformats.org/officeDocument/2006/relationships/image" Target="../media/image245.png"/><Relationship Id="rId292" Type="http://schemas.openxmlformats.org/officeDocument/2006/relationships/customXml" Target="../ink/ink248.xml"/><Relationship Id="rId24" Type="http://schemas.openxmlformats.org/officeDocument/2006/relationships/image" Target="../media/image122.png"/><Relationship Id="rId45" Type="http://schemas.openxmlformats.org/officeDocument/2006/relationships/customXml" Target="../ink/ink123.xml"/><Relationship Id="rId66" Type="http://schemas.openxmlformats.org/officeDocument/2006/relationships/image" Target="../media/image143.png"/><Relationship Id="rId87" Type="http://schemas.openxmlformats.org/officeDocument/2006/relationships/customXml" Target="../ink/ink144.xml"/><Relationship Id="rId110" Type="http://schemas.openxmlformats.org/officeDocument/2006/relationships/image" Target="../media/image165.png"/><Relationship Id="rId131" Type="http://schemas.openxmlformats.org/officeDocument/2006/relationships/image" Target="../media/image175.png"/><Relationship Id="rId152" Type="http://schemas.openxmlformats.org/officeDocument/2006/relationships/customXml" Target="../ink/ink177.xml"/><Relationship Id="rId173" Type="http://schemas.openxmlformats.org/officeDocument/2006/relationships/image" Target="../media/image196.png"/><Relationship Id="rId194" Type="http://schemas.openxmlformats.org/officeDocument/2006/relationships/customXml" Target="../ink/ink198.xml"/><Relationship Id="rId208" Type="http://schemas.openxmlformats.org/officeDocument/2006/relationships/customXml" Target="../ink/ink205.xml"/><Relationship Id="rId229" Type="http://schemas.openxmlformats.org/officeDocument/2006/relationships/image" Target="../media/image224.png"/><Relationship Id="rId240" Type="http://schemas.openxmlformats.org/officeDocument/2006/relationships/customXml" Target="../ink/ink221.xml"/><Relationship Id="rId261" Type="http://schemas.openxmlformats.org/officeDocument/2006/relationships/image" Target="../media/image240.png"/><Relationship Id="rId14" Type="http://schemas.openxmlformats.org/officeDocument/2006/relationships/image" Target="../media/image117.wmf"/><Relationship Id="rId35" Type="http://schemas.openxmlformats.org/officeDocument/2006/relationships/customXml" Target="../ink/ink118.xml"/><Relationship Id="rId56" Type="http://schemas.openxmlformats.org/officeDocument/2006/relationships/image" Target="../media/image138.png"/><Relationship Id="rId77" Type="http://schemas.openxmlformats.org/officeDocument/2006/relationships/customXml" Target="../ink/ink139.xml"/><Relationship Id="rId100" Type="http://schemas.openxmlformats.org/officeDocument/2006/relationships/image" Target="../media/image160.png"/><Relationship Id="rId282" Type="http://schemas.openxmlformats.org/officeDocument/2006/relationships/customXml" Target="../ink/ink243.xml"/><Relationship Id="rId8" Type="http://schemas.openxmlformats.org/officeDocument/2006/relationships/image" Target="../media/image114.wmf"/><Relationship Id="rId98" Type="http://schemas.openxmlformats.org/officeDocument/2006/relationships/image" Target="../media/image159.png"/><Relationship Id="rId121" Type="http://schemas.openxmlformats.org/officeDocument/2006/relationships/customXml" Target="../ink/ink161.xml"/><Relationship Id="rId142" Type="http://schemas.openxmlformats.org/officeDocument/2006/relationships/customXml" Target="../ink/ink172.xml"/><Relationship Id="rId163" Type="http://schemas.openxmlformats.org/officeDocument/2006/relationships/image" Target="../media/image191.png"/><Relationship Id="rId184" Type="http://schemas.openxmlformats.org/officeDocument/2006/relationships/customXml" Target="../ink/ink193.xml"/><Relationship Id="rId219" Type="http://schemas.openxmlformats.org/officeDocument/2006/relationships/image" Target="../media/image219.png"/><Relationship Id="rId230" Type="http://schemas.openxmlformats.org/officeDocument/2006/relationships/customXml" Target="../ink/ink216.xml"/><Relationship Id="rId251" Type="http://schemas.openxmlformats.org/officeDocument/2006/relationships/image" Target="../media/image235.png"/><Relationship Id="rId25" Type="http://schemas.openxmlformats.org/officeDocument/2006/relationships/customXml" Target="../ink/ink113.xml"/><Relationship Id="rId46" Type="http://schemas.openxmlformats.org/officeDocument/2006/relationships/image" Target="../media/image133.png"/><Relationship Id="rId67" Type="http://schemas.openxmlformats.org/officeDocument/2006/relationships/customXml" Target="../ink/ink134.xml"/><Relationship Id="rId272" Type="http://schemas.openxmlformats.org/officeDocument/2006/relationships/customXml" Target="../ink/ink237.xml"/><Relationship Id="rId293" Type="http://schemas.openxmlformats.org/officeDocument/2006/relationships/image" Target="../media/image255.png"/><Relationship Id="rId88" Type="http://schemas.openxmlformats.org/officeDocument/2006/relationships/image" Target="../media/image154.png"/><Relationship Id="rId111" Type="http://schemas.openxmlformats.org/officeDocument/2006/relationships/customXml" Target="../ink/ink156.xml"/><Relationship Id="rId132" Type="http://schemas.openxmlformats.org/officeDocument/2006/relationships/customXml" Target="../ink/ink167.xml"/><Relationship Id="rId153" Type="http://schemas.openxmlformats.org/officeDocument/2006/relationships/image" Target="../media/image186.png"/><Relationship Id="rId174" Type="http://schemas.openxmlformats.org/officeDocument/2006/relationships/customXml" Target="../ink/ink188.xml"/><Relationship Id="rId195" Type="http://schemas.openxmlformats.org/officeDocument/2006/relationships/image" Target="../media/image207.png"/><Relationship Id="rId209" Type="http://schemas.openxmlformats.org/officeDocument/2006/relationships/image" Target="../media/image214.png"/><Relationship Id="rId220" Type="http://schemas.openxmlformats.org/officeDocument/2006/relationships/customXml" Target="../ink/ink211.xml"/><Relationship Id="rId241" Type="http://schemas.openxmlformats.org/officeDocument/2006/relationships/image" Target="../media/image230.png"/><Relationship Id="rId15" Type="http://schemas.openxmlformats.org/officeDocument/2006/relationships/oleObject" Target="../embeddings/oleObject7.bin"/><Relationship Id="rId36" Type="http://schemas.openxmlformats.org/officeDocument/2006/relationships/image" Target="../media/image128.png"/><Relationship Id="rId57" Type="http://schemas.openxmlformats.org/officeDocument/2006/relationships/customXml" Target="../ink/ink129.xml"/><Relationship Id="rId262" Type="http://schemas.openxmlformats.org/officeDocument/2006/relationships/customXml" Target="../ink/ink232.xml"/><Relationship Id="rId283" Type="http://schemas.openxmlformats.org/officeDocument/2006/relationships/image" Target="../media/image250.png"/><Relationship Id="rId78" Type="http://schemas.openxmlformats.org/officeDocument/2006/relationships/image" Target="../media/image149.png"/><Relationship Id="rId99" Type="http://schemas.openxmlformats.org/officeDocument/2006/relationships/customXml" Target="../ink/ink150.xml"/><Relationship Id="rId101" Type="http://schemas.openxmlformats.org/officeDocument/2006/relationships/customXml" Target="../ink/ink151.xml"/><Relationship Id="rId122" Type="http://schemas.openxmlformats.org/officeDocument/2006/relationships/image" Target="../media/image171.png"/><Relationship Id="rId143" Type="http://schemas.openxmlformats.org/officeDocument/2006/relationships/image" Target="../media/image181.png"/><Relationship Id="rId164" Type="http://schemas.openxmlformats.org/officeDocument/2006/relationships/customXml" Target="../ink/ink183.xml"/><Relationship Id="rId185" Type="http://schemas.openxmlformats.org/officeDocument/2006/relationships/image" Target="../media/image202.png"/><Relationship Id="rId9" Type="http://schemas.openxmlformats.org/officeDocument/2006/relationships/oleObject" Target="../embeddings/oleObject4.bin"/><Relationship Id="rId210" Type="http://schemas.openxmlformats.org/officeDocument/2006/relationships/customXml" Target="../ink/ink206.xml"/><Relationship Id="rId26" Type="http://schemas.openxmlformats.org/officeDocument/2006/relationships/image" Target="../media/image123.png"/><Relationship Id="rId231" Type="http://schemas.openxmlformats.org/officeDocument/2006/relationships/image" Target="../media/image225.png"/><Relationship Id="rId252" Type="http://schemas.openxmlformats.org/officeDocument/2006/relationships/customXml" Target="../ink/ink227.xml"/><Relationship Id="rId273" Type="http://schemas.openxmlformats.org/officeDocument/2006/relationships/customXml" Target="../ink/ink238.xml"/><Relationship Id="rId294" Type="http://schemas.openxmlformats.org/officeDocument/2006/relationships/customXml" Target="../ink/ink249.xml"/><Relationship Id="rId47" Type="http://schemas.openxmlformats.org/officeDocument/2006/relationships/customXml" Target="../ink/ink124.xml"/><Relationship Id="rId68" Type="http://schemas.openxmlformats.org/officeDocument/2006/relationships/image" Target="../media/image144.png"/><Relationship Id="rId89" Type="http://schemas.openxmlformats.org/officeDocument/2006/relationships/customXml" Target="../ink/ink145.xml"/><Relationship Id="rId112" Type="http://schemas.openxmlformats.org/officeDocument/2006/relationships/image" Target="../media/image166.png"/><Relationship Id="rId133" Type="http://schemas.openxmlformats.org/officeDocument/2006/relationships/image" Target="../media/image176.png"/><Relationship Id="rId154" Type="http://schemas.openxmlformats.org/officeDocument/2006/relationships/customXml" Target="../ink/ink178.xml"/><Relationship Id="rId175" Type="http://schemas.openxmlformats.org/officeDocument/2006/relationships/image" Target="../media/image197.png"/><Relationship Id="rId196" Type="http://schemas.openxmlformats.org/officeDocument/2006/relationships/customXml" Target="../ink/ink199.xml"/><Relationship Id="rId200" Type="http://schemas.openxmlformats.org/officeDocument/2006/relationships/customXml" Target="../ink/ink201.xml"/><Relationship Id="rId16" Type="http://schemas.openxmlformats.org/officeDocument/2006/relationships/image" Target="../media/image118.wmf"/><Relationship Id="rId221" Type="http://schemas.openxmlformats.org/officeDocument/2006/relationships/image" Target="../media/image220.png"/><Relationship Id="rId242" Type="http://schemas.openxmlformats.org/officeDocument/2006/relationships/customXml" Target="../ink/ink222.xml"/><Relationship Id="rId263" Type="http://schemas.openxmlformats.org/officeDocument/2006/relationships/image" Target="../media/image241.png"/><Relationship Id="rId284" Type="http://schemas.openxmlformats.org/officeDocument/2006/relationships/customXml" Target="../ink/ink244.xml"/><Relationship Id="rId37" Type="http://schemas.openxmlformats.org/officeDocument/2006/relationships/customXml" Target="../ink/ink119.xml"/><Relationship Id="rId58" Type="http://schemas.openxmlformats.org/officeDocument/2006/relationships/image" Target="../media/image139.png"/><Relationship Id="rId79" Type="http://schemas.openxmlformats.org/officeDocument/2006/relationships/customXml" Target="../ink/ink140.xml"/><Relationship Id="rId102" Type="http://schemas.openxmlformats.org/officeDocument/2006/relationships/image" Target="../media/image161.png"/><Relationship Id="rId123" Type="http://schemas.openxmlformats.org/officeDocument/2006/relationships/customXml" Target="../ink/ink162.xml"/><Relationship Id="rId144" Type="http://schemas.openxmlformats.org/officeDocument/2006/relationships/customXml" Target="../ink/ink173.xml"/><Relationship Id="rId90" Type="http://schemas.openxmlformats.org/officeDocument/2006/relationships/image" Target="../media/image155.png"/><Relationship Id="rId165" Type="http://schemas.openxmlformats.org/officeDocument/2006/relationships/image" Target="../media/image192.png"/><Relationship Id="rId186" Type="http://schemas.openxmlformats.org/officeDocument/2006/relationships/customXml" Target="../ink/ink194.xml"/><Relationship Id="rId211" Type="http://schemas.openxmlformats.org/officeDocument/2006/relationships/image" Target="../media/image215.png"/><Relationship Id="rId232" Type="http://schemas.openxmlformats.org/officeDocument/2006/relationships/customXml" Target="../ink/ink217.xml"/><Relationship Id="rId253" Type="http://schemas.openxmlformats.org/officeDocument/2006/relationships/image" Target="../media/image236.png"/><Relationship Id="rId274" Type="http://schemas.openxmlformats.org/officeDocument/2006/relationships/image" Target="../media/image246.png"/><Relationship Id="rId295" Type="http://schemas.openxmlformats.org/officeDocument/2006/relationships/image" Target="../media/image256.png"/><Relationship Id="rId27" Type="http://schemas.openxmlformats.org/officeDocument/2006/relationships/customXml" Target="../ink/ink114.xml"/><Relationship Id="rId48" Type="http://schemas.openxmlformats.org/officeDocument/2006/relationships/image" Target="../media/image134.png"/><Relationship Id="rId69" Type="http://schemas.openxmlformats.org/officeDocument/2006/relationships/customXml" Target="../ink/ink135.xml"/><Relationship Id="rId113" Type="http://schemas.openxmlformats.org/officeDocument/2006/relationships/customXml" Target="../ink/ink157.xml"/><Relationship Id="rId134" Type="http://schemas.openxmlformats.org/officeDocument/2006/relationships/customXml" Target="../ink/ink168.xml"/><Relationship Id="rId80" Type="http://schemas.openxmlformats.org/officeDocument/2006/relationships/image" Target="../media/image150.png"/><Relationship Id="rId155" Type="http://schemas.openxmlformats.org/officeDocument/2006/relationships/image" Target="../media/image187.png"/><Relationship Id="rId176" Type="http://schemas.openxmlformats.org/officeDocument/2006/relationships/customXml" Target="../ink/ink189.xml"/><Relationship Id="rId197" Type="http://schemas.openxmlformats.org/officeDocument/2006/relationships/image" Target="../media/image208.png"/><Relationship Id="rId201" Type="http://schemas.openxmlformats.org/officeDocument/2006/relationships/image" Target="../media/image210.png"/><Relationship Id="rId222" Type="http://schemas.openxmlformats.org/officeDocument/2006/relationships/customXml" Target="../ink/ink212.xml"/><Relationship Id="rId243" Type="http://schemas.openxmlformats.org/officeDocument/2006/relationships/image" Target="../media/image231.png"/><Relationship Id="rId264" Type="http://schemas.openxmlformats.org/officeDocument/2006/relationships/customXml" Target="../ink/ink233.xml"/><Relationship Id="rId285" Type="http://schemas.openxmlformats.org/officeDocument/2006/relationships/image" Target="../media/image251.png"/><Relationship Id="rId17" Type="http://schemas.openxmlformats.org/officeDocument/2006/relationships/oleObject" Target="../embeddings/oleObject8.bin"/><Relationship Id="rId38" Type="http://schemas.openxmlformats.org/officeDocument/2006/relationships/image" Target="../media/image129.png"/><Relationship Id="rId59" Type="http://schemas.openxmlformats.org/officeDocument/2006/relationships/customXml" Target="../ink/ink130.xml"/><Relationship Id="rId103" Type="http://schemas.openxmlformats.org/officeDocument/2006/relationships/customXml" Target="../ink/ink152.xml"/><Relationship Id="rId124" Type="http://schemas.openxmlformats.org/officeDocument/2006/relationships/image" Target="../media/image172.png"/><Relationship Id="rId70" Type="http://schemas.openxmlformats.org/officeDocument/2006/relationships/image" Target="../media/image145.png"/><Relationship Id="rId91" Type="http://schemas.openxmlformats.org/officeDocument/2006/relationships/customXml" Target="../ink/ink146.xml"/><Relationship Id="rId145" Type="http://schemas.openxmlformats.org/officeDocument/2006/relationships/image" Target="../media/image182.png"/><Relationship Id="rId166" Type="http://schemas.openxmlformats.org/officeDocument/2006/relationships/customXml" Target="../ink/ink184.xml"/><Relationship Id="rId187" Type="http://schemas.openxmlformats.org/officeDocument/2006/relationships/image" Target="../media/image203.png"/><Relationship Id="rId1" Type="http://schemas.openxmlformats.org/officeDocument/2006/relationships/vmlDrawing" Target="../drawings/vmlDrawing1.vml"/><Relationship Id="rId212" Type="http://schemas.openxmlformats.org/officeDocument/2006/relationships/customXml" Target="../ink/ink207.xml"/><Relationship Id="rId233" Type="http://schemas.openxmlformats.org/officeDocument/2006/relationships/image" Target="../media/image226.png"/><Relationship Id="rId254" Type="http://schemas.openxmlformats.org/officeDocument/2006/relationships/customXml" Target="../ink/ink228.xml"/><Relationship Id="rId28" Type="http://schemas.openxmlformats.org/officeDocument/2006/relationships/image" Target="../media/image124.png"/><Relationship Id="rId49" Type="http://schemas.openxmlformats.org/officeDocument/2006/relationships/customXml" Target="../ink/ink125.xml"/><Relationship Id="rId114" Type="http://schemas.openxmlformats.org/officeDocument/2006/relationships/image" Target="../media/image167.png"/><Relationship Id="rId275" Type="http://schemas.openxmlformats.org/officeDocument/2006/relationships/customXml" Target="../ink/ink239.xml"/><Relationship Id="rId60" Type="http://schemas.openxmlformats.org/officeDocument/2006/relationships/image" Target="../media/image140.png"/><Relationship Id="rId81" Type="http://schemas.openxmlformats.org/officeDocument/2006/relationships/customXml" Target="../ink/ink141.xml"/><Relationship Id="rId135" Type="http://schemas.openxmlformats.org/officeDocument/2006/relationships/image" Target="../media/image177.png"/><Relationship Id="rId156" Type="http://schemas.openxmlformats.org/officeDocument/2006/relationships/customXml" Target="../ink/ink179.xml"/><Relationship Id="rId177" Type="http://schemas.openxmlformats.org/officeDocument/2006/relationships/image" Target="../media/image198.png"/><Relationship Id="rId198" Type="http://schemas.openxmlformats.org/officeDocument/2006/relationships/customXml" Target="../ink/ink200.xml"/><Relationship Id="rId202" Type="http://schemas.openxmlformats.org/officeDocument/2006/relationships/customXml" Target="../ink/ink202.xml"/><Relationship Id="rId223" Type="http://schemas.openxmlformats.org/officeDocument/2006/relationships/image" Target="../media/image221.png"/><Relationship Id="rId244" Type="http://schemas.openxmlformats.org/officeDocument/2006/relationships/customXml" Target="../ink/ink223.xml"/><Relationship Id="rId18" Type="http://schemas.openxmlformats.org/officeDocument/2006/relationships/image" Target="../media/image119.wmf"/><Relationship Id="rId39" Type="http://schemas.openxmlformats.org/officeDocument/2006/relationships/customXml" Target="../ink/ink120.xml"/><Relationship Id="rId265" Type="http://schemas.openxmlformats.org/officeDocument/2006/relationships/image" Target="../media/image242.png"/><Relationship Id="rId286" Type="http://schemas.openxmlformats.org/officeDocument/2006/relationships/customXml" Target="../ink/ink245.xml"/><Relationship Id="rId50" Type="http://schemas.openxmlformats.org/officeDocument/2006/relationships/image" Target="../media/image135.png"/><Relationship Id="rId104" Type="http://schemas.openxmlformats.org/officeDocument/2006/relationships/image" Target="../media/image162.png"/><Relationship Id="rId125" Type="http://schemas.openxmlformats.org/officeDocument/2006/relationships/customXml" Target="../ink/ink163.xml"/><Relationship Id="rId146" Type="http://schemas.openxmlformats.org/officeDocument/2006/relationships/customXml" Target="../ink/ink174.xml"/><Relationship Id="rId167" Type="http://schemas.openxmlformats.org/officeDocument/2006/relationships/image" Target="../media/image193.png"/><Relationship Id="rId188" Type="http://schemas.openxmlformats.org/officeDocument/2006/relationships/customXml" Target="../ink/ink195.xml"/><Relationship Id="rId71" Type="http://schemas.openxmlformats.org/officeDocument/2006/relationships/customXml" Target="../ink/ink136.xml"/><Relationship Id="rId92" Type="http://schemas.openxmlformats.org/officeDocument/2006/relationships/image" Target="../media/image156.png"/><Relationship Id="rId213" Type="http://schemas.openxmlformats.org/officeDocument/2006/relationships/image" Target="../media/image216.png"/><Relationship Id="rId234" Type="http://schemas.openxmlformats.org/officeDocument/2006/relationships/customXml" Target="../ink/ink218.xml"/><Relationship Id="rId2" Type="http://schemas.openxmlformats.org/officeDocument/2006/relationships/slideLayout" Target="../slideLayouts/slideLayout1.xml"/><Relationship Id="rId29" Type="http://schemas.openxmlformats.org/officeDocument/2006/relationships/customXml" Target="../ink/ink115.xml"/><Relationship Id="rId255" Type="http://schemas.openxmlformats.org/officeDocument/2006/relationships/image" Target="../media/image237.png"/><Relationship Id="rId276" Type="http://schemas.openxmlformats.org/officeDocument/2006/relationships/image" Target="../media/image247.png"/><Relationship Id="rId40" Type="http://schemas.openxmlformats.org/officeDocument/2006/relationships/image" Target="../media/image130.png"/><Relationship Id="rId115" Type="http://schemas.openxmlformats.org/officeDocument/2006/relationships/customXml" Target="../ink/ink158.xml"/><Relationship Id="rId136" Type="http://schemas.openxmlformats.org/officeDocument/2006/relationships/customXml" Target="../ink/ink169.xml"/><Relationship Id="rId157" Type="http://schemas.openxmlformats.org/officeDocument/2006/relationships/image" Target="../media/image188.png"/><Relationship Id="rId178" Type="http://schemas.openxmlformats.org/officeDocument/2006/relationships/customXml" Target="../ink/ink190.xml"/><Relationship Id="rId61" Type="http://schemas.openxmlformats.org/officeDocument/2006/relationships/customXml" Target="../ink/ink131.xml"/><Relationship Id="rId82" Type="http://schemas.openxmlformats.org/officeDocument/2006/relationships/image" Target="../media/image151.png"/><Relationship Id="rId199" Type="http://schemas.openxmlformats.org/officeDocument/2006/relationships/image" Target="../media/image209.png"/><Relationship Id="rId203" Type="http://schemas.openxmlformats.org/officeDocument/2006/relationships/image" Target="../media/image211.png"/><Relationship Id="rId19" Type="http://schemas.openxmlformats.org/officeDocument/2006/relationships/customXml" Target="../ink/ink110.xml"/><Relationship Id="rId224" Type="http://schemas.openxmlformats.org/officeDocument/2006/relationships/customXml" Target="../ink/ink213.xml"/><Relationship Id="rId245" Type="http://schemas.openxmlformats.org/officeDocument/2006/relationships/image" Target="../media/image232.png"/><Relationship Id="rId266" Type="http://schemas.openxmlformats.org/officeDocument/2006/relationships/customXml" Target="../ink/ink234.xml"/><Relationship Id="rId287" Type="http://schemas.openxmlformats.org/officeDocument/2006/relationships/image" Target="../media/image252.png"/><Relationship Id="rId30" Type="http://schemas.openxmlformats.org/officeDocument/2006/relationships/image" Target="../media/image125.png"/><Relationship Id="rId105" Type="http://schemas.openxmlformats.org/officeDocument/2006/relationships/customXml" Target="../ink/ink153.xml"/><Relationship Id="rId126" Type="http://schemas.openxmlformats.org/officeDocument/2006/relationships/image" Target="../media/image173.png"/><Relationship Id="rId147" Type="http://schemas.openxmlformats.org/officeDocument/2006/relationships/image" Target="../media/image183.png"/><Relationship Id="rId168" Type="http://schemas.openxmlformats.org/officeDocument/2006/relationships/customXml" Target="../ink/ink185.xml"/><Relationship Id="rId51" Type="http://schemas.openxmlformats.org/officeDocument/2006/relationships/customXml" Target="../ink/ink126.xml"/><Relationship Id="rId72" Type="http://schemas.openxmlformats.org/officeDocument/2006/relationships/image" Target="../media/image146.png"/><Relationship Id="rId93" Type="http://schemas.openxmlformats.org/officeDocument/2006/relationships/customXml" Target="../ink/ink147.xml"/><Relationship Id="rId189" Type="http://schemas.openxmlformats.org/officeDocument/2006/relationships/image" Target="../media/image204.png"/><Relationship Id="rId3" Type="http://schemas.openxmlformats.org/officeDocument/2006/relationships/oleObject" Target="../embeddings/oleObject1.bin"/><Relationship Id="rId214" Type="http://schemas.openxmlformats.org/officeDocument/2006/relationships/customXml" Target="../ink/ink208.xml"/><Relationship Id="rId235" Type="http://schemas.openxmlformats.org/officeDocument/2006/relationships/image" Target="../media/image227.png"/><Relationship Id="rId256" Type="http://schemas.openxmlformats.org/officeDocument/2006/relationships/customXml" Target="../ink/ink229.xml"/><Relationship Id="rId277" Type="http://schemas.openxmlformats.org/officeDocument/2006/relationships/customXml" Target="../ink/ink240.xml"/><Relationship Id="rId116" Type="http://schemas.openxmlformats.org/officeDocument/2006/relationships/image" Target="../media/image168.png"/><Relationship Id="rId137" Type="http://schemas.openxmlformats.org/officeDocument/2006/relationships/image" Target="../media/image178.png"/><Relationship Id="rId158" Type="http://schemas.openxmlformats.org/officeDocument/2006/relationships/customXml" Target="../ink/ink180.xml"/><Relationship Id="rId20" Type="http://schemas.openxmlformats.org/officeDocument/2006/relationships/image" Target="../media/image120.png"/><Relationship Id="rId41" Type="http://schemas.openxmlformats.org/officeDocument/2006/relationships/customXml" Target="../ink/ink121.xml"/><Relationship Id="rId62" Type="http://schemas.openxmlformats.org/officeDocument/2006/relationships/image" Target="../media/image141.png"/><Relationship Id="rId83" Type="http://schemas.openxmlformats.org/officeDocument/2006/relationships/customXml" Target="../ink/ink142.xml"/><Relationship Id="rId179" Type="http://schemas.openxmlformats.org/officeDocument/2006/relationships/image" Target="../media/image199.png"/><Relationship Id="rId190" Type="http://schemas.openxmlformats.org/officeDocument/2006/relationships/customXml" Target="../ink/ink196.xml"/><Relationship Id="rId204" Type="http://schemas.openxmlformats.org/officeDocument/2006/relationships/customXml" Target="../ink/ink203.xml"/><Relationship Id="rId225" Type="http://schemas.openxmlformats.org/officeDocument/2006/relationships/image" Target="../media/image222.png"/><Relationship Id="rId246" Type="http://schemas.openxmlformats.org/officeDocument/2006/relationships/customXml" Target="../ink/ink224.xml"/><Relationship Id="rId267" Type="http://schemas.openxmlformats.org/officeDocument/2006/relationships/image" Target="../media/image243.png"/><Relationship Id="rId288" Type="http://schemas.openxmlformats.org/officeDocument/2006/relationships/customXml" Target="../ink/ink246.xml"/><Relationship Id="rId106" Type="http://schemas.openxmlformats.org/officeDocument/2006/relationships/image" Target="../media/image163.png"/><Relationship Id="rId127" Type="http://schemas.openxmlformats.org/officeDocument/2006/relationships/customXml" Target="../ink/ink164.xml"/><Relationship Id="rId10" Type="http://schemas.openxmlformats.org/officeDocument/2006/relationships/image" Target="../media/image115.wmf"/><Relationship Id="rId31" Type="http://schemas.openxmlformats.org/officeDocument/2006/relationships/customXml" Target="../ink/ink116.xml"/><Relationship Id="rId52" Type="http://schemas.openxmlformats.org/officeDocument/2006/relationships/image" Target="../media/image136.png"/><Relationship Id="rId73" Type="http://schemas.openxmlformats.org/officeDocument/2006/relationships/customXml" Target="../ink/ink137.xml"/><Relationship Id="rId94" Type="http://schemas.openxmlformats.org/officeDocument/2006/relationships/image" Target="../media/image157.png"/><Relationship Id="rId148" Type="http://schemas.openxmlformats.org/officeDocument/2006/relationships/customXml" Target="../ink/ink175.xml"/><Relationship Id="rId169" Type="http://schemas.openxmlformats.org/officeDocument/2006/relationships/image" Target="../media/image194.png"/><Relationship Id="rId4" Type="http://schemas.openxmlformats.org/officeDocument/2006/relationships/image" Target="../media/image112.wmf"/><Relationship Id="rId180" Type="http://schemas.openxmlformats.org/officeDocument/2006/relationships/customXml" Target="../ink/ink191.xml"/><Relationship Id="rId215" Type="http://schemas.openxmlformats.org/officeDocument/2006/relationships/image" Target="../media/image217.png"/><Relationship Id="rId236" Type="http://schemas.openxmlformats.org/officeDocument/2006/relationships/customXml" Target="../ink/ink219.xml"/><Relationship Id="rId257" Type="http://schemas.openxmlformats.org/officeDocument/2006/relationships/image" Target="../media/image238.png"/><Relationship Id="rId278" Type="http://schemas.openxmlformats.org/officeDocument/2006/relationships/image" Target="../media/image248.png"/><Relationship Id="rId42" Type="http://schemas.openxmlformats.org/officeDocument/2006/relationships/image" Target="../media/image131.png"/><Relationship Id="rId84" Type="http://schemas.openxmlformats.org/officeDocument/2006/relationships/image" Target="../media/image152.png"/><Relationship Id="rId138" Type="http://schemas.openxmlformats.org/officeDocument/2006/relationships/customXml" Target="../ink/ink170.xml"/><Relationship Id="rId191" Type="http://schemas.openxmlformats.org/officeDocument/2006/relationships/image" Target="../media/image205.png"/><Relationship Id="rId205" Type="http://schemas.openxmlformats.org/officeDocument/2006/relationships/image" Target="../media/image212.png"/><Relationship Id="rId247" Type="http://schemas.openxmlformats.org/officeDocument/2006/relationships/image" Target="../media/image233.png"/><Relationship Id="rId107" Type="http://schemas.openxmlformats.org/officeDocument/2006/relationships/customXml" Target="../ink/ink154.xml"/><Relationship Id="rId289" Type="http://schemas.openxmlformats.org/officeDocument/2006/relationships/image" Target="../media/image253.png"/><Relationship Id="rId11" Type="http://schemas.openxmlformats.org/officeDocument/2006/relationships/oleObject" Target="../embeddings/oleObject5.bin"/><Relationship Id="rId53" Type="http://schemas.openxmlformats.org/officeDocument/2006/relationships/customXml" Target="../ink/ink127.xml"/><Relationship Id="rId149" Type="http://schemas.openxmlformats.org/officeDocument/2006/relationships/image" Target="../media/image184.png"/><Relationship Id="rId95" Type="http://schemas.openxmlformats.org/officeDocument/2006/relationships/customXml" Target="../ink/ink148.xml"/><Relationship Id="rId160" Type="http://schemas.openxmlformats.org/officeDocument/2006/relationships/customXml" Target="../ink/ink181.xml"/><Relationship Id="rId216" Type="http://schemas.openxmlformats.org/officeDocument/2006/relationships/customXml" Target="../ink/ink209.xml"/><Relationship Id="rId258" Type="http://schemas.openxmlformats.org/officeDocument/2006/relationships/customXml" Target="../ink/ink230.xml"/><Relationship Id="rId22" Type="http://schemas.openxmlformats.org/officeDocument/2006/relationships/image" Target="../media/image121.png"/><Relationship Id="rId64" Type="http://schemas.openxmlformats.org/officeDocument/2006/relationships/image" Target="../media/image142.png"/><Relationship Id="rId118" Type="http://schemas.openxmlformats.org/officeDocument/2006/relationships/image" Target="../media/image169.png"/><Relationship Id="rId171" Type="http://schemas.openxmlformats.org/officeDocument/2006/relationships/image" Target="../media/image195.png"/><Relationship Id="rId227" Type="http://schemas.openxmlformats.org/officeDocument/2006/relationships/image" Target="../media/image223.png"/><Relationship Id="rId269" Type="http://schemas.openxmlformats.org/officeDocument/2006/relationships/image" Target="../media/image2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err="1">
                <a:latin typeface="Times New Roman" panose="02020603050405020304" pitchFamily="18" charset="0"/>
                <a:cs typeface="Times New Roman" panose="02020603050405020304" pitchFamily="18" charset="0"/>
              </a:rPr>
              <a:t>Statistics</a:t>
            </a:r>
            <a:r>
              <a:rPr lang="de-DE" sz="2800">
                <a:latin typeface="Times New Roman" panose="02020603050405020304" pitchFamily="18" charset="0"/>
                <a:cs typeface="Times New Roman" panose="02020603050405020304" pitchFamily="18" charset="0"/>
              </a:rPr>
              <a:t> B</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438926" y="1463453"/>
            <a:ext cx="5314147" cy="1815882"/>
          </a:xfrm>
          <a:prstGeom prst="rect">
            <a:avLst/>
          </a:prstGeom>
          <a:noFill/>
        </p:spPr>
        <p:txBody>
          <a:bodyPr wrap="none" rtlCol="0">
            <a:spAutoFit/>
          </a:bodyPr>
          <a:lstStyle/>
          <a:p>
            <a:pPr algn="ctr"/>
            <a:r>
              <a:rPr lang="de-DE" sz="2800" b="1" u="sng" dirty="0"/>
              <a:t>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a:t>s</a:t>
            </a:r>
            <a:r>
              <a:rPr lang="de-DE" sz="2800" b="1" u="sng"/>
              <a:t>ubsequently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p:sp>
        <p:nvSpPr>
          <p:cNvPr id="2" name="Rechteck 1">
            <a:extLst>
              <a:ext uri="{FF2B5EF4-FFF2-40B4-BE49-F238E27FC236}">
                <a16:creationId xmlns:a16="http://schemas.microsoft.com/office/drawing/2014/main" id="{85FFAD64-B583-4B1E-A19D-3939289F5BC7}"/>
              </a:ext>
            </a:extLst>
          </p:cNvPr>
          <p:cNvSpPr/>
          <p:nvPr/>
        </p:nvSpPr>
        <p:spPr>
          <a:xfrm>
            <a:off x="434608" y="3577539"/>
            <a:ext cx="2967479" cy="369332"/>
          </a:xfrm>
          <a:prstGeom prst="rect">
            <a:avLst/>
          </a:prstGeom>
        </p:spPr>
        <p:txBody>
          <a:bodyPr wrap="none">
            <a:spAutoFit/>
          </a:bodyPr>
          <a:lstStyle/>
          <a:p>
            <a:r>
              <a:rPr lang="de-DE" dirty="0" err="1">
                <a:hlinkClick r:id="rId5"/>
              </a:rPr>
              <a:t>Function</a:t>
            </a:r>
            <a:r>
              <a:rPr lang="de-DE" dirty="0">
                <a:hlinkClick r:id="rId5"/>
              </a:rPr>
              <a:t> </a:t>
            </a:r>
            <a:r>
              <a:rPr lang="de-DE" dirty="0" err="1">
                <a:hlinkClick r:id="rId5"/>
              </a:rPr>
              <a:t>translator</a:t>
            </a:r>
            <a:r>
              <a:rPr lang="de-DE" dirty="0">
                <a:hlinkClick r:id="rId5"/>
              </a:rPr>
              <a:t> (</a:t>
            </a:r>
            <a:r>
              <a:rPr lang="de-DE" dirty="0" err="1">
                <a:hlinkClick r:id="rId5"/>
              </a:rPr>
              <a:t>webpage</a:t>
            </a:r>
            <a:r>
              <a:rPr lang="de-DE" dirty="0">
                <a:hlinkClick r:id="rId5"/>
              </a:rPr>
              <a:t>)</a:t>
            </a:r>
            <a:endParaRPr lang="de-DE" dirty="0"/>
          </a:p>
        </p:txBody>
      </p:sp>
      <p:sp>
        <p:nvSpPr>
          <p:cNvPr id="3" name="Rechteck 2">
            <a:extLst>
              <a:ext uri="{FF2B5EF4-FFF2-40B4-BE49-F238E27FC236}">
                <a16:creationId xmlns:a16="http://schemas.microsoft.com/office/drawing/2014/main" id="{88AA3A3F-66EB-4B4E-B4A5-B83EA3D1A4B7}"/>
              </a:ext>
            </a:extLst>
          </p:cNvPr>
          <p:cNvSpPr/>
          <p:nvPr/>
        </p:nvSpPr>
        <p:spPr>
          <a:xfrm>
            <a:off x="434608" y="4258703"/>
            <a:ext cx="6096000" cy="369332"/>
          </a:xfrm>
          <a:prstGeom prst="rect">
            <a:avLst/>
          </a:prstGeom>
        </p:spPr>
        <p:txBody>
          <a:bodyPr>
            <a:spAutoFit/>
          </a:bodyPr>
          <a:lstStyle/>
          <a:p>
            <a:r>
              <a:rPr lang="de-DE" dirty="0" err="1">
                <a:hlinkClick r:id="rId6"/>
              </a:rPr>
              <a:t>Function</a:t>
            </a:r>
            <a:r>
              <a:rPr lang="de-DE" dirty="0">
                <a:hlinkClick r:id="rId6"/>
              </a:rPr>
              <a:t> </a:t>
            </a:r>
            <a:r>
              <a:rPr lang="de-DE" dirty="0" err="1">
                <a:hlinkClick r:id="rId6"/>
              </a:rPr>
              <a:t>translator</a:t>
            </a:r>
            <a:r>
              <a:rPr lang="de-DE" dirty="0">
                <a:hlinkClick r:id="rId6"/>
              </a:rPr>
              <a:t> Excel 1 (</a:t>
            </a:r>
            <a:r>
              <a:rPr lang="de-DE" dirty="0" err="1">
                <a:hlinkClick r:id="rId6"/>
              </a:rPr>
              <a:t>add</a:t>
            </a:r>
            <a:r>
              <a:rPr lang="de-DE" dirty="0">
                <a:hlinkClick r:id="rId6"/>
              </a:rPr>
              <a:t> in)</a:t>
            </a:r>
            <a:endParaRPr lang="de-DE"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454783" y="22126"/>
            <a:ext cx="8856984" cy="648072"/>
          </a:xfrm>
          <a:prstGeom prst="rect">
            <a:avLst/>
          </a:prstGeom>
          <a:noFill/>
        </p:spPr>
        <p:txBody>
          <a:bodyPr wrap="square" rtlCol="0">
            <a:noAutofit/>
          </a:bodyPr>
          <a:lstStyle/>
          <a:p>
            <a:pPr algn="ctr"/>
            <a:r>
              <a:rPr lang="de-DE" sz="3200" dirty="0" err="1"/>
              <a:t>Calculating</a:t>
            </a:r>
            <a:r>
              <a:rPr lang="de-DE" sz="3200" dirty="0"/>
              <a:t> </a:t>
            </a:r>
            <a:r>
              <a:rPr lang="de-DE" sz="3200" err="1"/>
              <a:t>with</a:t>
            </a:r>
            <a:r>
              <a:rPr lang="de-DE" sz="3200"/>
              <a:t> Expectated </a:t>
            </a:r>
            <a:r>
              <a:rPr lang="de-DE" sz="3200" dirty="0"/>
              <a:t>Value and </a:t>
            </a:r>
            <a:r>
              <a:rPr lang="de-DE" sz="3200" dirty="0" err="1"/>
              <a:t>Variance</a:t>
            </a:r>
            <a:endParaRPr lang="de-DE" sz="3200" baseline="30000" dirty="0"/>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4" y="692696"/>
            <a:ext cx="8856984" cy="5976664"/>
          </a:xfrm>
          <a:prstGeom prst="rect">
            <a:avLst/>
          </a:prstGeom>
          <a:noFill/>
        </p:spPr>
        <p:txBody>
          <a:bodyPr wrap="square" rtlCol="0">
            <a:noAutofit/>
          </a:bodyPr>
          <a:lstStyle/>
          <a:p>
            <a:r>
              <a:rPr lang="de-DE" sz="2400" b="1" dirty="0"/>
              <a:t>Constant:</a:t>
            </a:r>
          </a:p>
          <a:p>
            <a:endParaRPr lang="de-DE" sz="2400" b="1" dirty="0"/>
          </a:p>
          <a:p>
            <a:endParaRPr lang="de-DE" sz="2400" b="1" dirty="0"/>
          </a:p>
          <a:p>
            <a:endParaRPr lang="de-DE" sz="2400" b="1" dirty="0"/>
          </a:p>
          <a:p>
            <a:endParaRPr lang="de-DE" sz="2400" dirty="0"/>
          </a:p>
          <a:p>
            <a:r>
              <a:rPr lang="de-DE" sz="2400" b="1" dirty="0"/>
              <a:t>Constant </a:t>
            </a:r>
            <a:r>
              <a:rPr lang="de-DE" sz="2400" b="1" dirty="0" err="1"/>
              <a:t>factor</a:t>
            </a:r>
            <a:r>
              <a:rPr lang="de-DE" sz="2400" b="1" dirty="0"/>
              <a:t>:</a:t>
            </a:r>
          </a:p>
          <a:p>
            <a:endParaRPr lang="de-DE" sz="2400" b="1" dirty="0"/>
          </a:p>
          <a:p>
            <a:endParaRPr lang="de-DE" sz="2400" b="1" dirty="0"/>
          </a:p>
          <a:p>
            <a:endParaRPr lang="de-DE" sz="2400" b="1" dirty="0"/>
          </a:p>
          <a:p>
            <a:endParaRPr lang="de-DE" sz="2400" b="1" dirty="0"/>
          </a:p>
          <a:p>
            <a:endParaRPr lang="de-DE" sz="2400" b="1" dirty="0"/>
          </a:p>
          <a:p>
            <a:r>
              <a:rPr lang="de-DE" sz="2400" b="1" dirty="0"/>
              <a:t>Linear Transformation:</a:t>
            </a:r>
            <a:endParaRPr lang="de-DE" sz="2400" dirty="0"/>
          </a:p>
        </p:txBody>
      </p:sp>
      <p:graphicFrame>
        <p:nvGraphicFramePr>
          <p:cNvPr id="5" name="Objekt 4"/>
          <p:cNvGraphicFramePr>
            <a:graphicFrameLocks/>
          </p:cNvGraphicFramePr>
          <p:nvPr/>
        </p:nvGraphicFramePr>
        <p:xfrm>
          <a:off x="2423592" y="1343620"/>
          <a:ext cx="1823042" cy="540000"/>
        </p:xfrm>
        <a:graphic>
          <a:graphicData uri="http://schemas.openxmlformats.org/presentationml/2006/ole">
            <mc:AlternateContent xmlns:mc="http://schemas.openxmlformats.org/markup-compatibility/2006">
              <mc:Choice xmlns:v="urn:schemas-microsoft-com:vml" Requires="v">
                <p:oleObj spid="_x0000_s2168" name="Formel" r:id="rId3" imgW="571252" imgH="203112" progId="Equation.3">
                  <p:embed/>
                </p:oleObj>
              </mc:Choice>
              <mc:Fallback>
                <p:oleObj name="Formel" r:id="rId3" imgW="571252" imgH="203112" progId="Equation.3">
                  <p:embed/>
                  <p:pic>
                    <p:nvPicPr>
                      <p:cNvPr id="5" name="Objek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592" y="1343620"/>
                        <a:ext cx="1823042"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kt 7"/>
          <p:cNvGraphicFramePr>
            <a:graphicFrameLocks/>
          </p:cNvGraphicFramePr>
          <p:nvPr/>
        </p:nvGraphicFramePr>
        <p:xfrm>
          <a:off x="2423593" y="1988839"/>
          <a:ext cx="2186399" cy="540000"/>
        </p:xfrm>
        <a:graphic>
          <a:graphicData uri="http://schemas.openxmlformats.org/presentationml/2006/ole">
            <mc:AlternateContent xmlns:mc="http://schemas.openxmlformats.org/markup-compatibility/2006">
              <mc:Choice xmlns:v="urn:schemas-microsoft-com:vml" Requires="v">
                <p:oleObj spid="_x0000_s2169" name="Formel" r:id="rId5" imgW="685800" imgH="203200" progId="Equation.3">
                  <p:embed/>
                </p:oleObj>
              </mc:Choice>
              <mc:Fallback>
                <p:oleObj name="Formel" r:id="rId5" imgW="685800" imgH="203200" progId="Equation.3">
                  <p:embed/>
                  <p:pic>
                    <p:nvPicPr>
                      <p:cNvPr id="8" name="Objek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3593" y="1988839"/>
                        <a:ext cx="2186399"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kt 8"/>
          <p:cNvGraphicFramePr>
            <a:graphicFrameLocks/>
          </p:cNvGraphicFramePr>
          <p:nvPr/>
        </p:nvGraphicFramePr>
        <p:xfrm>
          <a:off x="2239963" y="3127375"/>
          <a:ext cx="3643312" cy="539750"/>
        </p:xfrm>
        <a:graphic>
          <a:graphicData uri="http://schemas.openxmlformats.org/presentationml/2006/ole">
            <mc:AlternateContent xmlns:mc="http://schemas.openxmlformats.org/markup-compatibility/2006">
              <mc:Choice xmlns:v="urn:schemas-microsoft-com:vml" Requires="v">
                <p:oleObj spid="_x0000_s2170" name="Formel" r:id="rId7" imgW="1143000" imgH="203040" progId="Equation.3">
                  <p:embed/>
                </p:oleObj>
              </mc:Choice>
              <mc:Fallback>
                <p:oleObj name="Formel" r:id="rId7" imgW="1143000" imgH="203040" progId="Equation.3">
                  <p:embed/>
                  <p:pic>
                    <p:nvPicPr>
                      <p:cNvPr id="9" name="Objekt 8"/>
                      <p:cNvPicPr>
                        <a:picLocks noChangeAspect="1" noChangeArrowheads="1"/>
                      </p:cNvPicPr>
                      <p:nvPr/>
                    </p:nvPicPr>
                    <p:blipFill>
                      <a:blip r:embed="rId8"/>
                      <a:srcRect/>
                      <a:stretch>
                        <a:fillRect/>
                      </a:stretch>
                    </p:blipFill>
                    <p:spPr bwMode="auto">
                      <a:xfrm>
                        <a:off x="2239963" y="3127375"/>
                        <a:ext cx="3643312"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kt 9"/>
          <p:cNvGraphicFramePr>
            <a:graphicFrameLocks/>
          </p:cNvGraphicFramePr>
          <p:nvPr/>
        </p:nvGraphicFramePr>
        <p:xfrm>
          <a:off x="2207569" y="3936478"/>
          <a:ext cx="3996001" cy="540000"/>
        </p:xfrm>
        <a:graphic>
          <a:graphicData uri="http://schemas.openxmlformats.org/presentationml/2006/ole">
            <mc:AlternateContent xmlns:mc="http://schemas.openxmlformats.org/markup-compatibility/2006">
              <mc:Choice xmlns:v="urn:schemas-microsoft-com:vml" Requires="v">
                <p:oleObj spid="_x0000_s2171" name="Formel" r:id="rId9" imgW="1409400" imgH="228600" progId="Equation.3">
                  <p:embed/>
                </p:oleObj>
              </mc:Choice>
              <mc:Fallback>
                <p:oleObj name="Formel" r:id="rId9" imgW="1409400" imgH="228600" progId="Equation.3">
                  <p:embed/>
                  <p:pic>
                    <p:nvPicPr>
                      <p:cNvPr id="10" name="Objekt 9"/>
                      <p:cNvPicPr>
                        <a:picLocks noChangeAspect="1" noChangeArrowheads="1"/>
                      </p:cNvPicPr>
                      <p:nvPr/>
                    </p:nvPicPr>
                    <p:blipFill>
                      <a:blip r:embed="rId10"/>
                      <a:srcRect/>
                      <a:stretch>
                        <a:fillRect/>
                      </a:stretch>
                    </p:blipFill>
                    <p:spPr bwMode="auto">
                      <a:xfrm>
                        <a:off x="2207569" y="3936478"/>
                        <a:ext cx="3996001"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kt 10"/>
          <p:cNvGraphicFramePr>
            <a:graphicFrameLocks/>
          </p:cNvGraphicFramePr>
          <p:nvPr/>
        </p:nvGraphicFramePr>
        <p:xfrm>
          <a:off x="2172766" y="5984875"/>
          <a:ext cx="4859338" cy="539750"/>
        </p:xfrm>
        <a:graphic>
          <a:graphicData uri="http://schemas.openxmlformats.org/presentationml/2006/ole">
            <mc:AlternateContent xmlns:mc="http://schemas.openxmlformats.org/markup-compatibility/2006">
              <mc:Choice xmlns:v="urn:schemas-microsoft-com:vml" Requires="v">
                <p:oleObj spid="_x0000_s2172" name="Formel" r:id="rId11" imgW="1714320" imgH="228600" progId="Equation.3">
                  <p:embed/>
                </p:oleObj>
              </mc:Choice>
              <mc:Fallback>
                <p:oleObj name="Formel" r:id="rId11" imgW="1714320" imgH="228600" progId="Equation.3">
                  <p:embed/>
                  <p:pic>
                    <p:nvPicPr>
                      <p:cNvPr id="11" name="Objekt 10"/>
                      <p:cNvPicPr>
                        <a:picLocks noChangeArrowheads="1"/>
                      </p:cNvPicPr>
                      <p:nvPr/>
                    </p:nvPicPr>
                    <p:blipFill>
                      <a:blip r:embed="rId12"/>
                      <a:srcRect/>
                      <a:stretch>
                        <a:fillRect/>
                      </a:stretch>
                    </p:blipFill>
                    <p:spPr bwMode="auto">
                      <a:xfrm>
                        <a:off x="2172766" y="5984875"/>
                        <a:ext cx="4859338"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kt 11"/>
          <p:cNvGraphicFramePr>
            <a:graphicFrameLocks/>
          </p:cNvGraphicFramePr>
          <p:nvPr/>
        </p:nvGraphicFramePr>
        <p:xfrm>
          <a:off x="2135560" y="5175250"/>
          <a:ext cx="4979988" cy="539750"/>
        </p:xfrm>
        <a:graphic>
          <a:graphicData uri="http://schemas.openxmlformats.org/presentationml/2006/ole">
            <mc:AlternateContent xmlns:mc="http://schemas.openxmlformats.org/markup-compatibility/2006">
              <mc:Choice xmlns:v="urn:schemas-microsoft-com:vml" Requires="v">
                <p:oleObj spid="_x0000_s2173" name="Formel" r:id="rId13" imgW="1562040" imgH="203040" progId="Equation.3">
                  <p:embed/>
                </p:oleObj>
              </mc:Choice>
              <mc:Fallback>
                <p:oleObj name="Formel" r:id="rId13" imgW="1562040" imgH="203040" progId="Equation.3">
                  <p:embed/>
                  <p:pic>
                    <p:nvPicPr>
                      <p:cNvPr id="12" name="Objekt 11"/>
                      <p:cNvPicPr>
                        <a:picLocks noChangeArrowheads="1"/>
                      </p:cNvPicPr>
                      <p:nvPr/>
                    </p:nvPicPr>
                    <p:blipFill>
                      <a:blip r:embed="rId14"/>
                      <a:srcRect/>
                      <a:stretch>
                        <a:fillRect/>
                      </a:stretch>
                    </p:blipFill>
                    <p:spPr bwMode="auto">
                      <a:xfrm>
                        <a:off x="2135560" y="5175250"/>
                        <a:ext cx="4979988"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hteck 1">
            <a:extLst>
              <a:ext uri="{FF2B5EF4-FFF2-40B4-BE49-F238E27FC236}">
                <a16:creationId xmlns:a16="http://schemas.microsoft.com/office/drawing/2014/main" id="{10141CB6-931F-8C87-C340-C95017FEA7D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15">
            <p14:nvContentPartPr>
              <p14:cNvPr id="3" name="Freihand 2">
                <a:extLst>
                  <a:ext uri="{FF2B5EF4-FFF2-40B4-BE49-F238E27FC236}">
                    <a16:creationId xmlns:a16="http://schemas.microsoft.com/office/drawing/2014/main" id="{35BB5B3B-759A-49CB-A8FD-AE7361FEEBF9}"/>
                  </a:ext>
                </a:extLst>
              </p14:cNvPr>
              <p14:cNvContentPartPr/>
              <p14:nvPr/>
            </p14:nvContentPartPr>
            <p14:xfrm>
              <a:off x="4736080" y="622680"/>
              <a:ext cx="5059080" cy="68760"/>
            </p14:xfrm>
          </p:contentPart>
        </mc:Choice>
        <mc:Fallback>
          <p:pic>
            <p:nvPicPr>
              <p:cNvPr id="3" name="Freihand 2">
                <a:extLst>
                  <a:ext uri="{FF2B5EF4-FFF2-40B4-BE49-F238E27FC236}">
                    <a16:creationId xmlns:a16="http://schemas.microsoft.com/office/drawing/2014/main" id="{35BB5B3B-759A-49CB-A8FD-AE7361FEEBF9}"/>
                  </a:ext>
                </a:extLst>
              </p:cNvPr>
              <p:cNvPicPr/>
              <p:nvPr/>
            </p:nvPicPr>
            <p:blipFill>
              <a:blip r:embed="rId16"/>
              <a:stretch>
                <a:fillRect/>
              </a:stretch>
            </p:blipFill>
            <p:spPr>
              <a:xfrm>
                <a:off x="4731760" y="618360"/>
                <a:ext cx="50677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755514FD-C8DB-4142-96F2-86A09CCAED1E}"/>
                  </a:ext>
                </a:extLst>
              </p14:cNvPr>
              <p14:cNvContentPartPr/>
              <p14:nvPr/>
            </p14:nvContentPartPr>
            <p14:xfrm>
              <a:off x="2971360" y="1405320"/>
              <a:ext cx="237600" cy="396720"/>
            </p14:xfrm>
          </p:contentPart>
        </mc:Choice>
        <mc:Fallback>
          <p:pic>
            <p:nvPicPr>
              <p:cNvPr id="13" name="Freihand 12">
                <a:extLst>
                  <a:ext uri="{FF2B5EF4-FFF2-40B4-BE49-F238E27FC236}">
                    <a16:creationId xmlns:a16="http://schemas.microsoft.com/office/drawing/2014/main" id="{755514FD-C8DB-4142-96F2-86A09CCAED1E}"/>
                  </a:ext>
                </a:extLst>
              </p:cNvPr>
              <p:cNvPicPr/>
              <p:nvPr/>
            </p:nvPicPr>
            <p:blipFill>
              <a:blip r:embed="rId18"/>
              <a:stretch>
                <a:fillRect/>
              </a:stretch>
            </p:blipFill>
            <p:spPr>
              <a:xfrm>
                <a:off x="2967040" y="1401000"/>
                <a:ext cx="246240" cy="405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65C8842B-BEAC-4A74-8AED-91B75D10738C}"/>
                  </a:ext>
                </a:extLst>
              </p14:cNvPr>
              <p14:cNvContentPartPr/>
              <p14:nvPr/>
            </p14:nvContentPartPr>
            <p14:xfrm>
              <a:off x="3876760" y="1749120"/>
              <a:ext cx="314280" cy="48600"/>
            </p14:xfrm>
          </p:contentPart>
        </mc:Choice>
        <mc:Fallback>
          <p:pic>
            <p:nvPicPr>
              <p:cNvPr id="14" name="Freihand 13">
                <a:extLst>
                  <a:ext uri="{FF2B5EF4-FFF2-40B4-BE49-F238E27FC236}">
                    <a16:creationId xmlns:a16="http://schemas.microsoft.com/office/drawing/2014/main" id="{65C8842B-BEAC-4A74-8AED-91B75D10738C}"/>
                  </a:ext>
                </a:extLst>
              </p:cNvPr>
              <p:cNvPicPr/>
              <p:nvPr/>
            </p:nvPicPr>
            <p:blipFill>
              <a:blip r:embed="rId20"/>
              <a:stretch>
                <a:fillRect/>
              </a:stretch>
            </p:blipFill>
            <p:spPr>
              <a:xfrm>
                <a:off x="3872440" y="1744800"/>
                <a:ext cx="3229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C180E69F-D2F6-48EA-A617-3BD55CB1A4AB}"/>
                  </a:ext>
                </a:extLst>
              </p14:cNvPr>
              <p14:cNvContentPartPr/>
              <p14:nvPr/>
            </p14:nvContentPartPr>
            <p14:xfrm>
              <a:off x="4233520" y="2417280"/>
              <a:ext cx="432000" cy="56880"/>
            </p14:xfrm>
          </p:contentPart>
        </mc:Choice>
        <mc:Fallback>
          <p:pic>
            <p:nvPicPr>
              <p:cNvPr id="15" name="Freihand 14">
                <a:extLst>
                  <a:ext uri="{FF2B5EF4-FFF2-40B4-BE49-F238E27FC236}">
                    <a16:creationId xmlns:a16="http://schemas.microsoft.com/office/drawing/2014/main" id="{C180E69F-D2F6-48EA-A617-3BD55CB1A4AB}"/>
                  </a:ext>
                </a:extLst>
              </p:cNvPr>
              <p:cNvPicPr/>
              <p:nvPr/>
            </p:nvPicPr>
            <p:blipFill>
              <a:blip r:embed="rId22"/>
              <a:stretch>
                <a:fillRect/>
              </a:stretch>
            </p:blipFill>
            <p:spPr>
              <a:xfrm>
                <a:off x="4229200" y="2412960"/>
                <a:ext cx="440640" cy="65520"/>
              </a:xfrm>
              <a:prstGeom prst="rect">
                <a:avLst/>
              </a:prstGeom>
            </p:spPr>
          </p:pic>
        </mc:Fallback>
      </mc:AlternateContent>
      <p:graphicFrame>
        <p:nvGraphicFramePr>
          <p:cNvPr id="16" name="Objekt 15">
            <a:extLst>
              <a:ext uri="{FF2B5EF4-FFF2-40B4-BE49-F238E27FC236}">
                <a16:creationId xmlns:a16="http://schemas.microsoft.com/office/drawing/2014/main" id="{29B2FDBC-7A96-492C-A644-42F9BBD30D85}"/>
              </a:ext>
            </a:extLst>
          </p:cNvPr>
          <p:cNvGraphicFramePr>
            <a:graphicFrameLocks noChangeAspect="1"/>
          </p:cNvGraphicFramePr>
          <p:nvPr>
            <p:extLst>
              <p:ext uri="{D42A27DB-BD31-4B8C-83A1-F6EECF244321}">
                <p14:modId xmlns:p14="http://schemas.microsoft.com/office/powerpoint/2010/main" val="494199200"/>
              </p:ext>
            </p:extLst>
          </p:nvPr>
        </p:nvGraphicFramePr>
        <p:xfrm>
          <a:off x="6825592" y="2157133"/>
          <a:ext cx="1971675" cy="627063"/>
        </p:xfrm>
        <a:graphic>
          <a:graphicData uri="http://schemas.openxmlformats.org/presentationml/2006/ole">
            <mc:AlternateContent xmlns:mc="http://schemas.openxmlformats.org/markup-compatibility/2006">
              <mc:Choice xmlns:v="urn:schemas-microsoft-com:vml" Requires="v">
                <p:oleObj spid="_x0000_s2174" name="Formel" r:id="rId23" imgW="1358640" imgH="431640" progId="Equation.3">
                  <p:embed/>
                </p:oleObj>
              </mc:Choice>
              <mc:Fallback>
                <p:oleObj name="Formel" r:id="rId23" imgW="1358640" imgH="431640" progId="Equation.3">
                  <p:embed/>
                  <p:pic>
                    <p:nvPicPr>
                      <p:cNvPr id="8" name="Objekt 7"/>
                      <p:cNvPicPr>
                        <a:picLocks noChangeAspect="1" noChangeArrowheads="1"/>
                      </p:cNvPicPr>
                      <p:nvPr/>
                    </p:nvPicPr>
                    <p:blipFill>
                      <a:blip r:embed="rId24"/>
                      <a:srcRect/>
                      <a:stretch>
                        <a:fillRect/>
                      </a:stretch>
                    </p:blipFill>
                    <p:spPr bwMode="auto">
                      <a:xfrm>
                        <a:off x="6825592" y="2157133"/>
                        <a:ext cx="1971675" cy="627063"/>
                      </a:xfrm>
                      <a:prstGeom prst="rect">
                        <a:avLst/>
                      </a:prstGeom>
                      <a:noFill/>
                      <a:ln>
                        <a:solidFill>
                          <a:schemeClr val="tx1"/>
                        </a:solidFill>
                      </a:ln>
                      <a:effectLst/>
                    </p:spPr>
                  </p:pic>
                </p:oleObj>
              </mc:Fallback>
            </mc:AlternateContent>
          </a:graphicData>
        </a:graphic>
      </p:graphicFrame>
      <p:graphicFrame>
        <p:nvGraphicFramePr>
          <p:cNvPr id="17" name="Objekt 16">
            <a:extLst>
              <a:ext uri="{FF2B5EF4-FFF2-40B4-BE49-F238E27FC236}">
                <a16:creationId xmlns:a16="http://schemas.microsoft.com/office/drawing/2014/main" id="{864BA203-BA07-4F90-B415-AC0A10A7D273}"/>
              </a:ext>
            </a:extLst>
          </p:cNvPr>
          <p:cNvGraphicFramePr>
            <a:graphicFrameLocks noChangeAspect="1"/>
          </p:cNvGraphicFramePr>
          <p:nvPr>
            <p:extLst>
              <p:ext uri="{D42A27DB-BD31-4B8C-83A1-F6EECF244321}">
                <p14:modId xmlns:p14="http://schemas.microsoft.com/office/powerpoint/2010/main" val="1913086005"/>
              </p:ext>
            </p:extLst>
          </p:nvPr>
        </p:nvGraphicFramePr>
        <p:xfrm>
          <a:off x="9186204" y="2035351"/>
          <a:ext cx="2468563" cy="820738"/>
        </p:xfrm>
        <a:graphic>
          <a:graphicData uri="http://schemas.openxmlformats.org/presentationml/2006/ole">
            <mc:AlternateContent xmlns:mc="http://schemas.openxmlformats.org/markup-compatibility/2006">
              <mc:Choice xmlns:v="urn:schemas-microsoft-com:vml" Requires="v">
                <p:oleObj spid="_x0000_s2175" name="Formel" r:id="rId25" imgW="1447560" imgH="482400" progId="Equation.3">
                  <p:embed/>
                </p:oleObj>
              </mc:Choice>
              <mc:Fallback>
                <p:oleObj name="Formel" r:id="rId25" imgW="1447560" imgH="482400" progId="Equation.3">
                  <p:embed/>
                  <p:pic>
                    <p:nvPicPr>
                      <p:cNvPr id="15" name="Objekt 14"/>
                      <p:cNvPicPr>
                        <a:picLocks noChangeAspect="1" noChangeArrowheads="1"/>
                      </p:cNvPicPr>
                      <p:nvPr/>
                    </p:nvPicPr>
                    <p:blipFill>
                      <a:blip r:embed="rId26"/>
                      <a:srcRect/>
                      <a:stretch>
                        <a:fillRect/>
                      </a:stretch>
                    </p:blipFill>
                    <p:spPr bwMode="auto">
                      <a:xfrm>
                        <a:off x="9186204" y="2035351"/>
                        <a:ext cx="2468563" cy="820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2B106E38-5F9F-441D-9614-76C490675B0E}"/>
                  </a:ext>
                </a:extLst>
              </p14:cNvPr>
              <p14:cNvContentPartPr/>
              <p14:nvPr/>
            </p14:nvContentPartPr>
            <p14:xfrm>
              <a:off x="10927360" y="1298760"/>
              <a:ext cx="32400" cy="33120"/>
            </p14:xfrm>
          </p:contentPart>
        </mc:Choice>
        <mc:Fallback>
          <p:pic>
            <p:nvPicPr>
              <p:cNvPr id="18" name="Freihand 17">
                <a:extLst>
                  <a:ext uri="{FF2B5EF4-FFF2-40B4-BE49-F238E27FC236}">
                    <a16:creationId xmlns:a16="http://schemas.microsoft.com/office/drawing/2014/main" id="{2B106E38-5F9F-441D-9614-76C490675B0E}"/>
                  </a:ext>
                </a:extLst>
              </p:cNvPr>
              <p:cNvPicPr/>
              <p:nvPr/>
            </p:nvPicPr>
            <p:blipFill>
              <a:blip r:embed="rId28"/>
              <a:stretch>
                <a:fillRect/>
              </a:stretch>
            </p:blipFill>
            <p:spPr>
              <a:xfrm>
                <a:off x="10923040" y="1294440"/>
                <a:ext cx="410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91" name="Freihand 90">
                <a:extLst>
                  <a:ext uri="{FF2B5EF4-FFF2-40B4-BE49-F238E27FC236}">
                    <a16:creationId xmlns:a16="http://schemas.microsoft.com/office/drawing/2014/main" id="{EAFF7D21-BDD0-46CE-8152-1423D39B6ABD}"/>
                  </a:ext>
                </a:extLst>
              </p14:cNvPr>
              <p14:cNvContentPartPr/>
              <p14:nvPr/>
            </p14:nvContentPartPr>
            <p14:xfrm>
              <a:off x="2818720" y="3550560"/>
              <a:ext cx="206640" cy="60480"/>
            </p14:xfrm>
          </p:contentPart>
        </mc:Choice>
        <mc:Fallback>
          <p:pic>
            <p:nvPicPr>
              <p:cNvPr id="91" name="Freihand 90">
                <a:extLst>
                  <a:ext uri="{FF2B5EF4-FFF2-40B4-BE49-F238E27FC236}">
                    <a16:creationId xmlns:a16="http://schemas.microsoft.com/office/drawing/2014/main" id="{EAFF7D21-BDD0-46CE-8152-1423D39B6ABD}"/>
                  </a:ext>
                </a:extLst>
              </p:cNvPr>
              <p:cNvPicPr/>
              <p:nvPr/>
            </p:nvPicPr>
            <p:blipFill>
              <a:blip r:embed="rId30"/>
              <a:stretch>
                <a:fillRect/>
              </a:stretch>
            </p:blipFill>
            <p:spPr>
              <a:xfrm>
                <a:off x="2814400" y="3546240"/>
                <a:ext cx="2152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95" name="Freihand 94">
                <a:extLst>
                  <a:ext uri="{FF2B5EF4-FFF2-40B4-BE49-F238E27FC236}">
                    <a16:creationId xmlns:a16="http://schemas.microsoft.com/office/drawing/2014/main" id="{235D044F-80FD-4D96-AF9E-FFE25C3B1070}"/>
                  </a:ext>
                </a:extLst>
              </p14:cNvPr>
              <p14:cNvContentPartPr/>
              <p14:nvPr/>
            </p14:nvContentPartPr>
            <p14:xfrm>
              <a:off x="4336480" y="3082560"/>
              <a:ext cx="569880" cy="579240"/>
            </p14:xfrm>
          </p:contentPart>
        </mc:Choice>
        <mc:Fallback>
          <p:pic>
            <p:nvPicPr>
              <p:cNvPr id="95" name="Freihand 94">
                <a:extLst>
                  <a:ext uri="{FF2B5EF4-FFF2-40B4-BE49-F238E27FC236}">
                    <a16:creationId xmlns:a16="http://schemas.microsoft.com/office/drawing/2014/main" id="{235D044F-80FD-4D96-AF9E-FFE25C3B1070}"/>
                  </a:ext>
                </a:extLst>
              </p:cNvPr>
              <p:cNvPicPr/>
              <p:nvPr/>
            </p:nvPicPr>
            <p:blipFill>
              <a:blip r:embed="rId32"/>
              <a:stretch>
                <a:fillRect/>
              </a:stretch>
            </p:blipFill>
            <p:spPr>
              <a:xfrm>
                <a:off x="4332160" y="3078240"/>
                <a:ext cx="578520" cy="587880"/>
              </a:xfrm>
              <a:prstGeom prst="rect">
                <a:avLst/>
              </a:prstGeom>
            </p:spPr>
          </p:pic>
        </mc:Fallback>
      </mc:AlternateContent>
      <p:graphicFrame>
        <p:nvGraphicFramePr>
          <p:cNvPr id="99" name="Objekt 98">
            <a:extLst>
              <a:ext uri="{FF2B5EF4-FFF2-40B4-BE49-F238E27FC236}">
                <a16:creationId xmlns:a16="http://schemas.microsoft.com/office/drawing/2014/main" id="{0190A202-076E-4C75-B73D-4958D95FEE38}"/>
              </a:ext>
            </a:extLst>
          </p:cNvPr>
          <p:cNvGraphicFramePr>
            <a:graphicFrameLocks/>
          </p:cNvGraphicFramePr>
          <p:nvPr>
            <p:extLst>
              <p:ext uri="{D42A27DB-BD31-4B8C-83A1-F6EECF244321}">
                <p14:modId xmlns:p14="http://schemas.microsoft.com/office/powerpoint/2010/main" val="1087807837"/>
              </p:ext>
            </p:extLst>
          </p:nvPr>
        </p:nvGraphicFramePr>
        <p:xfrm>
          <a:off x="6539431" y="3192825"/>
          <a:ext cx="2903538" cy="625475"/>
        </p:xfrm>
        <a:graphic>
          <a:graphicData uri="http://schemas.openxmlformats.org/presentationml/2006/ole">
            <mc:AlternateContent xmlns:mc="http://schemas.openxmlformats.org/markup-compatibility/2006">
              <mc:Choice xmlns:v="urn:schemas-microsoft-com:vml" Requires="v">
                <p:oleObj spid="_x0000_s2176" name="Formel" r:id="rId33" imgW="1981080" imgH="431640" progId="Equation.3">
                  <p:embed/>
                </p:oleObj>
              </mc:Choice>
              <mc:Fallback>
                <p:oleObj name="Formel" r:id="rId33" imgW="1981080" imgH="431640" progId="Equation.3">
                  <p:embed/>
                  <p:pic>
                    <p:nvPicPr>
                      <p:cNvPr id="9" name="Objekt 8"/>
                      <p:cNvPicPr>
                        <a:picLocks noChangeAspect="1" noChangeArrowheads="1"/>
                      </p:cNvPicPr>
                      <p:nvPr/>
                    </p:nvPicPr>
                    <p:blipFill>
                      <a:blip r:embed="rId34"/>
                      <a:srcRect/>
                      <a:stretch>
                        <a:fillRect/>
                      </a:stretch>
                    </p:blipFill>
                    <p:spPr bwMode="auto">
                      <a:xfrm>
                        <a:off x="6539431" y="3192825"/>
                        <a:ext cx="2903538" cy="625475"/>
                      </a:xfrm>
                      <a:prstGeom prst="rect">
                        <a:avLst/>
                      </a:prstGeom>
                      <a:noFill/>
                      <a:ln>
                        <a:solidFill>
                          <a:schemeClr val="tx1"/>
                        </a:solidFill>
                      </a:ln>
                    </p:spPr>
                  </p:pic>
                </p:oleObj>
              </mc:Fallback>
            </mc:AlternateContent>
          </a:graphicData>
        </a:graphic>
      </p:graphicFrame>
      <p:graphicFrame>
        <p:nvGraphicFramePr>
          <p:cNvPr id="100" name="Objekt 99">
            <a:extLst>
              <a:ext uri="{FF2B5EF4-FFF2-40B4-BE49-F238E27FC236}">
                <a16:creationId xmlns:a16="http://schemas.microsoft.com/office/drawing/2014/main" id="{913B0950-1336-4D92-9CEB-A977746C4DFD}"/>
              </a:ext>
            </a:extLst>
          </p:cNvPr>
          <p:cNvGraphicFramePr>
            <a:graphicFrameLocks noChangeAspect="1"/>
          </p:cNvGraphicFramePr>
          <p:nvPr>
            <p:extLst>
              <p:ext uri="{D42A27DB-BD31-4B8C-83A1-F6EECF244321}">
                <p14:modId xmlns:p14="http://schemas.microsoft.com/office/powerpoint/2010/main" val="4225563153"/>
              </p:ext>
            </p:extLst>
          </p:nvPr>
        </p:nvGraphicFramePr>
        <p:xfrm>
          <a:off x="9710200" y="3218298"/>
          <a:ext cx="2284177" cy="527903"/>
        </p:xfrm>
        <a:graphic>
          <a:graphicData uri="http://schemas.openxmlformats.org/presentationml/2006/ole">
            <mc:AlternateContent xmlns:mc="http://schemas.openxmlformats.org/markup-compatibility/2006">
              <mc:Choice xmlns:v="urn:schemas-microsoft-com:vml" Requires="v">
                <p:oleObj spid="_x0000_s2177" name="Formel" r:id="rId35" imgW="2082600" imgH="482400" progId="Equation.3">
                  <p:embed/>
                </p:oleObj>
              </mc:Choice>
              <mc:Fallback>
                <p:oleObj name="Formel" r:id="rId35" imgW="2082600" imgH="482400" progId="Equation.3">
                  <p:embed/>
                  <p:pic>
                    <p:nvPicPr>
                      <p:cNvPr id="16" name="Objekt 15"/>
                      <p:cNvPicPr>
                        <a:picLocks noChangeAspect="1" noChangeArrowheads="1"/>
                      </p:cNvPicPr>
                      <p:nvPr/>
                    </p:nvPicPr>
                    <p:blipFill>
                      <a:blip r:embed="rId36"/>
                      <a:srcRect/>
                      <a:stretch>
                        <a:fillRect/>
                      </a:stretch>
                    </p:blipFill>
                    <p:spPr bwMode="auto">
                      <a:xfrm>
                        <a:off x="9710200" y="3218298"/>
                        <a:ext cx="2284177" cy="527903"/>
                      </a:xfrm>
                      <a:prstGeom prst="rect">
                        <a:avLst/>
                      </a:prstGeom>
                      <a:noFill/>
                      <a:ln w="9525">
                        <a:solidFill>
                          <a:schemeClr val="tx1"/>
                        </a:solidFill>
                        <a:miter lim="800000"/>
                        <a:headEnd/>
                        <a:tailEnd/>
                      </a:ln>
                      <a:effectLst/>
                    </p:spPr>
                  </p:pic>
                </p:oleObj>
              </mc:Fallback>
            </mc:AlternateContent>
          </a:graphicData>
        </a:graphic>
      </p:graphicFrame>
      <mc:AlternateContent xmlns:mc="http://schemas.openxmlformats.org/markup-compatibility/2006">
        <mc:Choice xmlns:p14="http://schemas.microsoft.com/office/powerpoint/2010/main" Requires="p14">
          <p:contentPart p14:bwMode="auto" r:id="rId37">
            <p14:nvContentPartPr>
              <p14:cNvPr id="101" name="Freihand 100">
                <a:extLst>
                  <a:ext uri="{FF2B5EF4-FFF2-40B4-BE49-F238E27FC236}">
                    <a16:creationId xmlns:a16="http://schemas.microsoft.com/office/drawing/2014/main" id="{A13A9146-8211-4F62-B6C7-7ABC751C74A4}"/>
                  </a:ext>
                </a:extLst>
              </p14:cNvPr>
              <p14:cNvContentPartPr/>
              <p14:nvPr/>
            </p14:nvContentPartPr>
            <p14:xfrm>
              <a:off x="8180920" y="3488280"/>
              <a:ext cx="71280" cy="79200"/>
            </p14:xfrm>
          </p:contentPart>
        </mc:Choice>
        <mc:Fallback>
          <p:pic>
            <p:nvPicPr>
              <p:cNvPr id="101" name="Freihand 100">
                <a:extLst>
                  <a:ext uri="{FF2B5EF4-FFF2-40B4-BE49-F238E27FC236}">
                    <a16:creationId xmlns:a16="http://schemas.microsoft.com/office/drawing/2014/main" id="{A13A9146-8211-4F62-B6C7-7ABC751C74A4}"/>
                  </a:ext>
                </a:extLst>
              </p:cNvPr>
              <p:cNvPicPr/>
              <p:nvPr/>
            </p:nvPicPr>
            <p:blipFill>
              <a:blip r:embed="rId38"/>
              <a:stretch>
                <a:fillRect/>
              </a:stretch>
            </p:blipFill>
            <p:spPr>
              <a:xfrm>
                <a:off x="8176600" y="3483960"/>
                <a:ext cx="799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0" name="Freihand 269">
                <a:extLst>
                  <a:ext uri="{FF2B5EF4-FFF2-40B4-BE49-F238E27FC236}">
                    <a16:creationId xmlns:a16="http://schemas.microsoft.com/office/drawing/2014/main" id="{F7F59611-9384-453C-9328-396ED2F54D10}"/>
                  </a:ext>
                </a:extLst>
              </p14:cNvPr>
              <p14:cNvContentPartPr/>
              <p14:nvPr/>
            </p14:nvContentPartPr>
            <p14:xfrm>
              <a:off x="1059040" y="1337640"/>
              <a:ext cx="1193040" cy="3098880"/>
            </p14:xfrm>
          </p:contentPart>
        </mc:Choice>
        <mc:Fallback>
          <p:pic>
            <p:nvPicPr>
              <p:cNvPr id="270" name="Freihand 269">
                <a:extLst>
                  <a:ext uri="{FF2B5EF4-FFF2-40B4-BE49-F238E27FC236}">
                    <a16:creationId xmlns:a16="http://schemas.microsoft.com/office/drawing/2014/main" id="{F7F59611-9384-453C-9328-396ED2F54D10}"/>
                  </a:ext>
                </a:extLst>
              </p:cNvPr>
              <p:cNvPicPr/>
              <p:nvPr/>
            </p:nvPicPr>
            <p:blipFill>
              <a:blip r:embed="rId40"/>
              <a:stretch>
                <a:fillRect/>
              </a:stretch>
            </p:blipFill>
            <p:spPr>
              <a:xfrm>
                <a:off x="1054720" y="1333320"/>
                <a:ext cx="1201680" cy="31075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2" name="Freihand 271">
                <a:extLst>
                  <a:ext uri="{FF2B5EF4-FFF2-40B4-BE49-F238E27FC236}">
                    <a16:creationId xmlns:a16="http://schemas.microsoft.com/office/drawing/2014/main" id="{ED2D5014-09DB-4DCF-AD62-B769DEB04D93}"/>
                  </a:ext>
                </a:extLst>
              </p14:cNvPr>
              <p14:cNvContentPartPr/>
              <p14:nvPr/>
            </p14:nvContentPartPr>
            <p14:xfrm>
              <a:off x="3167920" y="5061120"/>
              <a:ext cx="533160" cy="718560"/>
            </p14:xfrm>
          </p:contentPart>
        </mc:Choice>
        <mc:Fallback>
          <p:pic>
            <p:nvPicPr>
              <p:cNvPr id="272" name="Freihand 271">
                <a:extLst>
                  <a:ext uri="{FF2B5EF4-FFF2-40B4-BE49-F238E27FC236}">
                    <a16:creationId xmlns:a16="http://schemas.microsoft.com/office/drawing/2014/main" id="{ED2D5014-09DB-4DCF-AD62-B769DEB04D93}"/>
                  </a:ext>
                </a:extLst>
              </p:cNvPr>
              <p:cNvPicPr/>
              <p:nvPr/>
            </p:nvPicPr>
            <p:blipFill>
              <a:blip r:embed="rId42"/>
              <a:stretch>
                <a:fillRect/>
              </a:stretch>
            </p:blipFill>
            <p:spPr>
              <a:xfrm>
                <a:off x="3163600" y="5056800"/>
                <a:ext cx="541800" cy="727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3" name="Freihand 272">
                <a:extLst>
                  <a:ext uri="{FF2B5EF4-FFF2-40B4-BE49-F238E27FC236}">
                    <a16:creationId xmlns:a16="http://schemas.microsoft.com/office/drawing/2014/main" id="{8A5D0BF9-D26F-4902-BFEE-45981D4894CE}"/>
                  </a:ext>
                </a:extLst>
              </p14:cNvPr>
              <p14:cNvContentPartPr/>
              <p14:nvPr/>
            </p14:nvContentPartPr>
            <p14:xfrm>
              <a:off x="3963880" y="5106120"/>
              <a:ext cx="360000" cy="548280"/>
            </p14:xfrm>
          </p:contentPart>
        </mc:Choice>
        <mc:Fallback>
          <p:pic>
            <p:nvPicPr>
              <p:cNvPr id="273" name="Freihand 272">
                <a:extLst>
                  <a:ext uri="{FF2B5EF4-FFF2-40B4-BE49-F238E27FC236}">
                    <a16:creationId xmlns:a16="http://schemas.microsoft.com/office/drawing/2014/main" id="{8A5D0BF9-D26F-4902-BFEE-45981D4894CE}"/>
                  </a:ext>
                </a:extLst>
              </p:cNvPr>
              <p:cNvPicPr/>
              <p:nvPr/>
            </p:nvPicPr>
            <p:blipFill>
              <a:blip r:embed="rId44"/>
              <a:stretch>
                <a:fillRect/>
              </a:stretch>
            </p:blipFill>
            <p:spPr>
              <a:xfrm>
                <a:off x="3959560" y="5101800"/>
                <a:ext cx="368640" cy="556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2" name="Freihand 281">
                <a:extLst>
                  <a:ext uri="{FF2B5EF4-FFF2-40B4-BE49-F238E27FC236}">
                    <a16:creationId xmlns:a16="http://schemas.microsoft.com/office/drawing/2014/main" id="{59CACBCE-9269-43AE-8FBB-D4E3693AD7DF}"/>
                  </a:ext>
                </a:extLst>
              </p14:cNvPr>
              <p14:cNvContentPartPr/>
              <p14:nvPr/>
            </p14:nvContentPartPr>
            <p14:xfrm>
              <a:off x="3028960" y="6479520"/>
              <a:ext cx="1586520" cy="48600"/>
            </p14:xfrm>
          </p:contentPart>
        </mc:Choice>
        <mc:Fallback>
          <p:pic>
            <p:nvPicPr>
              <p:cNvPr id="282" name="Freihand 281">
                <a:extLst>
                  <a:ext uri="{FF2B5EF4-FFF2-40B4-BE49-F238E27FC236}">
                    <a16:creationId xmlns:a16="http://schemas.microsoft.com/office/drawing/2014/main" id="{59CACBCE-9269-43AE-8FBB-D4E3693AD7DF}"/>
                  </a:ext>
                </a:extLst>
              </p:cNvPr>
              <p:cNvPicPr/>
              <p:nvPr/>
            </p:nvPicPr>
            <p:blipFill>
              <a:blip r:embed="rId46"/>
              <a:stretch>
                <a:fillRect/>
              </a:stretch>
            </p:blipFill>
            <p:spPr>
              <a:xfrm>
                <a:off x="3024640" y="6475200"/>
                <a:ext cx="15951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8" name="Freihand 287">
                <a:extLst>
                  <a:ext uri="{FF2B5EF4-FFF2-40B4-BE49-F238E27FC236}">
                    <a16:creationId xmlns:a16="http://schemas.microsoft.com/office/drawing/2014/main" id="{E9E378EE-5210-4F9B-BB13-42A0369C8E6F}"/>
                  </a:ext>
                </a:extLst>
              </p14:cNvPr>
              <p14:cNvContentPartPr/>
              <p14:nvPr/>
            </p14:nvContentPartPr>
            <p14:xfrm>
              <a:off x="2389600" y="2474880"/>
              <a:ext cx="2136600" cy="160200"/>
            </p14:xfrm>
          </p:contentPart>
        </mc:Choice>
        <mc:Fallback>
          <p:pic>
            <p:nvPicPr>
              <p:cNvPr id="288" name="Freihand 287">
                <a:extLst>
                  <a:ext uri="{FF2B5EF4-FFF2-40B4-BE49-F238E27FC236}">
                    <a16:creationId xmlns:a16="http://schemas.microsoft.com/office/drawing/2014/main" id="{E9E378EE-5210-4F9B-BB13-42A0369C8E6F}"/>
                  </a:ext>
                </a:extLst>
              </p:cNvPr>
              <p:cNvPicPr/>
              <p:nvPr/>
            </p:nvPicPr>
            <p:blipFill>
              <a:blip r:embed="rId48"/>
              <a:stretch>
                <a:fillRect/>
              </a:stretch>
            </p:blipFill>
            <p:spPr>
              <a:xfrm>
                <a:off x="2385280" y="2470560"/>
                <a:ext cx="21452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9" name="Freihand 288">
                <a:extLst>
                  <a:ext uri="{FF2B5EF4-FFF2-40B4-BE49-F238E27FC236}">
                    <a16:creationId xmlns:a16="http://schemas.microsoft.com/office/drawing/2014/main" id="{73A52B7E-3A7D-4198-B35B-976346568C68}"/>
                  </a:ext>
                </a:extLst>
              </p14:cNvPr>
              <p14:cNvContentPartPr/>
              <p14:nvPr/>
            </p14:nvContentPartPr>
            <p14:xfrm>
              <a:off x="4060000" y="5933040"/>
              <a:ext cx="455760" cy="722880"/>
            </p14:xfrm>
          </p:contentPart>
        </mc:Choice>
        <mc:Fallback>
          <p:pic>
            <p:nvPicPr>
              <p:cNvPr id="289" name="Freihand 288">
                <a:extLst>
                  <a:ext uri="{FF2B5EF4-FFF2-40B4-BE49-F238E27FC236}">
                    <a16:creationId xmlns:a16="http://schemas.microsoft.com/office/drawing/2014/main" id="{73A52B7E-3A7D-4198-B35B-976346568C68}"/>
                  </a:ext>
                </a:extLst>
              </p:cNvPr>
              <p:cNvPicPr/>
              <p:nvPr/>
            </p:nvPicPr>
            <p:blipFill>
              <a:blip r:embed="rId50"/>
              <a:stretch>
                <a:fillRect/>
              </a:stretch>
            </p:blipFill>
            <p:spPr>
              <a:xfrm>
                <a:off x="4055680" y="5928720"/>
                <a:ext cx="464400" cy="731520"/>
              </a:xfrm>
              <a:prstGeom prst="rect">
                <a:avLst/>
              </a:prstGeom>
            </p:spPr>
          </p:pic>
        </mc:Fallback>
      </mc:AlternateContent>
      <p:grpSp>
        <p:nvGrpSpPr>
          <p:cNvPr id="292" name="Gruppieren 291">
            <a:extLst>
              <a:ext uri="{FF2B5EF4-FFF2-40B4-BE49-F238E27FC236}">
                <a16:creationId xmlns:a16="http://schemas.microsoft.com/office/drawing/2014/main" id="{D658FE6D-F77F-4037-A3C8-F0BCBB8845AD}"/>
              </a:ext>
            </a:extLst>
          </p:cNvPr>
          <p:cNvGrpSpPr/>
          <p:nvPr/>
        </p:nvGrpSpPr>
        <p:grpSpPr>
          <a:xfrm>
            <a:off x="809920" y="350880"/>
            <a:ext cx="11148840" cy="6555960"/>
            <a:chOff x="809920" y="350880"/>
            <a:chExt cx="11148840" cy="6555960"/>
          </a:xfrm>
        </p:grpSpPr>
        <mc:AlternateContent xmlns:mc="http://schemas.openxmlformats.org/markup-compatibility/2006">
          <mc:Choice xmlns:p14="http://schemas.microsoft.com/office/powerpoint/2010/main" Requires="p14">
            <p:contentPart p14:bwMode="auto" r:id="rId51">
              <p14:nvContentPartPr>
                <p14:cNvPr id="21" name="Freihand 20">
                  <a:extLst>
                    <a:ext uri="{FF2B5EF4-FFF2-40B4-BE49-F238E27FC236}">
                      <a16:creationId xmlns:a16="http://schemas.microsoft.com/office/drawing/2014/main" id="{685BA406-BA5B-45D6-9D2D-4B228148DAEC}"/>
                    </a:ext>
                  </a:extLst>
                </p14:cNvPr>
                <p14:cNvContentPartPr/>
                <p14:nvPr/>
              </p14:nvContentPartPr>
              <p14:xfrm>
                <a:off x="8406280" y="953880"/>
                <a:ext cx="247320" cy="34560"/>
              </p14:xfrm>
            </p:contentPart>
          </mc:Choice>
          <mc:Fallback>
            <p:pic>
              <p:nvPicPr>
                <p:cNvPr id="21" name="Freihand 20">
                  <a:extLst>
                    <a:ext uri="{FF2B5EF4-FFF2-40B4-BE49-F238E27FC236}">
                      <a16:creationId xmlns:a16="http://schemas.microsoft.com/office/drawing/2014/main" id="{685BA406-BA5B-45D6-9D2D-4B228148DAEC}"/>
                    </a:ext>
                  </a:extLst>
                </p:cNvPr>
                <p:cNvPicPr/>
                <p:nvPr/>
              </p:nvPicPr>
              <p:blipFill>
                <a:blip r:embed="rId52"/>
                <a:stretch>
                  <a:fillRect/>
                </a:stretch>
              </p:blipFill>
              <p:spPr>
                <a:xfrm>
                  <a:off x="8401960" y="949560"/>
                  <a:ext cx="2559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2" name="Freihand 21">
                  <a:extLst>
                    <a:ext uri="{FF2B5EF4-FFF2-40B4-BE49-F238E27FC236}">
                      <a16:creationId xmlns:a16="http://schemas.microsoft.com/office/drawing/2014/main" id="{1B727310-B481-492A-8C26-632828B21EB6}"/>
                    </a:ext>
                  </a:extLst>
                </p14:cNvPr>
                <p14:cNvContentPartPr/>
                <p14:nvPr/>
              </p14:nvContentPartPr>
              <p14:xfrm>
                <a:off x="8420680" y="970080"/>
                <a:ext cx="204840" cy="171360"/>
              </p14:xfrm>
            </p:contentPart>
          </mc:Choice>
          <mc:Fallback>
            <p:pic>
              <p:nvPicPr>
                <p:cNvPr id="22" name="Freihand 21">
                  <a:extLst>
                    <a:ext uri="{FF2B5EF4-FFF2-40B4-BE49-F238E27FC236}">
                      <a16:creationId xmlns:a16="http://schemas.microsoft.com/office/drawing/2014/main" id="{1B727310-B481-492A-8C26-632828B21EB6}"/>
                    </a:ext>
                  </a:extLst>
                </p:cNvPr>
                <p:cNvPicPr/>
                <p:nvPr/>
              </p:nvPicPr>
              <p:blipFill>
                <a:blip r:embed="rId54"/>
                <a:stretch>
                  <a:fillRect/>
                </a:stretch>
              </p:blipFill>
              <p:spPr>
                <a:xfrm>
                  <a:off x="8416360" y="965760"/>
                  <a:ext cx="2134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4" name="Freihand 23">
                  <a:extLst>
                    <a:ext uri="{FF2B5EF4-FFF2-40B4-BE49-F238E27FC236}">
                      <a16:creationId xmlns:a16="http://schemas.microsoft.com/office/drawing/2014/main" id="{1FD429EE-2169-462B-B80A-BEE93CFEEB01}"/>
                    </a:ext>
                  </a:extLst>
                </p14:cNvPr>
                <p14:cNvContentPartPr/>
                <p14:nvPr/>
              </p14:nvContentPartPr>
              <p14:xfrm>
                <a:off x="8713000" y="1002840"/>
                <a:ext cx="106200" cy="111600"/>
              </p14:xfrm>
            </p:contentPart>
          </mc:Choice>
          <mc:Fallback>
            <p:pic>
              <p:nvPicPr>
                <p:cNvPr id="24" name="Freihand 23">
                  <a:extLst>
                    <a:ext uri="{FF2B5EF4-FFF2-40B4-BE49-F238E27FC236}">
                      <a16:creationId xmlns:a16="http://schemas.microsoft.com/office/drawing/2014/main" id="{1FD429EE-2169-462B-B80A-BEE93CFEEB01}"/>
                    </a:ext>
                  </a:extLst>
                </p:cNvPr>
                <p:cNvPicPr/>
                <p:nvPr/>
              </p:nvPicPr>
              <p:blipFill>
                <a:blip r:embed="rId56"/>
                <a:stretch>
                  <a:fillRect/>
                </a:stretch>
              </p:blipFill>
              <p:spPr>
                <a:xfrm>
                  <a:off x="8708680" y="998520"/>
                  <a:ext cx="1148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5" name="Freihand 24">
                  <a:extLst>
                    <a:ext uri="{FF2B5EF4-FFF2-40B4-BE49-F238E27FC236}">
                      <a16:creationId xmlns:a16="http://schemas.microsoft.com/office/drawing/2014/main" id="{1F744B24-1072-4C22-922B-835E5D200AE8}"/>
                    </a:ext>
                  </a:extLst>
                </p14:cNvPr>
                <p14:cNvContentPartPr/>
                <p14:nvPr/>
              </p14:nvContentPartPr>
              <p14:xfrm>
                <a:off x="8722360" y="1048560"/>
                <a:ext cx="104400" cy="37080"/>
              </p14:xfrm>
            </p:contentPart>
          </mc:Choice>
          <mc:Fallback>
            <p:pic>
              <p:nvPicPr>
                <p:cNvPr id="25" name="Freihand 24">
                  <a:extLst>
                    <a:ext uri="{FF2B5EF4-FFF2-40B4-BE49-F238E27FC236}">
                      <a16:creationId xmlns:a16="http://schemas.microsoft.com/office/drawing/2014/main" id="{1F744B24-1072-4C22-922B-835E5D200AE8}"/>
                    </a:ext>
                  </a:extLst>
                </p:cNvPr>
                <p:cNvPicPr/>
                <p:nvPr/>
              </p:nvPicPr>
              <p:blipFill>
                <a:blip r:embed="rId58"/>
                <a:stretch>
                  <a:fillRect/>
                </a:stretch>
              </p:blipFill>
              <p:spPr>
                <a:xfrm>
                  <a:off x="8718040" y="1044240"/>
                  <a:ext cx="1130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6" name="Freihand 25">
                  <a:extLst>
                    <a:ext uri="{FF2B5EF4-FFF2-40B4-BE49-F238E27FC236}">
                      <a16:creationId xmlns:a16="http://schemas.microsoft.com/office/drawing/2014/main" id="{5ABD3743-CEE2-4C67-A4ED-372A0043ECD9}"/>
                    </a:ext>
                  </a:extLst>
                </p14:cNvPr>
                <p14:cNvContentPartPr/>
                <p14:nvPr/>
              </p14:nvContentPartPr>
              <p14:xfrm>
                <a:off x="8844400" y="1088880"/>
                <a:ext cx="68760" cy="66960"/>
              </p14:xfrm>
            </p:contentPart>
          </mc:Choice>
          <mc:Fallback>
            <p:pic>
              <p:nvPicPr>
                <p:cNvPr id="26" name="Freihand 25">
                  <a:extLst>
                    <a:ext uri="{FF2B5EF4-FFF2-40B4-BE49-F238E27FC236}">
                      <a16:creationId xmlns:a16="http://schemas.microsoft.com/office/drawing/2014/main" id="{5ABD3743-CEE2-4C67-A4ED-372A0043ECD9}"/>
                    </a:ext>
                  </a:extLst>
                </p:cNvPr>
                <p:cNvPicPr/>
                <p:nvPr/>
              </p:nvPicPr>
              <p:blipFill>
                <a:blip r:embed="rId60"/>
                <a:stretch>
                  <a:fillRect/>
                </a:stretch>
              </p:blipFill>
              <p:spPr>
                <a:xfrm>
                  <a:off x="8840080" y="1084560"/>
                  <a:ext cx="774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7" name="Freihand 26">
                  <a:extLst>
                    <a:ext uri="{FF2B5EF4-FFF2-40B4-BE49-F238E27FC236}">
                      <a16:creationId xmlns:a16="http://schemas.microsoft.com/office/drawing/2014/main" id="{CE8B68EE-7EAF-4698-8906-1B993956DC81}"/>
                    </a:ext>
                  </a:extLst>
                </p14:cNvPr>
                <p14:cNvContentPartPr/>
                <p14:nvPr/>
              </p14:nvContentPartPr>
              <p14:xfrm>
                <a:off x="8869600" y="1102920"/>
                <a:ext cx="64800" cy="51840"/>
              </p14:xfrm>
            </p:contentPart>
          </mc:Choice>
          <mc:Fallback>
            <p:pic>
              <p:nvPicPr>
                <p:cNvPr id="27" name="Freihand 26">
                  <a:extLst>
                    <a:ext uri="{FF2B5EF4-FFF2-40B4-BE49-F238E27FC236}">
                      <a16:creationId xmlns:a16="http://schemas.microsoft.com/office/drawing/2014/main" id="{CE8B68EE-7EAF-4698-8906-1B993956DC81}"/>
                    </a:ext>
                  </a:extLst>
                </p:cNvPr>
                <p:cNvPicPr/>
                <p:nvPr/>
              </p:nvPicPr>
              <p:blipFill>
                <a:blip r:embed="rId62"/>
                <a:stretch>
                  <a:fillRect/>
                </a:stretch>
              </p:blipFill>
              <p:spPr>
                <a:xfrm>
                  <a:off x="8865280" y="1098600"/>
                  <a:ext cx="734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8" name="Freihand 27">
                  <a:extLst>
                    <a:ext uri="{FF2B5EF4-FFF2-40B4-BE49-F238E27FC236}">
                      <a16:creationId xmlns:a16="http://schemas.microsoft.com/office/drawing/2014/main" id="{6409F492-D4DB-4878-8725-0ACD920DFF13}"/>
                    </a:ext>
                  </a:extLst>
                </p14:cNvPr>
                <p14:cNvContentPartPr/>
                <p14:nvPr/>
              </p14:nvContentPartPr>
              <p14:xfrm>
                <a:off x="8921080" y="992760"/>
                <a:ext cx="7920" cy="10080"/>
              </p14:xfrm>
            </p:contentPart>
          </mc:Choice>
          <mc:Fallback>
            <p:pic>
              <p:nvPicPr>
                <p:cNvPr id="28" name="Freihand 27">
                  <a:extLst>
                    <a:ext uri="{FF2B5EF4-FFF2-40B4-BE49-F238E27FC236}">
                      <a16:creationId xmlns:a16="http://schemas.microsoft.com/office/drawing/2014/main" id="{6409F492-D4DB-4878-8725-0ACD920DFF13}"/>
                    </a:ext>
                  </a:extLst>
                </p:cNvPr>
                <p:cNvPicPr/>
                <p:nvPr/>
              </p:nvPicPr>
              <p:blipFill>
                <a:blip r:embed="rId64"/>
                <a:stretch>
                  <a:fillRect/>
                </a:stretch>
              </p:blipFill>
              <p:spPr>
                <a:xfrm>
                  <a:off x="8916760" y="988440"/>
                  <a:ext cx="165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9" name="Freihand 28">
                  <a:extLst>
                    <a:ext uri="{FF2B5EF4-FFF2-40B4-BE49-F238E27FC236}">
                      <a16:creationId xmlns:a16="http://schemas.microsoft.com/office/drawing/2014/main" id="{59A70253-EA01-4272-B47F-B8D06E46CA06}"/>
                    </a:ext>
                  </a:extLst>
                </p14:cNvPr>
                <p14:cNvContentPartPr/>
                <p14:nvPr/>
              </p14:nvContentPartPr>
              <p14:xfrm>
                <a:off x="8369200" y="1273920"/>
                <a:ext cx="33840" cy="50760"/>
              </p14:xfrm>
            </p:contentPart>
          </mc:Choice>
          <mc:Fallback>
            <p:pic>
              <p:nvPicPr>
                <p:cNvPr id="29" name="Freihand 28">
                  <a:extLst>
                    <a:ext uri="{FF2B5EF4-FFF2-40B4-BE49-F238E27FC236}">
                      <a16:creationId xmlns:a16="http://schemas.microsoft.com/office/drawing/2014/main" id="{59A70253-EA01-4272-B47F-B8D06E46CA06}"/>
                    </a:ext>
                  </a:extLst>
                </p:cNvPr>
                <p:cNvPicPr/>
                <p:nvPr/>
              </p:nvPicPr>
              <p:blipFill>
                <a:blip r:embed="rId66"/>
                <a:stretch>
                  <a:fillRect/>
                </a:stretch>
              </p:blipFill>
              <p:spPr>
                <a:xfrm>
                  <a:off x="8364880" y="1269600"/>
                  <a:ext cx="424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0" name="Freihand 29">
                  <a:extLst>
                    <a:ext uri="{FF2B5EF4-FFF2-40B4-BE49-F238E27FC236}">
                      <a16:creationId xmlns:a16="http://schemas.microsoft.com/office/drawing/2014/main" id="{581DFB1F-66D2-4F41-AEE5-0A571FA5820E}"/>
                    </a:ext>
                  </a:extLst>
                </p14:cNvPr>
                <p14:cNvContentPartPr/>
                <p14:nvPr/>
              </p14:nvContentPartPr>
              <p14:xfrm>
                <a:off x="8381080" y="1209840"/>
                <a:ext cx="27000" cy="5040"/>
              </p14:xfrm>
            </p:contentPart>
          </mc:Choice>
          <mc:Fallback>
            <p:pic>
              <p:nvPicPr>
                <p:cNvPr id="30" name="Freihand 29">
                  <a:extLst>
                    <a:ext uri="{FF2B5EF4-FFF2-40B4-BE49-F238E27FC236}">
                      <a16:creationId xmlns:a16="http://schemas.microsoft.com/office/drawing/2014/main" id="{581DFB1F-66D2-4F41-AEE5-0A571FA5820E}"/>
                    </a:ext>
                  </a:extLst>
                </p:cNvPr>
                <p:cNvPicPr/>
                <p:nvPr/>
              </p:nvPicPr>
              <p:blipFill>
                <a:blip r:embed="rId68"/>
                <a:stretch>
                  <a:fillRect/>
                </a:stretch>
              </p:blipFill>
              <p:spPr>
                <a:xfrm>
                  <a:off x="8376760" y="1205520"/>
                  <a:ext cx="356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3" name="Freihand 32">
                  <a:extLst>
                    <a:ext uri="{FF2B5EF4-FFF2-40B4-BE49-F238E27FC236}">
                      <a16:creationId xmlns:a16="http://schemas.microsoft.com/office/drawing/2014/main" id="{98C18B7D-AF10-4983-B3CD-CC0E4319FBB7}"/>
                    </a:ext>
                  </a:extLst>
                </p14:cNvPr>
                <p14:cNvContentPartPr/>
                <p14:nvPr/>
              </p14:nvContentPartPr>
              <p14:xfrm>
                <a:off x="8442640" y="1281480"/>
                <a:ext cx="95760" cy="10440"/>
              </p14:xfrm>
            </p:contentPart>
          </mc:Choice>
          <mc:Fallback>
            <p:pic>
              <p:nvPicPr>
                <p:cNvPr id="33" name="Freihand 32">
                  <a:extLst>
                    <a:ext uri="{FF2B5EF4-FFF2-40B4-BE49-F238E27FC236}">
                      <a16:creationId xmlns:a16="http://schemas.microsoft.com/office/drawing/2014/main" id="{98C18B7D-AF10-4983-B3CD-CC0E4319FBB7}"/>
                    </a:ext>
                  </a:extLst>
                </p:cNvPr>
                <p:cNvPicPr/>
                <p:nvPr/>
              </p:nvPicPr>
              <p:blipFill>
                <a:blip r:embed="rId70"/>
                <a:stretch>
                  <a:fillRect/>
                </a:stretch>
              </p:blipFill>
              <p:spPr>
                <a:xfrm>
                  <a:off x="8438320" y="1277160"/>
                  <a:ext cx="1044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4" name="Freihand 33">
                  <a:extLst>
                    <a:ext uri="{FF2B5EF4-FFF2-40B4-BE49-F238E27FC236}">
                      <a16:creationId xmlns:a16="http://schemas.microsoft.com/office/drawing/2014/main" id="{98B14734-3ADC-4D54-827A-F16A329B0F30}"/>
                    </a:ext>
                  </a:extLst>
                </p14:cNvPr>
                <p14:cNvContentPartPr/>
                <p14:nvPr/>
              </p14:nvContentPartPr>
              <p14:xfrm>
                <a:off x="8462440" y="1322160"/>
                <a:ext cx="95040" cy="7920"/>
              </p14:xfrm>
            </p:contentPart>
          </mc:Choice>
          <mc:Fallback>
            <p:pic>
              <p:nvPicPr>
                <p:cNvPr id="34" name="Freihand 33">
                  <a:extLst>
                    <a:ext uri="{FF2B5EF4-FFF2-40B4-BE49-F238E27FC236}">
                      <a16:creationId xmlns:a16="http://schemas.microsoft.com/office/drawing/2014/main" id="{98B14734-3ADC-4D54-827A-F16A329B0F30}"/>
                    </a:ext>
                  </a:extLst>
                </p:cNvPr>
                <p:cNvPicPr/>
                <p:nvPr/>
              </p:nvPicPr>
              <p:blipFill>
                <a:blip r:embed="rId72"/>
                <a:stretch>
                  <a:fillRect/>
                </a:stretch>
              </p:blipFill>
              <p:spPr>
                <a:xfrm>
                  <a:off x="8458120" y="1317840"/>
                  <a:ext cx="1036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5" name="Freihand 34">
                  <a:extLst>
                    <a:ext uri="{FF2B5EF4-FFF2-40B4-BE49-F238E27FC236}">
                      <a16:creationId xmlns:a16="http://schemas.microsoft.com/office/drawing/2014/main" id="{24F94A6D-1DD2-412D-A4CB-8BB03E10F330}"/>
                    </a:ext>
                  </a:extLst>
                </p14:cNvPr>
                <p14:cNvContentPartPr/>
                <p14:nvPr/>
              </p14:nvContentPartPr>
              <p14:xfrm>
                <a:off x="8582680" y="1259880"/>
                <a:ext cx="66960" cy="56520"/>
              </p14:xfrm>
            </p:contentPart>
          </mc:Choice>
          <mc:Fallback>
            <p:pic>
              <p:nvPicPr>
                <p:cNvPr id="35" name="Freihand 34">
                  <a:extLst>
                    <a:ext uri="{FF2B5EF4-FFF2-40B4-BE49-F238E27FC236}">
                      <a16:creationId xmlns:a16="http://schemas.microsoft.com/office/drawing/2014/main" id="{24F94A6D-1DD2-412D-A4CB-8BB03E10F330}"/>
                    </a:ext>
                  </a:extLst>
                </p:cNvPr>
                <p:cNvPicPr/>
                <p:nvPr/>
              </p:nvPicPr>
              <p:blipFill>
                <a:blip r:embed="rId74"/>
                <a:stretch>
                  <a:fillRect/>
                </a:stretch>
              </p:blipFill>
              <p:spPr>
                <a:xfrm>
                  <a:off x="8578360" y="1255560"/>
                  <a:ext cx="756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6" name="Freihand 35">
                  <a:extLst>
                    <a:ext uri="{FF2B5EF4-FFF2-40B4-BE49-F238E27FC236}">
                      <a16:creationId xmlns:a16="http://schemas.microsoft.com/office/drawing/2014/main" id="{A9BE6819-DEB5-4DE0-A4E2-10A36E28DE5F}"/>
                    </a:ext>
                  </a:extLst>
                </p14:cNvPr>
                <p14:cNvContentPartPr/>
                <p14:nvPr/>
              </p14:nvContentPartPr>
              <p14:xfrm>
                <a:off x="8462080" y="794400"/>
                <a:ext cx="90000" cy="114120"/>
              </p14:xfrm>
            </p:contentPart>
          </mc:Choice>
          <mc:Fallback>
            <p:pic>
              <p:nvPicPr>
                <p:cNvPr id="36" name="Freihand 35">
                  <a:extLst>
                    <a:ext uri="{FF2B5EF4-FFF2-40B4-BE49-F238E27FC236}">
                      <a16:creationId xmlns:a16="http://schemas.microsoft.com/office/drawing/2014/main" id="{A9BE6819-DEB5-4DE0-A4E2-10A36E28DE5F}"/>
                    </a:ext>
                  </a:extLst>
                </p:cNvPr>
                <p:cNvPicPr/>
                <p:nvPr/>
              </p:nvPicPr>
              <p:blipFill>
                <a:blip r:embed="rId76"/>
                <a:stretch>
                  <a:fillRect/>
                </a:stretch>
              </p:blipFill>
              <p:spPr>
                <a:xfrm>
                  <a:off x="8457760" y="790080"/>
                  <a:ext cx="986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1" name="Freihand 50">
                  <a:extLst>
                    <a:ext uri="{FF2B5EF4-FFF2-40B4-BE49-F238E27FC236}">
                      <a16:creationId xmlns:a16="http://schemas.microsoft.com/office/drawing/2014/main" id="{B9AD005C-0A63-466D-8B10-1CD8B70BB785}"/>
                    </a:ext>
                  </a:extLst>
                </p14:cNvPr>
                <p14:cNvContentPartPr/>
                <p14:nvPr/>
              </p14:nvContentPartPr>
              <p14:xfrm>
                <a:off x="8615080" y="1038120"/>
                <a:ext cx="101160" cy="75240"/>
              </p14:xfrm>
            </p:contentPart>
          </mc:Choice>
          <mc:Fallback>
            <p:pic>
              <p:nvPicPr>
                <p:cNvPr id="51" name="Freihand 50">
                  <a:extLst>
                    <a:ext uri="{FF2B5EF4-FFF2-40B4-BE49-F238E27FC236}">
                      <a16:creationId xmlns:a16="http://schemas.microsoft.com/office/drawing/2014/main" id="{B9AD005C-0A63-466D-8B10-1CD8B70BB785}"/>
                    </a:ext>
                  </a:extLst>
                </p:cNvPr>
                <p:cNvPicPr/>
                <p:nvPr/>
              </p:nvPicPr>
              <p:blipFill>
                <a:blip r:embed="rId78"/>
                <a:stretch>
                  <a:fillRect/>
                </a:stretch>
              </p:blipFill>
              <p:spPr>
                <a:xfrm>
                  <a:off x="8610760" y="1033800"/>
                  <a:ext cx="1098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7" name="Freihand 36">
                  <a:extLst>
                    <a:ext uri="{FF2B5EF4-FFF2-40B4-BE49-F238E27FC236}">
                      <a16:creationId xmlns:a16="http://schemas.microsoft.com/office/drawing/2014/main" id="{43C17CE1-A1AE-41B5-A268-91A34789BF7F}"/>
                    </a:ext>
                  </a:extLst>
                </p14:cNvPr>
                <p14:cNvContentPartPr/>
                <p14:nvPr/>
              </p14:nvContentPartPr>
              <p14:xfrm>
                <a:off x="9109720" y="1014360"/>
                <a:ext cx="165600" cy="26280"/>
              </p14:xfrm>
            </p:contentPart>
          </mc:Choice>
          <mc:Fallback>
            <p:pic>
              <p:nvPicPr>
                <p:cNvPr id="37" name="Freihand 36">
                  <a:extLst>
                    <a:ext uri="{FF2B5EF4-FFF2-40B4-BE49-F238E27FC236}">
                      <a16:creationId xmlns:a16="http://schemas.microsoft.com/office/drawing/2014/main" id="{43C17CE1-A1AE-41B5-A268-91A34789BF7F}"/>
                    </a:ext>
                  </a:extLst>
                </p:cNvPr>
                <p:cNvPicPr/>
                <p:nvPr/>
              </p:nvPicPr>
              <p:blipFill>
                <a:blip r:embed="rId80"/>
                <a:stretch>
                  <a:fillRect/>
                </a:stretch>
              </p:blipFill>
              <p:spPr>
                <a:xfrm>
                  <a:off x="9105400" y="1010040"/>
                  <a:ext cx="1742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8" name="Freihand 37">
                  <a:extLst>
                    <a:ext uri="{FF2B5EF4-FFF2-40B4-BE49-F238E27FC236}">
                      <a16:creationId xmlns:a16="http://schemas.microsoft.com/office/drawing/2014/main" id="{6BD07320-7471-4F7B-8004-2B2C81A35635}"/>
                    </a:ext>
                  </a:extLst>
                </p14:cNvPr>
                <p14:cNvContentPartPr/>
                <p14:nvPr/>
              </p14:nvContentPartPr>
              <p14:xfrm>
                <a:off x="9128080" y="1080600"/>
                <a:ext cx="145080" cy="13680"/>
              </p14:xfrm>
            </p:contentPart>
          </mc:Choice>
          <mc:Fallback>
            <p:pic>
              <p:nvPicPr>
                <p:cNvPr id="38" name="Freihand 37">
                  <a:extLst>
                    <a:ext uri="{FF2B5EF4-FFF2-40B4-BE49-F238E27FC236}">
                      <a16:creationId xmlns:a16="http://schemas.microsoft.com/office/drawing/2014/main" id="{6BD07320-7471-4F7B-8004-2B2C81A35635}"/>
                    </a:ext>
                  </a:extLst>
                </p:cNvPr>
                <p:cNvPicPr/>
                <p:nvPr/>
              </p:nvPicPr>
              <p:blipFill>
                <a:blip r:embed="rId82"/>
                <a:stretch>
                  <a:fillRect/>
                </a:stretch>
              </p:blipFill>
              <p:spPr>
                <a:xfrm>
                  <a:off x="9123760" y="1076280"/>
                  <a:ext cx="1537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9" name="Freihand 38">
                  <a:extLst>
                    <a:ext uri="{FF2B5EF4-FFF2-40B4-BE49-F238E27FC236}">
                      <a16:creationId xmlns:a16="http://schemas.microsoft.com/office/drawing/2014/main" id="{7D108762-F182-4B34-A334-F8B8E89C1F8A}"/>
                    </a:ext>
                  </a:extLst>
                </p14:cNvPr>
                <p14:cNvContentPartPr/>
                <p14:nvPr/>
              </p14:nvContentPartPr>
              <p14:xfrm>
                <a:off x="9472960" y="997440"/>
                <a:ext cx="99000" cy="110160"/>
              </p14:xfrm>
            </p:contentPart>
          </mc:Choice>
          <mc:Fallback>
            <p:pic>
              <p:nvPicPr>
                <p:cNvPr id="39" name="Freihand 38">
                  <a:extLst>
                    <a:ext uri="{FF2B5EF4-FFF2-40B4-BE49-F238E27FC236}">
                      <a16:creationId xmlns:a16="http://schemas.microsoft.com/office/drawing/2014/main" id="{7D108762-F182-4B34-A334-F8B8E89C1F8A}"/>
                    </a:ext>
                  </a:extLst>
                </p:cNvPr>
                <p:cNvPicPr/>
                <p:nvPr/>
              </p:nvPicPr>
              <p:blipFill>
                <a:blip r:embed="rId84"/>
                <a:stretch>
                  <a:fillRect/>
                </a:stretch>
              </p:blipFill>
              <p:spPr>
                <a:xfrm>
                  <a:off x="9468640" y="993120"/>
                  <a:ext cx="1076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0" name="Freihand 39">
                  <a:extLst>
                    <a:ext uri="{FF2B5EF4-FFF2-40B4-BE49-F238E27FC236}">
                      <a16:creationId xmlns:a16="http://schemas.microsoft.com/office/drawing/2014/main" id="{D311E9FC-E681-4417-8E44-ED8FFD3FD6AE}"/>
                    </a:ext>
                  </a:extLst>
                </p14:cNvPr>
                <p14:cNvContentPartPr/>
                <p14:nvPr/>
              </p14:nvContentPartPr>
              <p14:xfrm>
                <a:off x="9467920" y="1017240"/>
                <a:ext cx="95040" cy="66600"/>
              </p14:xfrm>
            </p:contentPart>
          </mc:Choice>
          <mc:Fallback>
            <p:pic>
              <p:nvPicPr>
                <p:cNvPr id="40" name="Freihand 39">
                  <a:extLst>
                    <a:ext uri="{FF2B5EF4-FFF2-40B4-BE49-F238E27FC236}">
                      <a16:creationId xmlns:a16="http://schemas.microsoft.com/office/drawing/2014/main" id="{D311E9FC-E681-4417-8E44-ED8FFD3FD6AE}"/>
                    </a:ext>
                  </a:extLst>
                </p:cNvPr>
                <p:cNvPicPr/>
                <p:nvPr/>
              </p:nvPicPr>
              <p:blipFill>
                <a:blip r:embed="rId86"/>
                <a:stretch>
                  <a:fillRect/>
                </a:stretch>
              </p:blipFill>
              <p:spPr>
                <a:xfrm>
                  <a:off x="9463600" y="1012920"/>
                  <a:ext cx="1036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1" name="Freihand 40">
                  <a:extLst>
                    <a:ext uri="{FF2B5EF4-FFF2-40B4-BE49-F238E27FC236}">
                      <a16:creationId xmlns:a16="http://schemas.microsoft.com/office/drawing/2014/main" id="{7ECA1EA7-FD4A-4D0F-8FB9-A6E82743DDBE}"/>
                    </a:ext>
                  </a:extLst>
                </p14:cNvPr>
                <p14:cNvContentPartPr/>
                <p14:nvPr/>
              </p14:nvContentPartPr>
              <p14:xfrm>
                <a:off x="9608680" y="1005360"/>
                <a:ext cx="203040" cy="113760"/>
              </p14:xfrm>
            </p:contentPart>
          </mc:Choice>
          <mc:Fallback>
            <p:pic>
              <p:nvPicPr>
                <p:cNvPr id="41" name="Freihand 40">
                  <a:extLst>
                    <a:ext uri="{FF2B5EF4-FFF2-40B4-BE49-F238E27FC236}">
                      <a16:creationId xmlns:a16="http://schemas.microsoft.com/office/drawing/2014/main" id="{7ECA1EA7-FD4A-4D0F-8FB9-A6E82743DDBE}"/>
                    </a:ext>
                  </a:extLst>
                </p:cNvPr>
                <p:cNvPicPr/>
                <p:nvPr/>
              </p:nvPicPr>
              <p:blipFill>
                <a:blip r:embed="rId88"/>
                <a:stretch>
                  <a:fillRect/>
                </a:stretch>
              </p:blipFill>
              <p:spPr>
                <a:xfrm>
                  <a:off x="9604360" y="1001040"/>
                  <a:ext cx="2116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2" name="Freihand 41">
                  <a:extLst>
                    <a:ext uri="{FF2B5EF4-FFF2-40B4-BE49-F238E27FC236}">
                      <a16:creationId xmlns:a16="http://schemas.microsoft.com/office/drawing/2014/main" id="{D6EBCEF5-A6DD-4CDE-A9E6-E4CD124F11E6}"/>
                    </a:ext>
                  </a:extLst>
                </p14:cNvPr>
                <p14:cNvContentPartPr/>
                <p14:nvPr/>
              </p14:nvContentPartPr>
              <p14:xfrm>
                <a:off x="9745840" y="1007520"/>
                <a:ext cx="243000" cy="105840"/>
              </p14:xfrm>
            </p:contentPart>
          </mc:Choice>
          <mc:Fallback>
            <p:pic>
              <p:nvPicPr>
                <p:cNvPr id="42" name="Freihand 41">
                  <a:extLst>
                    <a:ext uri="{FF2B5EF4-FFF2-40B4-BE49-F238E27FC236}">
                      <a16:creationId xmlns:a16="http://schemas.microsoft.com/office/drawing/2014/main" id="{D6EBCEF5-A6DD-4CDE-A9E6-E4CD124F11E6}"/>
                    </a:ext>
                  </a:extLst>
                </p:cNvPr>
                <p:cNvPicPr/>
                <p:nvPr/>
              </p:nvPicPr>
              <p:blipFill>
                <a:blip r:embed="rId90"/>
                <a:stretch>
                  <a:fillRect/>
                </a:stretch>
              </p:blipFill>
              <p:spPr>
                <a:xfrm>
                  <a:off x="9741520" y="1003200"/>
                  <a:ext cx="2516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3" name="Freihand 42">
                  <a:extLst>
                    <a:ext uri="{FF2B5EF4-FFF2-40B4-BE49-F238E27FC236}">
                      <a16:creationId xmlns:a16="http://schemas.microsoft.com/office/drawing/2014/main" id="{4AB0EED6-099B-4E56-9F4E-57C026D4E27F}"/>
                    </a:ext>
                  </a:extLst>
                </p14:cNvPr>
                <p14:cNvContentPartPr/>
                <p14:nvPr/>
              </p14:nvContentPartPr>
              <p14:xfrm>
                <a:off x="9892000" y="1057920"/>
                <a:ext cx="79920" cy="18360"/>
              </p14:xfrm>
            </p:contentPart>
          </mc:Choice>
          <mc:Fallback>
            <p:pic>
              <p:nvPicPr>
                <p:cNvPr id="43" name="Freihand 42">
                  <a:extLst>
                    <a:ext uri="{FF2B5EF4-FFF2-40B4-BE49-F238E27FC236}">
                      <a16:creationId xmlns:a16="http://schemas.microsoft.com/office/drawing/2014/main" id="{4AB0EED6-099B-4E56-9F4E-57C026D4E27F}"/>
                    </a:ext>
                  </a:extLst>
                </p:cNvPr>
                <p:cNvPicPr/>
                <p:nvPr/>
              </p:nvPicPr>
              <p:blipFill>
                <a:blip r:embed="rId92"/>
                <a:stretch>
                  <a:fillRect/>
                </a:stretch>
              </p:blipFill>
              <p:spPr>
                <a:xfrm>
                  <a:off x="9887680" y="1053600"/>
                  <a:ext cx="885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4" name="Freihand 43">
                  <a:extLst>
                    <a:ext uri="{FF2B5EF4-FFF2-40B4-BE49-F238E27FC236}">
                      <a16:creationId xmlns:a16="http://schemas.microsoft.com/office/drawing/2014/main" id="{62A1BE82-07BA-4396-880B-0CE449B0E7BF}"/>
                    </a:ext>
                  </a:extLst>
                </p14:cNvPr>
                <p14:cNvContentPartPr/>
                <p14:nvPr/>
              </p14:nvContentPartPr>
              <p14:xfrm>
                <a:off x="10011520" y="1017240"/>
                <a:ext cx="212400" cy="129240"/>
              </p14:xfrm>
            </p:contentPart>
          </mc:Choice>
          <mc:Fallback>
            <p:pic>
              <p:nvPicPr>
                <p:cNvPr id="44" name="Freihand 43">
                  <a:extLst>
                    <a:ext uri="{FF2B5EF4-FFF2-40B4-BE49-F238E27FC236}">
                      <a16:creationId xmlns:a16="http://schemas.microsoft.com/office/drawing/2014/main" id="{62A1BE82-07BA-4396-880B-0CE449B0E7BF}"/>
                    </a:ext>
                  </a:extLst>
                </p:cNvPr>
                <p:cNvPicPr/>
                <p:nvPr/>
              </p:nvPicPr>
              <p:blipFill>
                <a:blip r:embed="rId94"/>
                <a:stretch>
                  <a:fillRect/>
                </a:stretch>
              </p:blipFill>
              <p:spPr>
                <a:xfrm>
                  <a:off x="10007200" y="1012920"/>
                  <a:ext cx="2210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5" name="Freihand 44">
                  <a:extLst>
                    <a:ext uri="{FF2B5EF4-FFF2-40B4-BE49-F238E27FC236}">
                      <a16:creationId xmlns:a16="http://schemas.microsoft.com/office/drawing/2014/main" id="{30E86576-2DE1-4387-B80C-844AC6505357}"/>
                    </a:ext>
                  </a:extLst>
                </p14:cNvPr>
                <p14:cNvContentPartPr/>
                <p14:nvPr/>
              </p14:nvContentPartPr>
              <p14:xfrm>
                <a:off x="10151560" y="1007520"/>
                <a:ext cx="340560" cy="109440"/>
              </p14:xfrm>
            </p:contentPart>
          </mc:Choice>
          <mc:Fallback>
            <p:pic>
              <p:nvPicPr>
                <p:cNvPr id="45" name="Freihand 44">
                  <a:extLst>
                    <a:ext uri="{FF2B5EF4-FFF2-40B4-BE49-F238E27FC236}">
                      <a16:creationId xmlns:a16="http://schemas.microsoft.com/office/drawing/2014/main" id="{30E86576-2DE1-4387-B80C-844AC6505357}"/>
                    </a:ext>
                  </a:extLst>
                </p:cNvPr>
                <p:cNvPicPr/>
                <p:nvPr/>
              </p:nvPicPr>
              <p:blipFill>
                <a:blip r:embed="rId96"/>
                <a:stretch>
                  <a:fillRect/>
                </a:stretch>
              </p:blipFill>
              <p:spPr>
                <a:xfrm>
                  <a:off x="10147240" y="1003200"/>
                  <a:ext cx="3492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6" name="Freihand 45">
                  <a:extLst>
                    <a:ext uri="{FF2B5EF4-FFF2-40B4-BE49-F238E27FC236}">
                      <a16:creationId xmlns:a16="http://schemas.microsoft.com/office/drawing/2014/main" id="{4F3A65EE-8174-4503-BD9E-5C304300989D}"/>
                    </a:ext>
                  </a:extLst>
                </p14:cNvPr>
                <p14:cNvContentPartPr/>
                <p14:nvPr/>
              </p14:nvContentPartPr>
              <p14:xfrm>
                <a:off x="10368280" y="1051440"/>
                <a:ext cx="99000" cy="36720"/>
              </p14:xfrm>
            </p:contentPart>
          </mc:Choice>
          <mc:Fallback>
            <p:pic>
              <p:nvPicPr>
                <p:cNvPr id="46" name="Freihand 45">
                  <a:extLst>
                    <a:ext uri="{FF2B5EF4-FFF2-40B4-BE49-F238E27FC236}">
                      <a16:creationId xmlns:a16="http://schemas.microsoft.com/office/drawing/2014/main" id="{4F3A65EE-8174-4503-BD9E-5C304300989D}"/>
                    </a:ext>
                  </a:extLst>
                </p:cNvPr>
                <p:cNvPicPr/>
                <p:nvPr/>
              </p:nvPicPr>
              <p:blipFill>
                <a:blip r:embed="rId98"/>
                <a:stretch>
                  <a:fillRect/>
                </a:stretch>
              </p:blipFill>
              <p:spPr>
                <a:xfrm>
                  <a:off x="10363960" y="1047120"/>
                  <a:ext cx="1076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7" name="Freihand 46">
                  <a:extLst>
                    <a:ext uri="{FF2B5EF4-FFF2-40B4-BE49-F238E27FC236}">
                      <a16:creationId xmlns:a16="http://schemas.microsoft.com/office/drawing/2014/main" id="{2B89530F-EE11-4AC1-B797-D695570179A5}"/>
                    </a:ext>
                  </a:extLst>
                </p14:cNvPr>
                <p14:cNvContentPartPr/>
                <p14:nvPr/>
              </p14:nvContentPartPr>
              <p14:xfrm>
                <a:off x="10480960" y="1088520"/>
                <a:ext cx="97560" cy="111960"/>
              </p14:xfrm>
            </p:contentPart>
          </mc:Choice>
          <mc:Fallback>
            <p:pic>
              <p:nvPicPr>
                <p:cNvPr id="47" name="Freihand 46">
                  <a:extLst>
                    <a:ext uri="{FF2B5EF4-FFF2-40B4-BE49-F238E27FC236}">
                      <a16:creationId xmlns:a16="http://schemas.microsoft.com/office/drawing/2014/main" id="{2B89530F-EE11-4AC1-B797-D695570179A5}"/>
                    </a:ext>
                  </a:extLst>
                </p:cNvPr>
                <p:cNvPicPr/>
                <p:nvPr/>
              </p:nvPicPr>
              <p:blipFill>
                <a:blip r:embed="rId100"/>
                <a:stretch>
                  <a:fillRect/>
                </a:stretch>
              </p:blipFill>
              <p:spPr>
                <a:xfrm>
                  <a:off x="10476640" y="1084200"/>
                  <a:ext cx="1062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3" name="Freihand 52">
                  <a:extLst>
                    <a:ext uri="{FF2B5EF4-FFF2-40B4-BE49-F238E27FC236}">
                      <a16:creationId xmlns:a16="http://schemas.microsoft.com/office/drawing/2014/main" id="{0F179A84-38BC-4F1E-B418-1D3F4F7FBA06}"/>
                    </a:ext>
                  </a:extLst>
                </p14:cNvPr>
                <p14:cNvContentPartPr/>
                <p14:nvPr/>
              </p14:nvContentPartPr>
              <p14:xfrm>
                <a:off x="9358840" y="1070880"/>
                <a:ext cx="7920" cy="19440"/>
              </p14:xfrm>
            </p:contentPart>
          </mc:Choice>
          <mc:Fallback>
            <p:pic>
              <p:nvPicPr>
                <p:cNvPr id="53" name="Freihand 52">
                  <a:extLst>
                    <a:ext uri="{FF2B5EF4-FFF2-40B4-BE49-F238E27FC236}">
                      <a16:creationId xmlns:a16="http://schemas.microsoft.com/office/drawing/2014/main" id="{0F179A84-38BC-4F1E-B418-1D3F4F7FBA06}"/>
                    </a:ext>
                  </a:extLst>
                </p:cNvPr>
                <p:cNvPicPr/>
                <p:nvPr/>
              </p:nvPicPr>
              <p:blipFill>
                <a:blip r:embed="rId102"/>
                <a:stretch>
                  <a:fillRect/>
                </a:stretch>
              </p:blipFill>
              <p:spPr>
                <a:xfrm>
                  <a:off x="9354520" y="1066560"/>
                  <a:ext cx="165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4" name="Freihand 53">
                  <a:extLst>
                    <a:ext uri="{FF2B5EF4-FFF2-40B4-BE49-F238E27FC236}">
                      <a16:creationId xmlns:a16="http://schemas.microsoft.com/office/drawing/2014/main" id="{0CF6AE3D-5409-4481-BCB2-7E7B208CA234}"/>
                    </a:ext>
                  </a:extLst>
                </p14:cNvPr>
                <p14:cNvContentPartPr/>
                <p14:nvPr/>
              </p14:nvContentPartPr>
              <p14:xfrm>
                <a:off x="9347680" y="1007160"/>
                <a:ext cx="91080" cy="97920"/>
              </p14:xfrm>
            </p:contentPart>
          </mc:Choice>
          <mc:Fallback>
            <p:pic>
              <p:nvPicPr>
                <p:cNvPr id="54" name="Freihand 53">
                  <a:extLst>
                    <a:ext uri="{FF2B5EF4-FFF2-40B4-BE49-F238E27FC236}">
                      <a16:creationId xmlns:a16="http://schemas.microsoft.com/office/drawing/2014/main" id="{0CF6AE3D-5409-4481-BCB2-7E7B208CA234}"/>
                    </a:ext>
                  </a:extLst>
                </p:cNvPr>
                <p:cNvPicPr/>
                <p:nvPr/>
              </p:nvPicPr>
              <p:blipFill>
                <a:blip r:embed="rId104"/>
                <a:stretch>
                  <a:fillRect/>
                </a:stretch>
              </p:blipFill>
              <p:spPr>
                <a:xfrm>
                  <a:off x="9343360" y="1002840"/>
                  <a:ext cx="997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5" name="Freihand 54">
                  <a:extLst>
                    <a:ext uri="{FF2B5EF4-FFF2-40B4-BE49-F238E27FC236}">
                      <a16:creationId xmlns:a16="http://schemas.microsoft.com/office/drawing/2014/main" id="{FF3A0C41-66B8-40AA-8445-80FE64F9466F}"/>
                    </a:ext>
                  </a:extLst>
                </p14:cNvPr>
                <p14:cNvContentPartPr/>
                <p14:nvPr/>
              </p14:nvContentPartPr>
              <p14:xfrm>
                <a:off x="9809920" y="1019040"/>
                <a:ext cx="90360" cy="83520"/>
              </p14:xfrm>
            </p:contentPart>
          </mc:Choice>
          <mc:Fallback>
            <p:pic>
              <p:nvPicPr>
                <p:cNvPr id="55" name="Freihand 54">
                  <a:extLst>
                    <a:ext uri="{FF2B5EF4-FFF2-40B4-BE49-F238E27FC236}">
                      <a16:creationId xmlns:a16="http://schemas.microsoft.com/office/drawing/2014/main" id="{FF3A0C41-66B8-40AA-8445-80FE64F9466F}"/>
                    </a:ext>
                  </a:extLst>
                </p:cNvPr>
                <p:cNvPicPr/>
                <p:nvPr/>
              </p:nvPicPr>
              <p:blipFill>
                <a:blip r:embed="rId106"/>
                <a:stretch>
                  <a:fillRect/>
                </a:stretch>
              </p:blipFill>
              <p:spPr>
                <a:xfrm>
                  <a:off x="9805600" y="1014720"/>
                  <a:ext cx="990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6" name="Freihand 55">
                  <a:extLst>
                    <a:ext uri="{FF2B5EF4-FFF2-40B4-BE49-F238E27FC236}">
                      <a16:creationId xmlns:a16="http://schemas.microsoft.com/office/drawing/2014/main" id="{EDE203AB-E4F0-43BD-A588-4A74D1B5BF08}"/>
                    </a:ext>
                  </a:extLst>
                </p14:cNvPr>
                <p14:cNvContentPartPr/>
                <p14:nvPr/>
              </p14:nvContentPartPr>
              <p14:xfrm>
                <a:off x="10299520" y="1026960"/>
                <a:ext cx="79560" cy="107280"/>
              </p14:xfrm>
            </p:contentPart>
          </mc:Choice>
          <mc:Fallback>
            <p:pic>
              <p:nvPicPr>
                <p:cNvPr id="56" name="Freihand 55">
                  <a:extLst>
                    <a:ext uri="{FF2B5EF4-FFF2-40B4-BE49-F238E27FC236}">
                      <a16:creationId xmlns:a16="http://schemas.microsoft.com/office/drawing/2014/main" id="{EDE203AB-E4F0-43BD-A588-4A74D1B5BF08}"/>
                    </a:ext>
                  </a:extLst>
                </p:cNvPr>
                <p:cNvPicPr/>
                <p:nvPr/>
              </p:nvPicPr>
              <p:blipFill>
                <a:blip r:embed="rId108"/>
                <a:stretch>
                  <a:fillRect/>
                </a:stretch>
              </p:blipFill>
              <p:spPr>
                <a:xfrm>
                  <a:off x="10295200" y="1022640"/>
                  <a:ext cx="882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8" name="Freihand 57">
                  <a:extLst>
                    <a:ext uri="{FF2B5EF4-FFF2-40B4-BE49-F238E27FC236}">
                      <a16:creationId xmlns:a16="http://schemas.microsoft.com/office/drawing/2014/main" id="{7C8C1602-B63D-456B-9D7F-B15DF4A21C43}"/>
                    </a:ext>
                  </a:extLst>
                </p14:cNvPr>
                <p14:cNvContentPartPr/>
                <p14:nvPr/>
              </p14:nvContentPartPr>
              <p14:xfrm>
                <a:off x="10615960" y="1028400"/>
                <a:ext cx="126720" cy="32400"/>
              </p14:xfrm>
            </p:contentPart>
          </mc:Choice>
          <mc:Fallback>
            <p:pic>
              <p:nvPicPr>
                <p:cNvPr id="58" name="Freihand 57">
                  <a:extLst>
                    <a:ext uri="{FF2B5EF4-FFF2-40B4-BE49-F238E27FC236}">
                      <a16:creationId xmlns:a16="http://schemas.microsoft.com/office/drawing/2014/main" id="{7C8C1602-B63D-456B-9D7F-B15DF4A21C43}"/>
                    </a:ext>
                  </a:extLst>
                </p:cNvPr>
                <p:cNvPicPr/>
                <p:nvPr/>
              </p:nvPicPr>
              <p:blipFill>
                <a:blip r:embed="rId110"/>
                <a:stretch>
                  <a:fillRect/>
                </a:stretch>
              </p:blipFill>
              <p:spPr>
                <a:xfrm>
                  <a:off x="10611640" y="1024080"/>
                  <a:ext cx="1353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9" name="Freihand 58">
                  <a:extLst>
                    <a:ext uri="{FF2B5EF4-FFF2-40B4-BE49-F238E27FC236}">
                      <a16:creationId xmlns:a16="http://schemas.microsoft.com/office/drawing/2014/main" id="{1761C9F5-6F29-4DB2-AC6B-C85A7D9625B8}"/>
                    </a:ext>
                  </a:extLst>
                </p14:cNvPr>
                <p14:cNvContentPartPr/>
                <p14:nvPr/>
              </p14:nvContentPartPr>
              <p14:xfrm>
                <a:off x="10618120" y="1077000"/>
                <a:ext cx="147600" cy="11160"/>
              </p14:xfrm>
            </p:contentPart>
          </mc:Choice>
          <mc:Fallback>
            <p:pic>
              <p:nvPicPr>
                <p:cNvPr id="59" name="Freihand 58">
                  <a:extLst>
                    <a:ext uri="{FF2B5EF4-FFF2-40B4-BE49-F238E27FC236}">
                      <a16:creationId xmlns:a16="http://schemas.microsoft.com/office/drawing/2014/main" id="{1761C9F5-6F29-4DB2-AC6B-C85A7D9625B8}"/>
                    </a:ext>
                  </a:extLst>
                </p:cNvPr>
                <p:cNvPicPr/>
                <p:nvPr/>
              </p:nvPicPr>
              <p:blipFill>
                <a:blip r:embed="rId112"/>
                <a:stretch>
                  <a:fillRect/>
                </a:stretch>
              </p:blipFill>
              <p:spPr>
                <a:xfrm>
                  <a:off x="10613800" y="1072680"/>
                  <a:ext cx="1562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0" name="Freihand 59">
                  <a:extLst>
                    <a:ext uri="{FF2B5EF4-FFF2-40B4-BE49-F238E27FC236}">
                      <a16:creationId xmlns:a16="http://schemas.microsoft.com/office/drawing/2014/main" id="{0CB8B4C8-6789-485E-8147-F5FDA55EC8CD}"/>
                    </a:ext>
                  </a:extLst>
                </p14:cNvPr>
                <p14:cNvContentPartPr/>
                <p14:nvPr/>
              </p14:nvContentPartPr>
              <p14:xfrm>
                <a:off x="10828720" y="997800"/>
                <a:ext cx="140760" cy="97200"/>
              </p14:xfrm>
            </p:contentPart>
          </mc:Choice>
          <mc:Fallback>
            <p:pic>
              <p:nvPicPr>
                <p:cNvPr id="60" name="Freihand 59">
                  <a:extLst>
                    <a:ext uri="{FF2B5EF4-FFF2-40B4-BE49-F238E27FC236}">
                      <a16:creationId xmlns:a16="http://schemas.microsoft.com/office/drawing/2014/main" id="{0CB8B4C8-6789-485E-8147-F5FDA55EC8CD}"/>
                    </a:ext>
                  </a:extLst>
                </p:cNvPr>
                <p:cNvPicPr/>
                <p:nvPr/>
              </p:nvPicPr>
              <p:blipFill>
                <a:blip r:embed="rId114"/>
                <a:stretch>
                  <a:fillRect/>
                </a:stretch>
              </p:blipFill>
              <p:spPr>
                <a:xfrm>
                  <a:off x="10824400" y="993480"/>
                  <a:ext cx="1494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1" name="Freihand 60">
                  <a:extLst>
                    <a:ext uri="{FF2B5EF4-FFF2-40B4-BE49-F238E27FC236}">
                      <a16:creationId xmlns:a16="http://schemas.microsoft.com/office/drawing/2014/main" id="{4E3C03F2-1DB2-453A-AD7D-8D5F31E2B954}"/>
                    </a:ext>
                  </a:extLst>
                </p14:cNvPr>
                <p14:cNvContentPartPr/>
                <p14:nvPr/>
              </p14:nvContentPartPr>
              <p14:xfrm>
                <a:off x="11016640" y="926880"/>
                <a:ext cx="90000" cy="161280"/>
              </p14:xfrm>
            </p:contentPart>
          </mc:Choice>
          <mc:Fallback>
            <p:pic>
              <p:nvPicPr>
                <p:cNvPr id="61" name="Freihand 60">
                  <a:extLst>
                    <a:ext uri="{FF2B5EF4-FFF2-40B4-BE49-F238E27FC236}">
                      <a16:creationId xmlns:a16="http://schemas.microsoft.com/office/drawing/2014/main" id="{4E3C03F2-1DB2-453A-AD7D-8D5F31E2B954}"/>
                    </a:ext>
                  </a:extLst>
                </p:cNvPr>
                <p:cNvPicPr/>
                <p:nvPr/>
              </p:nvPicPr>
              <p:blipFill>
                <a:blip r:embed="rId116"/>
                <a:stretch>
                  <a:fillRect/>
                </a:stretch>
              </p:blipFill>
              <p:spPr>
                <a:xfrm>
                  <a:off x="11012320" y="922560"/>
                  <a:ext cx="986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2" name="Freihand 61">
                  <a:extLst>
                    <a:ext uri="{FF2B5EF4-FFF2-40B4-BE49-F238E27FC236}">
                      <a16:creationId xmlns:a16="http://schemas.microsoft.com/office/drawing/2014/main" id="{06C54C93-65B1-4D4F-93A4-D9B987C77DC6}"/>
                    </a:ext>
                  </a:extLst>
                </p14:cNvPr>
                <p14:cNvContentPartPr/>
                <p14:nvPr/>
              </p14:nvContentPartPr>
              <p14:xfrm>
                <a:off x="11091880" y="975840"/>
                <a:ext cx="106200" cy="113400"/>
              </p14:xfrm>
            </p:contentPart>
          </mc:Choice>
          <mc:Fallback>
            <p:pic>
              <p:nvPicPr>
                <p:cNvPr id="62" name="Freihand 61">
                  <a:extLst>
                    <a:ext uri="{FF2B5EF4-FFF2-40B4-BE49-F238E27FC236}">
                      <a16:creationId xmlns:a16="http://schemas.microsoft.com/office/drawing/2014/main" id="{06C54C93-65B1-4D4F-93A4-D9B987C77DC6}"/>
                    </a:ext>
                  </a:extLst>
                </p:cNvPr>
                <p:cNvPicPr/>
                <p:nvPr/>
              </p:nvPicPr>
              <p:blipFill>
                <a:blip r:embed="rId118"/>
                <a:stretch>
                  <a:fillRect/>
                </a:stretch>
              </p:blipFill>
              <p:spPr>
                <a:xfrm>
                  <a:off x="11087560" y="971520"/>
                  <a:ext cx="1148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3" name="Freihand 62">
                  <a:extLst>
                    <a:ext uri="{FF2B5EF4-FFF2-40B4-BE49-F238E27FC236}">
                      <a16:creationId xmlns:a16="http://schemas.microsoft.com/office/drawing/2014/main" id="{DCF547B9-F10B-4FC2-82A5-08590A6DF2FB}"/>
                    </a:ext>
                  </a:extLst>
                </p14:cNvPr>
                <p14:cNvContentPartPr/>
                <p14:nvPr/>
              </p14:nvContentPartPr>
              <p14:xfrm>
                <a:off x="11200600" y="1043160"/>
                <a:ext cx="70200" cy="69480"/>
              </p14:xfrm>
            </p:contentPart>
          </mc:Choice>
          <mc:Fallback>
            <p:pic>
              <p:nvPicPr>
                <p:cNvPr id="63" name="Freihand 62">
                  <a:extLst>
                    <a:ext uri="{FF2B5EF4-FFF2-40B4-BE49-F238E27FC236}">
                      <a16:creationId xmlns:a16="http://schemas.microsoft.com/office/drawing/2014/main" id="{DCF547B9-F10B-4FC2-82A5-08590A6DF2FB}"/>
                    </a:ext>
                  </a:extLst>
                </p:cNvPr>
                <p:cNvPicPr/>
                <p:nvPr/>
              </p:nvPicPr>
              <p:blipFill>
                <a:blip r:embed="rId120"/>
                <a:stretch>
                  <a:fillRect/>
                </a:stretch>
              </p:blipFill>
              <p:spPr>
                <a:xfrm>
                  <a:off x="11196280" y="1038840"/>
                  <a:ext cx="788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4" name="Freihand 63">
                  <a:extLst>
                    <a:ext uri="{FF2B5EF4-FFF2-40B4-BE49-F238E27FC236}">
                      <a16:creationId xmlns:a16="http://schemas.microsoft.com/office/drawing/2014/main" id="{3E6843FA-050B-49C3-95EF-C5A45A63C554}"/>
                    </a:ext>
                  </a:extLst>
                </p14:cNvPr>
                <p14:cNvContentPartPr/>
                <p14:nvPr/>
              </p14:nvContentPartPr>
              <p14:xfrm>
                <a:off x="11277280" y="993840"/>
                <a:ext cx="119520" cy="82080"/>
              </p14:xfrm>
            </p:contentPart>
          </mc:Choice>
          <mc:Fallback>
            <p:pic>
              <p:nvPicPr>
                <p:cNvPr id="64" name="Freihand 63">
                  <a:extLst>
                    <a:ext uri="{FF2B5EF4-FFF2-40B4-BE49-F238E27FC236}">
                      <a16:creationId xmlns:a16="http://schemas.microsoft.com/office/drawing/2014/main" id="{3E6843FA-050B-49C3-95EF-C5A45A63C554}"/>
                    </a:ext>
                  </a:extLst>
                </p:cNvPr>
                <p:cNvPicPr/>
                <p:nvPr/>
              </p:nvPicPr>
              <p:blipFill>
                <a:blip r:embed="rId122"/>
                <a:stretch>
                  <a:fillRect/>
                </a:stretch>
              </p:blipFill>
              <p:spPr>
                <a:xfrm>
                  <a:off x="11272960" y="989520"/>
                  <a:ext cx="1281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5" name="Freihand 64">
                  <a:extLst>
                    <a:ext uri="{FF2B5EF4-FFF2-40B4-BE49-F238E27FC236}">
                      <a16:creationId xmlns:a16="http://schemas.microsoft.com/office/drawing/2014/main" id="{CEC848A4-215A-4D94-B7F7-6718BB693592}"/>
                    </a:ext>
                  </a:extLst>
                </p14:cNvPr>
                <p14:cNvContentPartPr/>
                <p14:nvPr/>
              </p14:nvContentPartPr>
              <p14:xfrm>
                <a:off x="11389600" y="994920"/>
                <a:ext cx="109080" cy="96840"/>
              </p14:xfrm>
            </p:contentPart>
          </mc:Choice>
          <mc:Fallback>
            <p:pic>
              <p:nvPicPr>
                <p:cNvPr id="65" name="Freihand 64">
                  <a:extLst>
                    <a:ext uri="{FF2B5EF4-FFF2-40B4-BE49-F238E27FC236}">
                      <a16:creationId xmlns:a16="http://schemas.microsoft.com/office/drawing/2014/main" id="{CEC848A4-215A-4D94-B7F7-6718BB693592}"/>
                    </a:ext>
                  </a:extLst>
                </p:cNvPr>
                <p:cNvPicPr/>
                <p:nvPr/>
              </p:nvPicPr>
              <p:blipFill>
                <a:blip r:embed="rId124"/>
                <a:stretch>
                  <a:fillRect/>
                </a:stretch>
              </p:blipFill>
              <p:spPr>
                <a:xfrm>
                  <a:off x="11385280" y="990600"/>
                  <a:ext cx="1177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6" name="Freihand 65">
                  <a:extLst>
                    <a:ext uri="{FF2B5EF4-FFF2-40B4-BE49-F238E27FC236}">
                      <a16:creationId xmlns:a16="http://schemas.microsoft.com/office/drawing/2014/main" id="{857A1523-5BF8-46B6-8A11-39A60A3AA516}"/>
                    </a:ext>
                  </a:extLst>
                </p14:cNvPr>
                <p14:cNvContentPartPr/>
                <p14:nvPr/>
              </p14:nvContentPartPr>
              <p14:xfrm>
                <a:off x="11486800" y="1055400"/>
                <a:ext cx="69480" cy="68760"/>
              </p14:xfrm>
            </p:contentPart>
          </mc:Choice>
          <mc:Fallback>
            <p:pic>
              <p:nvPicPr>
                <p:cNvPr id="66" name="Freihand 65">
                  <a:extLst>
                    <a:ext uri="{FF2B5EF4-FFF2-40B4-BE49-F238E27FC236}">
                      <a16:creationId xmlns:a16="http://schemas.microsoft.com/office/drawing/2014/main" id="{857A1523-5BF8-46B6-8A11-39A60A3AA516}"/>
                    </a:ext>
                  </a:extLst>
                </p:cNvPr>
                <p:cNvPicPr/>
                <p:nvPr/>
              </p:nvPicPr>
              <p:blipFill>
                <a:blip r:embed="rId126"/>
                <a:stretch>
                  <a:fillRect/>
                </a:stretch>
              </p:blipFill>
              <p:spPr>
                <a:xfrm>
                  <a:off x="11482480" y="1051080"/>
                  <a:ext cx="781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67" name="Freihand 66">
                  <a:extLst>
                    <a:ext uri="{FF2B5EF4-FFF2-40B4-BE49-F238E27FC236}">
                      <a16:creationId xmlns:a16="http://schemas.microsoft.com/office/drawing/2014/main" id="{5D82EED6-254C-44BD-A901-C5726B29048F}"/>
                    </a:ext>
                  </a:extLst>
                </p14:cNvPr>
                <p14:cNvContentPartPr/>
                <p14:nvPr/>
              </p14:nvContentPartPr>
              <p14:xfrm>
                <a:off x="11582560" y="1015800"/>
                <a:ext cx="92880" cy="92880"/>
              </p14:xfrm>
            </p:contentPart>
          </mc:Choice>
          <mc:Fallback>
            <p:pic>
              <p:nvPicPr>
                <p:cNvPr id="67" name="Freihand 66">
                  <a:extLst>
                    <a:ext uri="{FF2B5EF4-FFF2-40B4-BE49-F238E27FC236}">
                      <a16:creationId xmlns:a16="http://schemas.microsoft.com/office/drawing/2014/main" id="{5D82EED6-254C-44BD-A901-C5726B29048F}"/>
                    </a:ext>
                  </a:extLst>
                </p:cNvPr>
                <p:cNvPicPr/>
                <p:nvPr/>
              </p:nvPicPr>
              <p:blipFill>
                <a:blip r:embed="rId128"/>
                <a:stretch>
                  <a:fillRect/>
                </a:stretch>
              </p:blipFill>
              <p:spPr>
                <a:xfrm>
                  <a:off x="11578240" y="1011480"/>
                  <a:ext cx="1015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68" name="Freihand 67">
                  <a:extLst>
                    <a:ext uri="{FF2B5EF4-FFF2-40B4-BE49-F238E27FC236}">
                      <a16:creationId xmlns:a16="http://schemas.microsoft.com/office/drawing/2014/main" id="{B31F0354-0406-4D10-93A0-AE24B4392A2C}"/>
                    </a:ext>
                  </a:extLst>
                </p14:cNvPr>
                <p14:cNvContentPartPr/>
                <p14:nvPr/>
              </p14:nvContentPartPr>
              <p14:xfrm>
                <a:off x="11682640" y="1007520"/>
                <a:ext cx="111960" cy="87840"/>
              </p14:xfrm>
            </p:contentPart>
          </mc:Choice>
          <mc:Fallback>
            <p:pic>
              <p:nvPicPr>
                <p:cNvPr id="68" name="Freihand 67">
                  <a:extLst>
                    <a:ext uri="{FF2B5EF4-FFF2-40B4-BE49-F238E27FC236}">
                      <a16:creationId xmlns:a16="http://schemas.microsoft.com/office/drawing/2014/main" id="{B31F0354-0406-4D10-93A0-AE24B4392A2C}"/>
                    </a:ext>
                  </a:extLst>
                </p:cNvPr>
                <p:cNvPicPr/>
                <p:nvPr/>
              </p:nvPicPr>
              <p:blipFill>
                <a:blip r:embed="rId130"/>
                <a:stretch>
                  <a:fillRect/>
                </a:stretch>
              </p:blipFill>
              <p:spPr>
                <a:xfrm>
                  <a:off x="11678320" y="1003200"/>
                  <a:ext cx="1206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69" name="Freihand 68">
                  <a:extLst>
                    <a:ext uri="{FF2B5EF4-FFF2-40B4-BE49-F238E27FC236}">
                      <a16:creationId xmlns:a16="http://schemas.microsoft.com/office/drawing/2014/main" id="{F133EFCB-DF14-4B40-9197-876846A009F7}"/>
                    </a:ext>
                  </a:extLst>
                </p14:cNvPr>
                <p14:cNvContentPartPr/>
                <p14:nvPr/>
              </p14:nvContentPartPr>
              <p14:xfrm>
                <a:off x="11776600" y="1060440"/>
                <a:ext cx="93240" cy="92880"/>
              </p14:xfrm>
            </p:contentPart>
          </mc:Choice>
          <mc:Fallback>
            <p:pic>
              <p:nvPicPr>
                <p:cNvPr id="69" name="Freihand 68">
                  <a:extLst>
                    <a:ext uri="{FF2B5EF4-FFF2-40B4-BE49-F238E27FC236}">
                      <a16:creationId xmlns:a16="http://schemas.microsoft.com/office/drawing/2014/main" id="{F133EFCB-DF14-4B40-9197-876846A009F7}"/>
                    </a:ext>
                  </a:extLst>
                </p:cNvPr>
                <p:cNvPicPr/>
                <p:nvPr/>
              </p:nvPicPr>
              <p:blipFill>
                <a:blip r:embed="rId132"/>
                <a:stretch>
                  <a:fillRect/>
                </a:stretch>
              </p:blipFill>
              <p:spPr>
                <a:xfrm>
                  <a:off x="11772280" y="1056120"/>
                  <a:ext cx="1018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0" name="Freihand 69">
                  <a:extLst>
                    <a:ext uri="{FF2B5EF4-FFF2-40B4-BE49-F238E27FC236}">
                      <a16:creationId xmlns:a16="http://schemas.microsoft.com/office/drawing/2014/main" id="{DF2612CD-7E68-4DE2-A509-D6DF26F261B4}"/>
                    </a:ext>
                  </a:extLst>
                </p14:cNvPr>
                <p14:cNvContentPartPr/>
                <p14:nvPr/>
              </p14:nvContentPartPr>
              <p14:xfrm>
                <a:off x="11829160" y="956760"/>
                <a:ext cx="129600" cy="242280"/>
              </p14:xfrm>
            </p:contentPart>
          </mc:Choice>
          <mc:Fallback>
            <p:pic>
              <p:nvPicPr>
                <p:cNvPr id="70" name="Freihand 69">
                  <a:extLst>
                    <a:ext uri="{FF2B5EF4-FFF2-40B4-BE49-F238E27FC236}">
                      <a16:creationId xmlns:a16="http://schemas.microsoft.com/office/drawing/2014/main" id="{DF2612CD-7E68-4DE2-A509-D6DF26F261B4}"/>
                    </a:ext>
                  </a:extLst>
                </p:cNvPr>
                <p:cNvPicPr/>
                <p:nvPr/>
              </p:nvPicPr>
              <p:blipFill>
                <a:blip r:embed="rId134"/>
                <a:stretch>
                  <a:fillRect/>
                </a:stretch>
              </p:blipFill>
              <p:spPr>
                <a:xfrm>
                  <a:off x="11824840" y="952440"/>
                  <a:ext cx="13824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2" name="Freihand 71">
                  <a:extLst>
                    <a:ext uri="{FF2B5EF4-FFF2-40B4-BE49-F238E27FC236}">
                      <a16:creationId xmlns:a16="http://schemas.microsoft.com/office/drawing/2014/main" id="{873D9B5F-C5E4-45D8-824C-FE18E81AA07F}"/>
                    </a:ext>
                  </a:extLst>
                </p14:cNvPr>
                <p14:cNvContentPartPr/>
                <p14:nvPr/>
              </p14:nvContentPartPr>
              <p14:xfrm>
                <a:off x="11067760" y="782520"/>
                <a:ext cx="675720" cy="84600"/>
              </p14:xfrm>
            </p:contentPart>
          </mc:Choice>
          <mc:Fallback>
            <p:pic>
              <p:nvPicPr>
                <p:cNvPr id="72" name="Freihand 71">
                  <a:extLst>
                    <a:ext uri="{FF2B5EF4-FFF2-40B4-BE49-F238E27FC236}">
                      <a16:creationId xmlns:a16="http://schemas.microsoft.com/office/drawing/2014/main" id="{873D9B5F-C5E4-45D8-824C-FE18E81AA07F}"/>
                    </a:ext>
                  </a:extLst>
                </p:cNvPr>
                <p:cNvPicPr/>
                <p:nvPr/>
              </p:nvPicPr>
              <p:blipFill>
                <a:blip r:embed="rId136"/>
                <a:stretch>
                  <a:fillRect/>
                </a:stretch>
              </p:blipFill>
              <p:spPr>
                <a:xfrm>
                  <a:off x="11063440" y="778200"/>
                  <a:ext cx="6843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3" name="Freihand 72">
                  <a:extLst>
                    <a:ext uri="{FF2B5EF4-FFF2-40B4-BE49-F238E27FC236}">
                      <a16:creationId xmlns:a16="http://schemas.microsoft.com/office/drawing/2014/main" id="{99467530-7F7D-49F4-8F74-A030357F91F9}"/>
                    </a:ext>
                  </a:extLst>
                </p14:cNvPr>
                <p14:cNvContentPartPr/>
                <p14:nvPr/>
              </p14:nvContentPartPr>
              <p14:xfrm>
                <a:off x="11315080" y="510000"/>
                <a:ext cx="145440" cy="9720"/>
              </p14:xfrm>
            </p:contentPart>
          </mc:Choice>
          <mc:Fallback>
            <p:pic>
              <p:nvPicPr>
                <p:cNvPr id="73" name="Freihand 72">
                  <a:extLst>
                    <a:ext uri="{FF2B5EF4-FFF2-40B4-BE49-F238E27FC236}">
                      <a16:creationId xmlns:a16="http://schemas.microsoft.com/office/drawing/2014/main" id="{99467530-7F7D-49F4-8F74-A030357F91F9}"/>
                    </a:ext>
                  </a:extLst>
                </p:cNvPr>
                <p:cNvPicPr/>
                <p:nvPr/>
              </p:nvPicPr>
              <p:blipFill>
                <a:blip r:embed="rId138"/>
                <a:stretch>
                  <a:fillRect/>
                </a:stretch>
              </p:blipFill>
              <p:spPr>
                <a:xfrm>
                  <a:off x="11310760" y="505680"/>
                  <a:ext cx="1540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4" name="Freihand 73">
                  <a:extLst>
                    <a:ext uri="{FF2B5EF4-FFF2-40B4-BE49-F238E27FC236}">
                      <a16:creationId xmlns:a16="http://schemas.microsoft.com/office/drawing/2014/main" id="{C7950FE0-AB2C-413C-8BC8-9969BDC8E332}"/>
                    </a:ext>
                  </a:extLst>
                </p14:cNvPr>
                <p14:cNvContentPartPr/>
                <p14:nvPr/>
              </p14:nvContentPartPr>
              <p14:xfrm>
                <a:off x="11280160" y="550320"/>
                <a:ext cx="175320" cy="95040"/>
              </p14:xfrm>
            </p:contentPart>
          </mc:Choice>
          <mc:Fallback>
            <p:pic>
              <p:nvPicPr>
                <p:cNvPr id="74" name="Freihand 73">
                  <a:extLst>
                    <a:ext uri="{FF2B5EF4-FFF2-40B4-BE49-F238E27FC236}">
                      <a16:creationId xmlns:a16="http://schemas.microsoft.com/office/drawing/2014/main" id="{C7950FE0-AB2C-413C-8BC8-9969BDC8E332}"/>
                    </a:ext>
                  </a:extLst>
                </p:cNvPr>
                <p:cNvPicPr/>
                <p:nvPr/>
              </p:nvPicPr>
              <p:blipFill>
                <a:blip r:embed="rId140"/>
                <a:stretch>
                  <a:fillRect/>
                </a:stretch>
              </p:blipFill>
              <p:spPr>
                <a:xfrm>
                  <a:off x="11275840" y="546000"/>
                  <a:ext cx="1839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75" name="Freihand 74">
                  <a:extLst>
                    <a:ext uri="{FF2B5EF4-FFF2-40B4-BE49-F238E27FC236}">
                      <a16:creationId xmlns:a16="http://schemas.microsoft.com/office/drawing/2014/main" id="{3E9914D2-3A9B-4FC3-8F0D-2F1335C9AA0C}"/>
                    </a:ext>
                  </a:extLst>
                </p14:cNvPr>
                <p14:cNvContentPartPr/>
                <p14:nvPr/>
              </p14:nvContentPartPr>
              <p14:xfrm>
                <a:off x="11512720" y="528720"/>
                <a:ext cx="128160" cy="103320"/>
              </p14:xfrm>
            </p:contentPart>
          </mc:Choice>
          <mc:Fallback>
            <p:pic>
              <p:nvPicPr>
                <p:cNvPr id="75" name="Freihand 74">
                  <a:extLst>
                    <a:ext uri="{FF2B5EF4-FFF2-40B4-BE49-F238E27FC236}">
                      <a16:creationId xmlns:a16="http://schemas.microsoft.com/office/drawing/2014/main" id="{3E9914D2-3A9B-4FC3-8F0D-2F1335C9AA0C}"/>
                    </a:ext>
                  </a:extLst>
                </p:cNvPr>
                <p:cNvPicPr/>
                <p:nvPr/>
              </p:nvPicPr>
              <p:blipFill>
                <a:blip r:embed="rId142"/>
                <a:stretch>
                  <a:fillRect/>
                </a:stretch>
              </p:blipFill>
              <p:spPr>
                <a:xfrm>
                  <a:off x="11508400" y="524400"/>
                  <a:ext cx="1368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76" name="Freihand 75">
                  <a:extLst>
                    <a:ext uri="{FF2B5EF4-FFF2-40B4-BE49-F238E27FC236}">
                      <a16:creationId xmlns:a16="http://schemas.microsoft.com/office/drawing/2014/main" id="{948BEBBB-2D23-4F40-8816-B312BA3A0A3E}"/>
                    </a:ext>
                  </a:extLst>
                </p14:cNvPr>
                <p14:cNvContentPartPr/>
                <p14:nvPr/>
              </p14:nvContentPartPr>
              <p14:xfrm>
                <a:off x="11544040" y="566520"/>
                <a:ext cx="114120" cy="97920"/>
              </p14:xfrm>
            </p:contentPart>
          </mc:Choice>
          <mc:Fallback>
            <p:pic>
              <p:nvPicPr>
                <p:cNvPr id="76" name="Freihand 75">
                  <a:extLst>
                    <a:ext uri="{FF2B5EF4-FFF2-40B4-BE49-F238E27FC236}">
                      <a16:creationId xmlns:a16="http://schemas.microsoft.com/office/drawing/2014/main" id="{948BEBBB-2D23-4F40-8816-B312BA3A0A3E}"/>
                    </a:ext>
                  </a:extLst>
                </p:cNvPr>
                <p:cNvPicPr/>
                <p:nvPr/>
              </p:nvPicPr>
              <p:blipFill>
                <a:blip r:embed="rId144"/>
                <a:stretch>
                  <a:fillRect/>
                </a:stretch>
              </p:blipFill>
              <p:spPr>
                <a:xfrm>
                  <a:off x="11539720" y="562200"/>
                  <a:ext cx="1227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77" name="Freihand 76">
                  <a:extLst>
                    <a:ext uri="{FF2B5EF4-FFF2-40B4-BE49-F238E27FC236}">
                      <a16:creationId xmlns:a16="http://schemas.microsoft.com/office/drawing/2014/main" id="{6E5F6684-4B99-4E33-BA45-27F8B8C09B86}"/>
                    </a:ext>
                  </a:extLst>
                </p14:cNvPr>
                <p14:cNvContentPartPr/>
                <p14:nvPr/>
              </p14:nvContentPartPr>
              <p14:xfrm>
                <a:off x="11668600" y="570480"/>
                <a:ext cx="360" cy="360"/>
              </p14:xfrm>
            </p:contentPart>
          </mc:Choice>
          <mc:Fallback>
            <p:pic>
              <p:nvPicPr>
                <p:cNvPr id="77" name="Freihand 76">
                  <a:extLst>
                    <a:ext uri="{FF2B5EF4-FFF2-40B4-BE49-F238E27FC236}">
                      <a16:creationId xmlns:a16="http://schemas.microsoft.com/office/drawing/2014/main" id="{6E5F6684-4B99-4E33-BA45-27F8B8C09B86}"/>
                    </a:ext>
                  </a:extLst>
                </p:cNvPr>
                <p:cNvPicPr/>
                <p:nvPr/>
              </p:nvPicPr>
              <p:blipFill>
                <a:blip r:embed="rId146"/>
                <a:stretch>
                  <a:fillRect/>
                </a:stretch>
              </p:blipFill>
              <p:spPr>
                <a:xfrm>
                  <a:off x="11664280" y="5661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79" name="Freihand 78">
                  <a:extLst>
                    <a:ext uri="{FF2B5EF4-FFF2-40B4-BE49-F238E27FC236}">
                      <a16:creationId xmlns:a16="http://schemas.microsoft.com/office/drawing/2014/main" id="{B071443C-AA69-471D-B1EB-4B6B78D4A1E9}"/>
                    </a:ext>
                  </a:extLst>
                </p14:cNvPr>
                <p14:cNvContentPartPr/>
                <p14:nvPr/>
              </p14:nvContentPartPr>
              <p14:xfrm>
                <a:off x="11254240" y="702600"/>
                <a:ext cx="9720" cy="80640"/>
              </p14:xfrm>
            </p:contentPart>
          </mc:Choice>
          <mc:Fallback>
            <p:pic>
              <p:nvPicPr>
                <p:cNvPr id="79" name="Freihand 78">
                  <a:extLst>
                    <a:ext uri="{FF2B5EF4-FFF2-40B4-BE49-F238E27FC236}">
                      <a16:creationId xmlns:a16="http://schemas.microsoft.com/office/drawing/2014/main" id="{B071443C-AA69-471D-B1EB-4B6B78D4A1E9}"/>
                    </a:ext>
                  </a:extLst>
                </p:cNvPr>
                <p:cNvPicPr/>
                <p:nvPr/>
              </p:nvPicPr>
              <p:blipFill>
                <a:blip r:embed="rId148"/>
                <a:stretch>
                  <a:fillRect/>
                </a:stretch>
              </p:blipFill>
              <p:spPr>
                <a:xfrm>
                  <a:off x="11249920" y="698280"/>
                  <a:ext cx="183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0" name="Freihand 79">
                  <a:extLst>
                    <a:ext uri="{FF2B5EF4-FFF2-40B4-BE49-F238E27FC236}">
                      <a16:creationId xmlns:a16="http://schemas.microsoft.com/office/drawing/2014/main" id="{1D10FB86-1925-4DD9-A936-A4C83444B270}"/>
                    </a:ext>
                  </a:extLst>
                </p14:cNvPr>
                <p14:cNvContentPartPr/>
                <p14:nvPr/>
              </p14:nvContentPartPr>
              <p14:xfrm>
                <a:off x="11310400" y="712320"/>
                <a:ext cx="49320" cy="13320"/>
              </p14:xfrm>
            </p:contentPart>
          </mc:Choice>
          <mc:Fallback>
            <p:pic>
              <p:nvPicPr>
                <p:cNvPr id="80" name="Freihand 79">
                  <a:extLst>
                    <a:ext uri="{FF2B5EF4-FFF2-40B4-BE49-F238E27FC236}">
                      <a16:creationId xmlns:a16="http://schemas.microsoft.com/office/drawing/2014/main" id="{1D10FB86-1925-4DD9-A936-A4C83444B270}"/>
                    </a:ext>
                  </a:extLst>
                </p:cNvPr>
                <p:cNvPicPr/>
                <p:nvPr/>
              </p:nvPicPr>
              <p:blipFill>
                <a:blip r:embed="rId150"/>
                <a:stretch>
                  <a:fillRect/>
                </a:stretch>
              </p:blipFill>
              <p:spPr>
                <a:xfrm>
                  <a:off x="11306080" y="708000"/>
                  <a:ext cx="579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1" name="Freihand 80">
                  <a:extLst>
                    <a:ext uri="{FF2B5EF4-FFF2-40B4-BE49-F238E27FC236}">
                      <a16:creationId xmlns:a16="http://schemas.microsoft.com/office/drawing/2014/main" id="{C0B5FA44-3ABF-4E68-A1E2-CFF4BCA087C4}"/>
                    </a:ext>
                  </a:extLst>
                </p14:cNvPr>
                <p14:cNvContentPartPr/>
                <p14:nvPr/>
              </p14:nvContentPartPr>
              <p14:xfrm>
                <a:off x="11306080" y="751200"/>
                <a:ext cx="74160" cy="2880"/>
              </p14:xfrm>
            </p:contentPart>
          </mc:Choice>
          <mc:Fallback>
            <p:pic>
              <p:nvPicPr>
                <p:cNvPr id="81" name="Freihand 80">
                  <a:extLst>
                    <a:ext uri="{FF2B5EF4-FFF2-40B4-BE49-F238E27FC236}">
                      <a16:creationId xmlns:a16="http://schemas.microsoft.com/office/drawing/2014/main" id="{C0B5FA44-3ABF-4E68-A1E2-CFF4BCA087C4}"/>
                    </a:ext>
                  </a:extLst>
                </p:cNvPr>
                <p:cNvPicPr/>
                <p:nvPr/>
              </p:nvPicPr>
              <p:blipFill>
                <a:blip r:embed="rId152"/>
                <a:stretch>
                  <a:fillRect/>
                </a:stretch>
              </p:blipFill>
              <p:spPr>
                <a:xfrm>
                  <a:off x="11301760" y="746880"/>
                  <a:ext cx="828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2" name="Freihand 81">
                  <a:extLst>
                    <a:ext uri="{FF2B5EF4-FFF2-40B4-BE49-F238E27FC236}">
                      <a16:creationId xmlns:a16="http://schemas.microsoft.com/office/drawing/2014/main" id="{3593924A-4B93-42A7-8A3B-B4510303DC6E}"/>
                    </a:ext>
                  </a:extLst>
                </p14:cNvPr>
                <p14:cNvContentPartPr/>
                <p14:nvPr/>
              </p14:nvContentPartPr>
              <p14:xfrm>
                <a:off x="11394640" y="709800"/>
                <a:ext cx="57600" cy="56880"/>
              </p14:xfrm>
            </p:contentPart>
          </mc:Choice>
          <mc:Fallback>
            <p:pic>
              <p:nvPicPr>
                <p:cNvPr id="82" name="Freihand 81">
                  <a:extLst>
                    <a:ext uri="{FF2B5EF4-FFF2-40B4-BE49-F238E27FC236}">
                      <a16:creationId xmlns:a16="http://schemas.microsoft.com/office/drawing/2014/main" id="{3593924A-4B93-42A7-8A3B-B4510303DC6E}"/>
                    </a:ext>
                  </a:extLst>
                </p:cNvPr>
                <p:cNvPicPr/>
                <p:nvPr/>
              </p:nvPicPr>
              <p:blipFill>
                <a:blip r:embed="rId154"/>
                <a:stretch>
                  <a:fillRect/>
                </a:stretch>
              </p:blipFill>
              <p:spPr>
                <a:xfrm>
                  <a:off x="11390320" y="705480"/>
                  <a:ext cx="662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3" name="Freihand 82">
                  <a:extLst>
                    <a:ext uri="{FF2B5EF4-FFF2-40B4-BE49-F238E27FC236}">
                      <a16:creationId xmlns:a16="http://schemas.microsoft.com/office/drawing/2014/main" id="{19D87DF9-7563-4ACC-8025-B2E49B30B3C5}"/>
                    </a:ext>
                  </a:extLst>
                </p14:cNvPr>
                <p14:cNvContentPartPr/>
                <p14:nvPr/>
              </p14:nvContentPartPr>
              <p14:xfrm>
                <a:off x="11356480" y="350880"/>
                <a:ext cx="102960" cy="126000"/>
              </p14:xfrm>
            </p:contentPart>
          </mc:Choice>
          <mc:Fallback>
            <p:pic>
              <p:nvPicPr>
                <p:cNvPr id="83" name="Freihand 82">
                  <a:extLst>
                    <a:ext uri="{FF2B5EF4-FFF2-40B4-BE49-F238E27FC236}">
                      <a16:creationId xmlns:a16="http://schemas.microsoft.com/office/drawing/2014/main" id="{19D87DF9-7563-4ACC-8025-B2E49B30B3C5}"/>
                    </a:ext>
                  </a:extLst>
                </p:cNvPr>
                <p:cNvPicPr/>
                <p:nvPr/>
              </p:nvPicPr>
              <p:blipFill>
                <a:blip r:embed="rId156"/>
                <a:stretch>
                  <a:fillRect/>
                </a:stretch>
              </p:blipFill>
              <p:spPr>
                <a:xfrm>
                  <a:off x="11352160" y="346560"/>
                  <a:ext cx="1116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2" name="Freihand 91">
                  <a:extLst>
                    <a:ext uri="{FF2B5EF4-FFF2-40B4-BE49-F238E27FC236}">
                      <a16:creationId xmlns:a16="http://schemas.microsoft.com/office/drawing/2014/main" id="{DB2B5288-BA2A-40A8-8544-96786DF1077F}"/>
                    </a:ext>
                  </a:extLst>
                </p14:cNvPr>
                <p14:cNvContentPartPr/>
                <p14:nvPr/>
              </p14:nvContentPartPr>
              <p14:xfrm>
                <a:off x="2074600" y="2911560"/>
                <a:ext cx="882720" cy="425160"/>
              </p14:xfrm>
            </p:contentPart>
          </mc:Choice>
          <mc:Fallback>
            <p:pic>
              <p:nvPicPr>
                <p:cNvPr id="92" name="Freihand 91">
                  <a:extLst>
                    <a:ext uri="{FF2B5EF4-FFF2-40B4-BE49-F238E27FC236}">
                      <a16:creationId xmlns:a16="http://schemas.microsoft.com/office/drawing/2014/main" id="{DB2B5288-BA2A-40A8-8544-96786DF1077F}"/>
                    </a:ext>
                  </a:extLst>
                </p:cNvPr>
                <p:cNvPicPr/>
                <p:nvPr/>
              </p:nvPicPr>
              <p:blipFill>
                <a:blip r:embed="rId158"/>
                <a:stretch>
                  <a:fillRect/>
                </a:stretch>
              </p:blipFill>
              <p:spPr>
                <a:xfrm>
                  <a:off x="2070280" y="2907240"/>
                  <a:ext cx="891360" cy="4338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3" name="Freihand 92">
                  <a:extLst>
                    <a:ext uri="{FF2B5EF4-FFF2-40B4-BE49-F238E27FC236}">
                      <a16:creationId xmlns:a16="http://schemas.microsoft.com/office/drawing/2014/main" id="{64889207-6539-4598-AF75-213CE150E2C2}"/>
                    </a:ext>
                  </a:extLst>
                </p14:cNvPr>
                <p14:cNvContentPartPr/>
                <p14:nvPr/>
              </p14:nvContentPartPr>
              <p14:xfrm>
                <a:off x="1947160" y="3161040"/>
                <a:ext cx="289440" cy="248040"/>
              </p14:xfrm>
            </p:contentPart>
          </mc:Choice>
          <mc:Fallback>
            <p:pic>
              <p:nvPicPr>
                <p:cNvPr id="93" name="Freihand 92">
                  <a:extLst>
                    <a:ext uri="{FF2B5EF4-FFF2-40B4-BE49-F238E27FC236}">
                      <a16:creationId xmlns:a16="http://schemas.microsoft.com/office/drawing/2014/main" id="{64889207-6539-4598-AF75-213CE150E2C2}"/>
                    </a:ext>
                  </a:extLst>
                </p:cNvPr>
                <p:cNvPicPr/>
                <p:nvPr/>
              </p:nvPicPr>
              <p:blipFill>
                <a:blip r:embed="rId160"/>
                <a:stretch>
                  <a:fillRect/>
                </a:stretch>
              </p:blipFill>
              <p:spPr>
                <a:xfrm>
                  <a:off x="1942840" y="3156720"/>
                  <a:ext cx="29808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59" name="Freihand 258">
                  <a:extLst>
                    <a:ext uri="{FF2B5EF4-FFF2-40B4-BE49-F238E27FC236}">
                      <a16:creationId xmlns:a16="http://schemas.microsoft.com/office/drawing/2014/main" id="{8FA1D02E-7986-435C-A213-9DBDAFF68DD6}"/>
                    </a:ext>
                  </a:extLst>
                </p14:cNvPr>
                <p14:cNvContentPartPr/>
                <p14:nvPr/>
              </p14:nvContentPartPr>
              <p14:xfrm>
                <a:off x="7861600" y="5086680"/>
                <a:ext cx="801360" cy="1281960"/>
              </p14:xfrm>
            </p:contentPart>
          </mc:Choice>
          <mc:Fallback>
            <p:pic>
              <p:nvPicPr>
                <p:cNvPr id="259" name="Freihand 258">
                  <a:extLst>
                    <a:ext uri="{FF2B5EF4-FFF2-40B4-BE49-F238E27FC236}">
                      <a16:creationId xmlns:a16="http://schemas.microsoft.com/office/drawing/2014/main" id="{8FA1D02E-7986-435C-A213-9DBDAFF68DD6}"/>
                    </a:ext>
                  </a:extLst>
                </p:cNvPr>
                <p:cNvPicPr/>
                <p:nvPr/>
              </p:nvPicPr>
              <p:blipFill>
                <a:blip r:embed="rId162"/>
                <a:stretch>
                  <a:fillRect/>
                </a:stretch>
              </p:blipFill>
              <p:spPr>
                <a:xfrm>
                  <a:off x="7857280" y="5082360"/>
                  <a:ext cx="810000" cy="12906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61" name="Freihand 260">
                  <a:extLst>
                    <a:ext uri="{FF2B5EF4-FFF2-40B4-BE49-F238E27FC236}">
                      <a16:creationId xmlns:a16="http://schemas.microsoft.com/office/drawing/2014/main" id="{0739318E-127D-467E-AA4C-6DC3E7B67EB7}"/>
                    </a:ext>
                  </a:extLst>
                </p14:cNvPr>
                <p14:cNvContentPartPr/>
                <p14:nvPr/>
              </p14:nvContentPartPr>
              <p14:xfrm>
                <a:off x="7931080" y="6485280"/>
                <a:ext cx="360" cy="360"/>
              </p14:xfrm>
            </p:contentPart>
          </mc:Choice>
          <mc:Fallback>
            <p:pic>
              <p:nvPicPr>
                <p:cNvPr id="261" name="Freihand 260">
                  <a:extLst>
                    <a:ext uri="{FF2B5EF4-FFF2-40B4-BE49-F238E27FC236}">
                      <a16:creationId xmlns:a16="http://schemas.microsoft.com/office/drawing/2014/main" id="{0739318E-127D-467E-AA4C-6DC3E7B67EB7}"/>
                    </a:ext>
                  </a:extLst>
                </p:cNvPr>
                <p:cNvPicPr/>
                <p:nvPr/>
              </p:nvPicPr>
              <p:blipFill>
                <a:blip r:embed="rId146"/>
                <a:stretch>
                  <a:fillRect/>
                </a:stretch>
              </p:blipFill>
              <p:spPr>
                <a:xfrm>
                  <a:off x="7926760" y="64809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62" name="Freihand 261">
                  <a:extLst>
                    <a:ext uri="{FF2B5EF4-FFF2-40B4-BE49-F238E27FC236}">
                      <a16:creationId xmlns:a16="http://schemas.microsoft.com/office/drawing/2014/main" id="{80E1EB39-C741-4FC7-9912-B4CA770EA790}"/>
                    </a:ext>
                  </a:extLst>
                </p14:cNvPr>
                <p14:cNvContentPartPr/>
                <p14:nvPr/>
              </p14:nvContentPartPr>
              <p14:xfrm>
                <a:off x="7957000" y="6371160"/>
                <a:ext cx="138600" cy="205560"/>
              </p14:xfrm>
            </p:contentPart>
          </mc:Choice>
          <mc:Fallback>
            <p:pic>
              <p:nvPicPr>
                <p:cNvPr id="262" name="Freihand 261">
                  <a:extLst>
                    <a:ext uri="{FF2B5EF4-FFF2-40B4-BE49-F238E27FC236}">
                      <a16:creationId xmlns:a16="http://schemas.microsoft.com/office/drawing/2014/main" id="{80E1EB39-C741-4FC7-9912-B4CA770EA790}"/>
                    </a:ext>
                  </a:extLst>
                </p:cNvPr>
                <p:cNvPicPr/>
                <p:nvPr/>
              </p:nvPicPr>
              <p:blipFill>
                <a:blip r:embed="rId165"/>
                <a:stretch>
                  <a:fillRect/>
                </a:stretch>
              </p:blipFill>
              <p:spPr>
                <a:xfrm>
                  <a:off x="7952680" y="6366840"/>
                  <a:ext cx="1472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64" name="Freihand 263">
                  <a:extLst>
                    <a:ext uri="{FF2B5EF4-FFF2-40B4-BE49-F238E27FC236}">
                      <a16:creationId xmlns:a16="http://schemas.microsoft.com/office/drawing/2014/main" id="{3CA5A62A-76EE-4741-8194-5D6022E05486}"/>
                    </a:ext>
                  </a:extLst>
                </p14:cNvPr>
                <p14:cNvContentPartPr/>
                <p14:nvPr/>
              </p14:nvContentPartPr>
              <p14:xfrm>
                <a:off x="8048800" y="6477360"/>
                <a:ext cx="213120" cy="109800"/>
              </p14:xfrm>
            </p:contentPart>
          </mc:Choice>
          <mc:Fallback>
            <p:pic>
              <p:nvPicPr>
                <p:cNvPr id="264" name="Freihand 263">
                  <a:extLst>
                    <a:ext uri="{FF2B5EF4-FFF2-40B4-BE49-F238E27FC236}">
                      <a16:creationId xmlns:a16="http://schemas.microsoft.com/office/drawing/2014/main" id="{3CA5A62A-76EE-4741-8194-5D6022E05486}"/>
                    </a:ext>
                  </a:extLst>
                </p:cNvPr>
                <p:cNvPicPr/>
                <p:nvPr/>
              </p:nvPicPr>
              <p:blipFill>
                <a:blip r:embed="rId167"/>
                <a:stretch>
                  <a:fillRect/>
                </a:stretch>
              </p:blipFill>
              <p:spPr>
                <a:xfrm>
                  <a:off x="8044480" y="6473040"/>
                  <a:ext cx="2217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65" name="Freihand 264">
                  <a:extLst>
                    <a:ext uri="{FF2B5EF4-FFF2-40B4-BE49-F238E27FC236}">
                      <a16:creationId xmlns:a16="http://schemas.microsoft.com/office/drawing/2014/main" id="{48456C3A-A803-4737-8CAA-CA70C98E384B}"/>
                    </a:ext>
                  </a:extLst>
                </p14:cNvPr>
                <p14:cNvContentPartPr/>
                <p14:nvPr/>
              </p14:nvContentPartPr>
              <p14:xfrm>
                <a:off x="8269480" y="6371880"/>
                <a:ext cx="84600" cy="209520"/>
              </p14:xfrm>
            </p:contentPart>
          </mc:Choice>
          <mc:Fallback>
            <p:pic>
              <p:nvPicPr>
                <p:cNvPr id="265" name="Freihand 264">
                  <a:extLst>
                    <a:ext uri="{FF2B5EF4-FFF2-40B4-BE49-F238E27FC236}">
                      <a16:creationId xmlns:a16="http://schemas.microsoft.com/office/drawing/2014/main" id="{48456C3A-A803-4737-8CAA-CA70C98E384B}"/>
                    </a:ext>
                  </a:extLst>
                </p:cNvPr>
                <p:cNvPicPr/>
                <p:nvPr/>
              </p:nvPicPr>
              <p:blipFill>
                <a:blip r:embed="rId169"/>
                <a:stretch>
                  <a:fillRect/>
                </a:stretch>
              </p:blipFill>
              <p:spPr>
                <a:xfrm>
                  <a:off x="8265160" y="6367560"/>
                  <a:ext cx="932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66" name="Freihand 265">
                  <a:extLst>
                    <a:ext uri="{FF2B5EF4-FFF2-40B4-BE49-F238E27FC236}">
                      <a16:creationId xmlns:a16="http://schemas.microsoft.com/office/drawing/2014/main" id="{83F612E7-2DD1-4C34-ADEA-654B2B4BDE5C}"/>
                    </a:ext>
                  </a:extLst>
                </p14:cNvPr>
                <p14:cNvContentPartPr/>
                <p14:nvPr/>
              </p14:nvContentPartPr>
              <p14:xfrm>
                <a:off x="8325640" y="6429480"/>
                <a:ext cx="116280" cy="152640"/>
              </p14:xfrm>
            </p:contentPart>
          </mc:Choice>
          <mc:Fallback>
            <p:pic>
              <p:nvPicPr>
                <p:cNvPr id="266" name="Freihand 265">
                  <a:extLst>
                    <a:ext uri="{FF2B5EF4-FFF2-40B4-BE49-F238E27FC236}">
                      <a16:creationId xmlns:a16="http://schemas.microsoft.com/office/drawing/2014/main" id="{83F612E7-2DD1-4C34-ADEA-654B2B4BDE5C}"/>
                    </a:ext>
                  </a:extLst>
                </p:cNvPr>
                <p:cNvPicPr/>
                <p:nvPr/>
              </p:nvPicPr>
              <p:blipFill>
                <a:blip r:embed="rId171"/>
                <a:stretch>
                  <a:fillRect/>
                </a:stretch>
              </p:blipFill>
              <p:spPr>
                <a:xfrm>
                  <a:off x="8321320" y="6425160"/>
                  <a:ext cx="1249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67" name="Freihand 266">
                  <a:extLst>
                    <a:ext uri="{FF2B5EF4-FFF2-40B4-BE49-F238E27FC236}">
                      <a16:creationId xmlns:a16="http://schemas.microsoft.com/office/drawing/2014/main" id="{7D36A4E9-EA15-40CA-B95A-A51E4A395074}"/>
                    </a:ext>
                  </a:extLst>
                </p14:cNvPr>
                <p14:cNvContentPartPr/>
                <p14:nvPr/>
              </p14:nvContentPartPr>
              <p14:xfrm>
                <a:off x="8343640" y="6452880"/>
                <a:ext cx="93600" cy="98280"/>
              </p14:xfrm>
            </p:contentPart>
          </mc:Choice>
          <mc:Fallback>
            <p:pic>
              <p:nvPicPr>
                <p:cNvPr id="267" name="Freihand 266">
                  <a:extLst>
                    <a:ext uri="{FF2B5EF4-FFF2-40B4-BE49-F238E27FC236}">
                      <a16:creationId xmlns:a16="http://schemas.microsoft.com/office/drawing/2014/main" id="{7D36A4E9-EA15-40CA-B95A-A51E4A395074}"/>
                    </a:ext>
                  </a:extLst>
                </p:cNvPr>
                <p:cNvPicPr/>
                <p:nvPr/>
              </p:nvPicPr>
              <p:blipFill>
                <a:blip r:embed="rId173"/>
                <a:stretch>
                  <a:fillRect/>
                </a:stretch>
              </p:blipFill>
              <p:spPr>
                <a:xfrm>
                  <a:off x="8339320" y="6448560"/>
                  <a:ext cx="1022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68" name="Freihand 267">
                  <a:extLst>
                    <a:ext uri="{FF2B5EF4-FFF2-40B4-BE49-F238E27FC236}">
                      <a16:creationId xmlns:a16="http://schemas.microsoft.com/office/drawing/2014/main" id="{2C9B8D1B-DEFF-49C9-879C-827C8266970D}"/>
                    </a:ext>
                  </a:extLst>
                </p14:cNvPr>
                <p14:cNvContentPartPr/>
                <p14:nvPr/>
              </p14:nvContentPartPr>
              <p14:xfrm>
                <a:off x="8419960" y="6378720"/>
                <a:ext cx="135360" cy="277560"/>
              </p14:xfrm>
            </p:contentPart>
          </mc:Choice>
          <mc:Fallback>
            <p:pic>
              <p:nvPicPr>
                <p:cNvPr id="268" name="Freihand 267">
                  <a:extLst>
                    <a:ext uri="{FF2B5EF4-FFF2-40B4-BE49-F238E27FC236}">
                      <a16:creationId xmlns:a16="http://schemas.microsoft.com/office/drawing/2014/main" id="{2C9B8D1B-DEFF-49C9-879C-827C8266970D}"/>
                    </a:ext>
                  </a:extLst>
                </p:cNvPr>
                <p:cNvPicPr/>
                <p:nvPr/>
              </p:nvPicPr>
              <p:blipFill>
                <a:blip r:embed="rId175"/>
                <a:stretch>
                  <a:fillRect/>
                </a:stretch>
              </p:blipFill>
              <p:spPr>
                <a:xfrm>
                  <a:off x="8415640" y="6374400"/>
                  <a:ext cx="14400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9" name="Freihand 18">
                  <a:extLst>
                    <a:ext uri="{FF2B5EF4-FFF2-40B4-BE49-F238E27FC236}">
                      <a16:creationId xmlns:a16="http://schemas.microsoft.com/office/drawing/2014/main" id="{BC0593CD-79A1-4D99-8B6A-932BD43781AF}"/>
                    </a:ext>
                  </a:extLst>
                </p14:cNvPr>
                <p14:cNvContentPartPr/>
                <p14:nvPr/>
              </p14:nvContentPartPr>
              <p14:xfrm>
                <a:off x="8020360" y="2437800"/>
                <a:ext cx="89280" cy="114840"/>
              </p14:xfrm>
            </p:contentPart>
          </mc:Choice>
          <mc:Fallback>
            <p:pic>
              <p:nvPicPr>
                <p:cNvPr id="19" name="Freihand 18">
                  <a:extLst>
                    <a:ext uri="{FF2B5EF4-FFF2-40B4-BE49-F238E27FC236}">
                      <a16:creationId xmlns:a16="http://schemas.microsoft.com/office/drawing/2014/main" id="{BC0593CD-79A1-4D99-8B6A-932BD43781AF}"/>
                    </a:ext>
                  </a:extLst>
                </p:cNvPr>
                <p:cNvPicPr/>
                <p:nvPr/>
              </p:nvPicPr>
              <p:blipFill>
                <a:blip r:embed="rId177"/>
                <a:stretch>
                  <a:fillRect/>
                </a:stretch>
              </p:blipFill>
              <p:spPr>
                <a:xfrm>
                  <a:off x="8016040" y="2433480"/>
                  <a:ext cx="979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0" name="Freihand 19">
                  <a:extLst>
                    <a:ext uri="{FF2B5EF4-FFF2-40B4-BE49-F238E27FC236}">
                      <a16:creationId xmlns:a16="http://schemas.microsoft.com/office/drawing/2014/main" id="{01FC39A5-34D4-475B-BAB8-61F110AF9ECB}"/>
                    </a:ext>
                  </a:extLst>
                </p14:cNvPr>
                <p14:cNvContentPartPr/>
                <p14:nvPr/>
              </p14:nvContentPartPr>
              <p14:xfrm>
                <a:off x="10716040" y="2412960"/>
                <a:ext cx="72000" cy="82080"/>
              </p14:xfrm>
            </p:contentPart>
          </mc:Choice>
          <mc:Fallback>
            <p:pic>
              <p:nvPicPr>
                <p:cNvPr id="20" name="Freihand 19">
                  <a:extLst>
                    <a:ext uri="{FF2B5EF4-FFF2-40B4-BE49-F238E27FC236}">
                      <a16:creationId xmlns:a16="http://schemas.microsoft.com/office/drawing/2014/main" id="{01FC39A5-34D4-475B-BAB8-61F110AF9ECB}"/>
                    </a:ext>
                  </a:extLst>
                </p:cNvPr>
                <p:cNvPicPr/>
                <p:nvPr/>
              </p:nvPicPr>
              <p:blipFill>
                <a:blip r:embed="rId179"/>
                <a:stretch>
                  <a:fillRect/>
                </a:stretch>
              </p:blipFill>
              <p:spPr>
                <a:xfrm>
                  <a:off x="10711720" y="2408640"/>
                  <a:ext cx="806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85" name="Freihand 84">
                  <a:extLst>
                    <a:ext uri="{FF2B5EF4-FFF2-40B4-BE49-F238E27FC236}">
                      <a16:creationId xmlns:a16="http://schemas.microsoft.com/office/drawing/2014/main" id="{9F899042-3DDC-4F13-B2F3-393FB8BF8D29}"/>
                    </a:ext>
                  </a:extLst>
                </p14:cNvPr>
                <p14:cNvContentPartPr/>
                <p14:nvPr/>
              </p14:nvContentPartPr>
              <p14:xfrm>
                <a:off x="7829560" y="2028840"/>
                <a:ext cx="378720" cy="338400"/>
              </p14:xfrm>
            </p:contentPart>
          </mc:Choice>
          <mc:Fallback>
            <p:pic>
              <p:nvPicPr>
                <p:cNvPr id="85" name="Freihand 84">
                  <a:extLst>
                    <a:ext uri="{FF2B5EF4-FFF2-40B4-BE49-F238E27FC236}">
                      <a16:creationId xmlns:a16="http://schemas.microsoft.com/office/drawing/2014/main" id="{9F899042-3DDC-4F13-B2F3-393FB8BF8D29}"/>
                    </a:ext>
                  </a:extLst>
                </p:cNvPr>
                <p:cNvPicPr/>
                <p:nvPr/>
              </p:nvPicPr>
              <p:blipFill>
                <a:blip r:embed="rId181"/>
                <a:stretch>
                  <a:fillRect/>
                </a:stretch>
              </p:blipFill>
              <p:spPr>
                <a:xfrm>
                  <a:off x="7825240" y="2024520"/>
                  <a:ext cx="38736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86" name="Freihand 85">
                  <a:extLst>
                    <a:ext uri="{FF2B5EF4-FFF2-40B4-BE49-F238E27FC236}">
                      <a16:creationId xmlns:a16="http://schemas.microsoft.com/office/drawing/2014/main" id="{046BE0E2-79D7-4272-83B5-12A97FCD6C53}"/>
                    </a:ext>
                  </a:extLst>
                </p14:cNvPr>
                <p14:cNvContentPartPr/>
                <p14:nvPr/>
              </p14:nvContentPartPr>
              <p14:xfrm>
                <a:off x="7757560" y="2155200"/>
                <a:ext cx="233640" cy="210600"/>
              </p14:xfrm>
            </p:contentPart>
          </mc:Choice>
          <mc:Fallback>
            <p:pic>
              <p:nvPicPr>
                <p:cNvPr id="86" name="Freihand 85">
                  <a:extLst>
                    <a:ext uri="{FF2B5EF4-FFF2-40B4-BE49-F238E27FC236}">
                      <a16:creationId xmlns:a16="http://schemas.microsoft.com/office/drawing/2014/main" id="{046BE0E2-79D7-4272-83B5-12A97FCD6C53}"/>
                    </a:ext>
                  </a:extLst>
                </p:cNvPr>
                <p:cNvPicPr/>
                <p:nvPr/>
              </p:nvPicPr>
              <p:blipFill>
                <a:blip r:embed="rId183"/>
                <a:stretch>
                  <a:fillRect/>
                </a:stretch>
              </p:blipFill>
              <p:spPr>
                <a:xfrm>
                  <a:off x="7753240" y="2150880"/>
                  <a:ext cx="2422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88" name="Freihand 87">
                  <a:extLst>
                    <a:ext uri="{FF2B5EF4-FFF2-40B4-BE49-F238E27FC236}">
                      <a16:creationId xmlns:a16="http://schemas.microsoft.com/office/drawing/2014/main" id="{43C7A8A0-A650-479A-93C5-B5F3F8939778}"/>
                    </a:ext>
                  </a:extLst>
                </p14:cNvPr>
                <p14:cNvContentPartPr/>
                <p14:nvPr/>
              </p14:nvContentPartPr>
              <p14:xfrm>
                <a:off x="10601560" y="1950720"/>
                <a:ext cx="411120" cy="383400"/>
              </p14:xfrm>
            </p:contentPart>
          </mc:Choice>
          <mc:Fallback>
            <p:pic>
              <p:nvPicPr>
                <p:cNvPr id="88" name="Freihand 87">
                  <a:extLst>
                    <a:ext uri="{FF2B5EF4-FFF2-40B4-BE49-F238E27FC236}">
                      <a16:creationId xmlns:a16="http://schemas.microsoft.com/office/drawing/2014/main" id="{43C7A8A0-A650-479A-93C5-B5F3F8939778}"/>
                    </a:ext>
                  </a:extLst>
                </p:cNvPr>
                <p:cNvPicPr/>
                <p:nvPr/>
              </p:nvPicPr>
              <p:blipFill>
                <a:blip r:embed="rId185"/>
                <a:stretch>
                  <a:fillRect/>
                </a:stretch>
              </p:blipFill>
              <p:spPr>
                <a:xfrm>
                  <a:off x="10597240" y="1946400"/>
                  <a:ext cx="41976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89" name="Freihand 88">
                  <a:extLst>
                    <a:ext uri="{FF2B5EF4-FFF2-40B4-BE49-F238E27FC236}">
                      <a16:creationId xmlns:a16="http://schemas.microsoft.com/office/drawing/2014/main" id="{AE86AABE-AA7C-4B27-975E-CB251BC05E76}"/>
                    </a:ext>
                  </a:extLst>
                </p14:cNvPr>
                <p14:cNvContentPartPr/>
                <p14:nvPr/>
              </p14:nvContentPartPr>
              <p14:xfrm>
                <a:off x="10460440" y="2118480"/>
                <a:ext cx="163440" cy="244800"/>
              </p14:xfrm>
            </p:contentPart>
          </mc:Choice>
          <mc:Fallback>
            <p:pic>
              <p:nvPicPr>
                <p:cNvPr id="89" name="Freihand 88">
                  <a:extLst>
                    <a:ext uri="{FF2B5EF4-FFF2-40B4-BE49-F238E27FC236}">
                      <a16:creationId xmlns:a16="http://schemas.microsoft.com/office/drawing/2014/main" id="{AE86AABE-AA7C-4B27-975E-CB251BC05E76}"/>
                    </a:ext>
                  </a:extLst>
                </p:cNvPr>
                <p:cNvPicPr/>
                <p:nvPr/>
              </p:nvPicPr>
              <p:blipFill>
                <a:blip r:embed="rId187"/>
                <a:stretch>
                  <a:fillRect/>
                </a:stretch>
              </p:blipFill>
              <p:spPr>
                <a:xfrm>
                  <a:off x="10456120" y="2114160"/>
                  <a:ext cx="17208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96" name="Freihand 95">
                  <a:extLst>
                    <a:ext uri="{FF2B5EF4-FFF2-40B4-BE49-F238E27FC236}">
                      <a16:creationId xmlns:a16="http://schemas.microsoft.com/office/drawing/2014/main" id="{BF750BE4-A6C8-494E-AAA4-B7A25DE39458}"/>
                    </a:ext>
                  </a:extLst>
                </p14:cNvPr>
                <p14:cNvContentPartPr/>
                <p14:nvPr/>
              </p14:nvContentPartPr>
              <p14:xfrm>
                <a:off x="3259720" y="3657840"/>
                <a:ext cx="1069560" cy="363240"/>
              </p14:xfrm>
            </p:contentPart>
          </mc:Choice>
          <mc:Fallback>
            <p:pic>
              <p:nvPicPr>
                <p:cNvPr id="96" name="Freihand 95">
                  <a:extLst>
                    <a:ext uri="{FF2B5EF4-FFF2-40B4-BE49-F238E27FC236}">
                      <a16:creationId xmlns:a16="http://schemas.microsoft.com/office/drawing/2014/main" id="{BF750BE4-A6C8-494E-AAA4-B7A25DE39458}"/>
                    </a:ext>
                  </a:extLst>
                </p:cNvPr>
                <p:cNvPicPr/>
                <p:nvPr/>
              </p:nvPicPr>
              <p:blipFill>
                <a:blip r:embed="rId189"/>
                <a:stretch>
                  <a:fillRect/>
                </a:stretch>
              </p:blipFill>
              <p:spPr>
                <a:xfrm>
                  <a:off x="3255400" y="3653520"/>
                  <a:ext cx="107820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97" name="Freihand 96">
                  <a:extLst>
                    <a:ext uri="{FF2B5EF4-FFF2-40B4-BE49-F238E27FC236}">
                      <a16:creationId xmlns:a16="http://schemas.microsoft.com/office/drawing/2014/main" id="{807EB9C5-43A8-45AA-B093-1585A501984F}"/>
                    </a:ext>
                  </a:extLst>
                </p14:cNvPr>
                <p14:cNvContentPartPr/>
                <p14:nvPr/>
              </p14:nvContentPartPr>
              <p14:xfrm>
                <a:off x="4163320" y="3813720"/>
                <a:ext cx="245880" cy="129600"/>
              </p14:xfrm>
            </p:contentPart>
          </mc:Choice>
          <mc:Fallback>
            <p:pic>
              <p:nvPicPr>
                <p:cNvPr id="97" name="Freihand 96">
                  <a:extLst>
                    <a:ext uri="{FF2B5EF4-FFF2-40B4-BE49-F238E27FC236}">
                      <a16:creationId xmlns:a16="http://schemas.microsoft.com/office/drawing/2014/main" id="{807EB9C5-43A8-45AA-B093-1585A501984F}"/>
                    </a:ext>
                  </a:extLst>
                </p:cNvPr>
                <p:cNvPicPr/>
                <p:nvPr/>
              </p:nvPicPr>
              <p:blipFill>
                <a:blip r:embed="rId191"/>
                <a:stretch>
                  <a:fillRect/>
                </a:stretch>
              </p:blipFill>
              <p:spPr>
                <a:xfrm>
                  <a:off x="4159000" y="3809400"/>
                  <a:ext cx="2545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64" name="Freihand 163">
                  <a:extLst>
                    <a:ext uri="{FF2B5EF4-FFF2-40B4-BE49-F238E27FC236}">
                      <a16:creationId xmlns:a16="http://schemas.microsoft.com/office/drawing/2014/main" id="{E04D57F3-04F7-44C9-AEE8-31688B444281}"/>
                    </a:ext>
                  </a:extLst>
                </p14:cNvPr>
                <p14:cNvContentPartPr/>
                <p14:nvPr/>
              </p14:nvContentPartPr>
              <p14:xfrm>
                <a:off x="5007160" y="2880600"/>
                <a:ext cx="2616120" cy="1065960"/>
              </p14:xfrm>
            </p:contentPart>
          </mc:Choice>
          <mc:Fallback>
            <p:pic>
              <p:nvPicPr>
                <p:cNvPr id="164" name="Freihand 163">
                  <a:extLst>
                    <a:ext uri="{FF2B5EF4-FFF2-40B4-BE49-F238E27FC236}">
                      <a16:creationId xmlns:a16="http://schemas.microsoft.com/office/drawing/2014/main" id="{E04D57F3-04F7-44C9-AEE8-31688B444281}"/>
                    </a:ext>
                  </a:extLst>
                </p:cNvPr>
                <p:cNvPicPr/>
                <p:nvPr/>
              </p:nvPicPr>
              <p:blipFill>
                <a:blip r:embed="rId193"/>
                <a:stretch>
                  <a:fillRect/>
                </a:stretch>
              </p:blipFill>
              <p:spPr>
                <a:xfrm>
                  <a:off x="5002840" y="2876280"/>
                  <a:ext cx="2624760" cy="10746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65" name="Freihand 164">
                  <a:extLst>
                    <a:ext uri="{FF2B5EF4-FFF2-40B4-BE49-F238E27FC236}">
                      <a16:creationId xmlns:a16="http://schemas.microsoft.com/office/drawing/2014/main" id="{7C6847EC-B4D9-4160-B879-ADEC01A5EC65}"/>
                    </a:ext>
                  </a:extLst>
                </p14:cNvPr>
                <p14:cNvContentPartPr/>
                <p14:nvPr/>
              </p14:nvContentPartPr>
              <p14:xfrm>
                <a:off x="4944520" y="2963400"/>
                <a:ext cx="183240" cy="125280"/>
              </p14:xfrm>
            </p:contentPart>
          </mc:Choice>
          <mc:Fallback>
            <p:pic>
              <p:nvPicPr>
                <p:cNvPr id="165" name="Freihand 164">
                  <a:extLst>
                    <a:ext uri="{FF2B5EF4-FFF2-40B4-BE49-F238E27FC236}">
                      <a16:creationId xmlns:a16="http://schemas.microsoft.com/office/drawing/2014/main" id="{7C6847EC-B4D9-4160-B879-ADEC01A5EC65}"/>
                    </a:ext>
                  </a:extLst>
                </p:cNvPr>
                <p:cNvPicPr/>
                <p:nvPr/>
              </p:nvPicPr>
              <p:blipFill>
                <a:blip r:embed="rId195"/>
                <a:stretch>
                  <a:fillRect/>
                </a:stretch>
              </p:blipFill>
              <p:spPr>
                <a:xfrm>
                  <a:off x="4940200" y="2959080"/>
                  <a:ext cx="1918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02" name="Freihand 101">
                  <a:extLst>
                    <a:ext uri="{FF2B5EF4-FFF2-40B4-BE49-F238E27FC236}">
                      <a16:creationId xmlns:a16="http://schemas.microsoft.com/office/drawing/2014/main" id="{1B62E8CA-3D07-4B26-93D8-AE98D1DD19AF}"/>
                    </a:ext>
                  </a:extLst>
                </p14:cNvPr>
                <p14:cNvContentPartPr/>
                <p14:nvPr/>
              </p14:nvContentPartPr>
              <p14:xfrm>
                <a:off x="6868000" y="4031880"/>
                <a:ext cx="138960" cy="31320"/>
              </p14:xfrm>
            </p:contentPart>
          </mc:Choice>
          <mc:Fallback>
            <p:pic>
              <p:nvPicPr>
                <p:cNvPr id="102" name="Freihand 101">
                  <a:extLst>
                    <a:ext uri="{FF2B5EF4-FFF2-40B4-BE49-F238E27FC236}">
                      <a16:creationId xmlns:a16="http://schemas.microsoft.com/office/drawing/2014/main" id="{1B62E8CA-3D07-4B26-93D8-AE98D1DD19AF}"/>
                    </a:ext>
                  </a:extLst>
                </p:cNvPr>
                <p:cNvPicPr/>
                <p:nvPr/>
              </p:nvPicPr>
              <p:blipFill>
                <a:blip r:embed="rId197"/>
                <a:stretch>
                  <a:fillRect/>
                </a:stretch>
              </p:blipFill>
              <p:spPr>
                <a:xfrm>
                  <a:off x="6863680" y="4027560"/>
                  <a:ext cx="1476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03" name="Freihand 102">
                  <a:extLst>
                    <a:ext uri="{FF2B5EF4-FFF2-40B4-BE49-F238E27FC236}">
                      <a16:creationId xmlns:a16="http://schemas.microsoft.com/office/drawing/2014/main" id="{C383CD3C-FD04-43B8-BE03-30EFEB096100}"/>
                    </a:ext>
                  </a:extLst>
                </p14:cNvPr>
                <p14:cNvContentPartPr/>
                <p14:nvPr/>
              </p14:nvContentPartPr>
              <p14:xfrm>
                <a:off x="6867280" y="4082280"/>
                <a:ext cx="147960" cy="92160"/>
              </p14:xfrm>
            </p:contentPart>
          </mc:Choice>
          <mc:Fallback>
            <p:pic>
              <p:nvPicPr>
                <p:cNvPr id="103" name="Freihand 102">
                  <a:extLst>
                    <a:ext uri="{FF2B5EF4-FFF2-40B4-BE49-F238E27FC236}">
                      <a16:creationId xmlns:a16="http://schemas.microsoft.com/office/drawing/2014/main" id="{C383CD3C-FD04-43B8-BE03-30EFEB096100}"/>
                    </a:ext>
                  </a:extLst>
                </p:cNvPr>
                <p:cNvPicPr/>
                <p:nvPr/>
              </p:nvPicPr>
              <p:blipFill>
                <a:blip r:embed="rId199"/>
                <a:stretch>
                  <a:fillRect/>
                </a:stretch>
              </p:blipFill>
              <p:spPr>
                <a:xfrm>
                  <a:off x="6862960" y="4077960"/>
                  <a:ext cx="1566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04" name="Freihand 103">
                  <a:extLst>
                    <a:ext uri="{FF2B5EF4-FFF2-40B4-BE49-F238E27FC236}">
                      <a16:creationId xmlns:a16="http://schemas.microsoft.com/office/drawing/2014/main" id="{4B704E2F-CA92-48C0-A760-6920BE492B04}"/>
                    </a:ext>
                  </a:extLst>
                </p14:cNvPr>
                <p14:cNvContentPartPr/>
                <p14:nvPr/>
              </p14:nvContentPartPr>
              <p14:xfrm>
                <a:off x="6788080" y="4290360"/>
                <a:ext cx="15480" cy="54360"/>
              </p14:xfrm>
            </p:contentPart>
          </mc:Choice>
          <mc:Fallback>
            <p:pic>
              <p:nvPicPr>
                <p:cNvPr id="104" name="Freihand 103">
                  <a:extLst>
                    <a:ext uri="{FF2B5EF4-FFF2-40B4-BE49-F238E27FC236}">
                      <a16:creationId xmlns:a16="http://schemas.microsoft.com/office/drawing/2014/main" id="{4B704E2F-CA92-48C0-A760-6920BE492B04}"/>
                    </a:ext>
                  </a:extLst>
                </p:cNvPr>
                <p:cNvPicPr/>
                <p:nvPr/>
              </p:nvPicPr>
              <p:blipFill>
                <a:blip r:embed="rId201"/>
                <a:stretch>
                  <a:fillRect/>
                </a:stretch>
              </p:blipFill>
              <p:spPr>
                <a:xfrm>
                  <a:off x="6783760" y="4286040"/>
                  <a:ext cx="241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05" name="Freihand 104">
                  <a:extLst>
                    <a:ext uri="{FF2B5EF4-FFF2-40B4-BE49-F238E27FC236}">
                      <a16:creationId xmlns:a16="http://schemas.microsoft.com/office/drawing/2014/main" id="{2B57855C-7157-41FD-812D-6ACCA8CCFF3A}"/>
                    </a:ext>
                  </a:extLst>
                </p14:cNvPr>
                <p14:cNvContentPartPr/>
                <p14:nvPr/>
              </p14:nvContentPartPr>
              <p14:xfrm>
                <a:off x="6787000" y="4219440"/>
                <a:ext cx="13680" cy="16560"/>
              </p14:xfrm>
            </p:contentPart>
          </mc:Choice>
          <mc:Fallback>
            <p:pic>
              <p:nvPicPr>
                <p:cNvPr id="105" name="Freihand 104">
                  <a:extLst>
                    <a:ext uri="{FF2B5EF4-FFF2-40B4-BE49-F238E27FC236}">
                      <a16:creationId xmlns:a16="http://schemas.microsoft.com/office/drawing/2014/main" id="{2B57855C-7157-41FD-812D-6ACCA8CCFF3A}"/>
                    </a:ext>
                  </a:extLst>
                </p:cNvPr>
                <p:cNvPicPr/>
                <p:nvPr/>
              </p:nvPicPr>
              <p:blipFill>
                <a:blip r:embed="rId203"/>
                <a:stretch>
                  <a:fillRect/>
                </a:stretch>
              </p:blipFill>
              <p:spPr>
                <a:xfrm>
                  <a:off x="6782680" y="4215120"/>
                  <a:ext cx="223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06" name="Freihand 105">
                  <a:extLst>
                    <a:ext uri="{FF2B5EF4-FFF2-40B4-BE49-F238E27FC236}">
                      <a16:creationId xmlns:a16="http://schemas.microsoft.com/office/drawing/2014/main" id="{ABD0A599-D29D-4CEC-AA79-F247E2C2933A}"/>
                    </a:ext>
                  </a:extLst>
                </p14:cNvPr>
                <p14:cNvContentPartPr/>
                <p14:nvPr/>
              </p14:nvContentPartPr>
              <p14:xfrm>
                <a:off x="6874120" y="4264080"/>
                <a:ext cx="95760" cy="46440"/>
              </p14:xfrm>
            </p:contentPart>
          </mc:Choice>
          <mc:Fallback>
            <p:pic>
              <p:nvPicPr>
                <p:cNvPr id="106" name="Freihand 105">
                  <a:extLst>
                    <a:ext uri="{FF2B5EF4-FFF2-40B4-BE49-F238E27FC236}">
                      <a16:creationId xmlns:a16="http://schemas.microsoft.com/office/drawing/2014/main" id="{ABD0A599-D29D-4CEC-AA79-F247E2C2933A}"/>
                    </a:ext>
                  </a:extLst>
                </p:cNvPr>
                <p:cNvPicPr/>
                <p:nvPr/>
              </p:nvPicPr>
              <p:blipFill>
                <a:blip r:embed="rId205"/>
                <a:stretch>
                  <a:fillRect/>
                </a:stretch>
              </p:blipFill>
              <p:spPr>
                <a:xfrm>
                  <a:off x="6869800" y="4259760"/>
                  <a:ext cx="1044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07" name="Freihand 106">
                  <a:extLst>
                    <a:ext uri="{FF2B5EF4-FFF2-40B4-BE49-F238E27FC236}">
                      <a16:creationId xmlns:a16="http://schemas.microsoft.com/office/drawing/2014/main" id="{B0C10E4D-F896-4787-823E-91D5B97E3427}"/>
                    </a:ext>
                  </a:extLst>
                </p14:cNvPr>
                <p14:cNvContentPartPr/>
                <p14:nvPr/>
              </p14:nvContentPartPr>
              <p14:xfrm>
                <a:off x="6981040" y="4253640"/>
                <a:ext cx="83520" cy="54000"/>
              </p14:xfrm>
            </p:contentPart>
          </mc:Choice>
          <mc:Fallback>
            <p:pic>
              <p:nvPicPr>
                <p:cNvPr id="107" name="Freihand 106">
                  <a:extLst>
                    <a:ext uri="{FF2B5EF4-FFF2-40B4-BE49-F238E27FC236}">
                      <a16:creationId xmlns:a16="http://schemas.microsoft.com/office/drawing/2014/main" id="{B0C10E4D-F896-4787-823E-91D5B97E3427}"/>
                    </a:ext>
                  </a:extLst>
                </p:cNvPr>
                <p:cNvPicPr/>
                <p:nvPr/>
              </p:nvPicPr>
              <p:blipFill>
                <a:blip r:embed="rId207"/>
                <a:stretch>
                  <a:fillRect/>
                </a:stretch>
              </p:blipFill>
              <p:spPr>
                <a:xfrm>
                  <a:off x="6976720" y="4249320"/>
                  <a:ext cx="921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08" name="Freihand 107">
                  <a:extLst>
                    <a:ext uri="{FF2B5EF4-FFF2-40B4-BE49-F238E27FC236}">
                      <a16:creationId xmlns:a16="http://schemas.microsoft.com/office/drawing/2014/main" id="{53DBF174-01E4-4BF5-AD84-8FC4A8F14372}"/>
                    </a:ext>
                  </a:extLst>
                </p14:cNvPr>
                <p14:cNvContentPartPr/>
                <p14:nvPr/>
              </p14:nvContentPartPr>
              <p14:xfrm>
                <a:off x="6883840" y="3852600"/>
                <a:ext cx="85680" cy="102600"/>
              </p14:xfrm>
            </p:contentPart>
          </mc:Choice>
          <mc:Fallback>
            <p:pic>
              <p:nvPicPr>
                <p:cNvPr id="108" name="Freihand 107">
                  <a:extLst>
                    <a:ext uri="{FF2B5EF4-FFF2-40B4-BE49-F238E27FC236}">
                      <a16:creationId xmlns:a16="http://schemas.microsoft.com/office/drawing/2014/main" id="{53DBF174-01E4-4BF5-AD84-8FC4A8F14372}"/>
                    </a:ext>
                  </a:extLst>
                </p:cNvPr>
                <p:cNvPicPr/>
                <p:nvPr/>
              </p:nvPicPr>
              <p:blipFill>
                <a:blip r:embed="rId209"/>
                <a:stretch>
                  <a:fillRect/>
                </a:stretch>
              </p:blipFill>
              <p:spPr>
                <a:xfrm>
                  <a:off x="6879520" y="3848280"/>
                  <a:ext cx="943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10" name="Freihand 109">
                  <a:extLst>
                    <a:ext uri="{FF2B5EF4-FFF2-40B4-BE49-F238E27FC236}">
                      <a16:creationId xmlns:a16="http://schemas.microsoft.com/office/drawing/2014/main" id="{F774A51B-BE05-4004-AE4C-CBA9194DEA27}"/>
                    </a:ext>
                  </a:extLst>
                </p14:cNvPr>
                <p14:cNvContentPartPr/>
                <p14:nvPr/>
              </p14:nvContentPartPr>
              <p14:xfrm>
                <a:off x="7075360" y="4084440"/>
                <a:ext cx="136080" cy="54360"/>
              </p14:xfrm>
            </p:contentPart>
          </mc:Choice>
          <mc:Fallback>
            <p:pic>
              <p:nvPicPr>
                <p:cNvPr id="110" name="Freihand 109">
                  <a:extLst>
                    <a:ext uri="{FF2B5EF4-FFF2-40B4-BE49-F238E27FC236}">
                      <a16:creationId xmlns:a16="http://schemas.microsoft.com/office/drawing/2014/main" id="{F774A51B-BE05-4004-AE4C-CBA9194DEA27}"/>
                    </a:ext>
                  </a:extLst>
                </p:cNvPr>
                <p:cNvPicPr/>
                <p:nvPr/>
              </p:nvPicPr>
              <p:blipFill>
                <a:blip r:embed="rId211"/>
                <a:stretch>
                  <a:fillRect/>
                </a:stretch>
              </p:blipFill>
              <p:spPr>
                <a:xfrm>
                  <a:off x="7071040" y="4080120"/>
                  <a:ext cx="1447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11" name="Freihand 110">
                  <a:extLst>
                    <a:ext uri="{FF2B5EF4-FFF2-40B4-BE49-F238E27FC236}">
                      <a16:creationId xmlns:a16="http://schemas.microsoft.com/office/drawing/2014/main" id="{84634EF1-1D14-48B3-A343-B918FB131A03}"/>
                    </a:ext>
                  </a:extLst>
                </p14:cNvPr>
                <p14:cNvContentPartPr/>
                <p14:nvPr/>
              </p14:nvContentPartPr>
              <p14:xfrm>
                <a:off x="7216120" y="4068240"/>
                <a:ext cx="82440" cy="87480"/>
              </p14:xfrm>
            </p:contentPart>
          </mc:Choice>
          <mc:Fallback>
            <p:pic>
              <p:nvPicPr>
                <p:cNvPr id="111" name="Freihand 110">
                  <a:extLst>
                    <a:ext uri="{FF2B5EF4-FFF2-40B4-BE49-F238E27FC236}">
                      <a16:creationId xmlns:a16="http://schemas.microsoft.com/office/drawing/2014/main" id="{84634EF1-1D14-48B3-A343-B918FB131A03}"/>
                    </a:ext>
                  </a:extLst>
                </p:cNvPr>
                <p:cNvPicPr/>
                <p:nvPr/>
              </p:nvPicPr>
              <p:blipFill>
                <a:blip r:embed="rId213"/>
                <a:stretch>
                  <a:fillRect/>
                </a:stretch>
              </p:blipFill>
              <p:spPr>
                <a:xfrm>
                  <a:off x="7211800" y="4063920"/>
                  <a:ext cx="910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12" name="Freihand 111">
                  <a:extLst>
                    <a:ext uri="{FF2B5EF4-FFF2-40B4-BE49-F238E27FC236}">
                      <a16:creationId xmlns:a16="http://schemas.microsoft.com/office/drawing/2014/main" id="{D37ADBD4-3A32-436B-B9BD-303A7D13D6C3}"/>
                    </a:ext>
                  </a:extLst>
                </p14:cNvPr>
                <p14:cNvContentPartPr/>
                <p14:nvPr/>
              </p14:nvContentPartPr>
              <p14:xfrm>
                <a:off x="7235200" y="4101000"/>
                <a:ext cx="97200" cy="68040"/>
              </p14:xfrm>
            </p:contentPart>
          </mc:Choice>
          <mc:Fallback>
            <p:pic>
              <p:nvPicPr>
                <p:cNvPr id="112" name="Freihand 111">
                  <a:extLst>
                    <a:ext uri="{FF2B5EF4-FFF2-40B4-BE49-F238E27FC236}">
                      <a16:creationId xmlns:a16="http://schemas.microsoft.com/office/drawing/2014/main" id="{D37ADBD4-3A32-436B-B9BD-303A7D13D6C3}"/>
                    </a:ext>
                  </a:extLst>
                </p:cNvPr>
                <p:cNvPicPr/>
                <p:nvPr/>
              </p:nvPicPr>
              <p:blipFill>
                <a:blip r:embed="rId215"/>
                <a:stretch>
                  <a:fillRect/>
                </a:stretch>
              </p:blipFill>
              <p:spPr>
                <a:xfrm>
                  <a:off x="7230880" y="4096680"/>
                  <a:ext cx="1058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13" name="Freihand 112">
                  <a:extLst>
                    <a:ext uri="{FF2B5EF4-FFF2-40B4-BE49-F238E27FC236}">
                      <a16:creationId xmlns:a16="http://schemas.microsoft.com/office/drawing/2014/main" id="{BFC41A00-A7C3-48D3-B442-6B70878BA460}"/>
                    </a:ext>
                  </a:extLst>
                </p14:cNvPr>
                <p14:cNvContentPartPr/>
                <p14:nvPr/>
              </p14:nvContentPartPr>
              <p14:xfrm>
                <a:off x="7342120" y="4070400"/>
                <a:ext cx="3240" cy="9000"/>
              </p14:xfrm>
            </p:contentPart>
          </mc:Choice>
          <mc:Fallback>
            <p:pic>
              <p:nvPicPr>
                <p:cNvPr id="113" name="Freihand 112">
                  <a:extLst>
                    <a:ext uri="{FF2B5EF4-FFF2-40B4-BE49-F238E27FC236}">
                      <a16:creationId xmlns:a16="http://schemas.microsoft.com/office/drawing/2014/main" id="{BFC41A00-A7C3-48D3-B442-6B70878BA460}"/>
                    </a:ext>
                  </a:extLst>
                </p:cNvPr>
                <p:cNvPicPr/>
                <p:nvPr/>
              </p:nvPicPr>
              <p:blipFill>
                <a:blip r:embed="rId217"/>
                <a:stretch>
                  <a:fillRect/>
                </a:stretch>
              </p:blipFill>
              <p:spPr>
                <a:xfrm>
                  <a:off x="7337800" y="4066080"/>
                  <a:ext cx="118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14" name="Freihand 113">
                  <a:extLst>
                    <a:ext uri="{FF2B5EF4-FFF2-40B4-BE49-F238E27FC236}">
                      <a16:creationId xmlns:a16="http://schemas.microsoft.com/office/drawing/2014/main" id="{6F38B256-E68B-4352-AA6C-88F4A7D775C9}"/>
                    </a:ext>
                  </a:extLst>
                </p14:cNvPr>
                <p14:cNvContentPartPr/>
                <p14:nvPr/>
              </p14:nvContentPartPr>
              <p14:xfrm>
                <a:off x="7020280" y="3995520"/>
                <a:ext cx="138240" cy="171000"/>
              </p14:xfrm>
            </p:contentPart>
          </mc:Choice>
          <mc:Fallback>
            <p:pic>
              <p:nvPicPr>
                <p:cNvPr id="114" name="Freihand 113">
                  <a:extLst>
                    <a:ext uri="{FF2B5EF4-FFF2-40B4-BE49-F238E27FC236}">
                      <a16:creationId xmlns:a16="http://schemas.microsoft.com/office/drawing/2014/main" id="{6F38B256-E68B-4352-AA6C-88F4A7D775C9}"/>
                    </a:ext>
                  </a:extLst>
                </p:cNvPr>
                <p:cNvPicPr/>
                <p:nvPr/>
              </p:nvPicPr>
              <p:blipFill>
                <a:blip r:embed="rId219"/>
                <a:stretch>
                  <a:fillRect/>
                </a:stretch>
              </p:blipFill>
              <p:spPr>
                <a:xfrm>
                  <a:off x="7015960" y="3991200"/>
                  <a:ext cx="1468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15" name="Freihand 114">
                  <a:extLst>
                    <a:ext uri="{FF2B5EF4-FFF2-40B4-BE49-F238E27FC236}">
                      <a16:creationId xmlns:a16="http://schemas.microsoft.com/office/drawing/2014/main" id="{B9F19561-0B79-4A0E-BB1C-D0DC1C66397F}"/>
                    </a:ext>
                  </a:extLst>
                </p14:cNvPr>
                <p14:cNvContentPartPr/>
                <p14:nvPr/>
              </p14:nvContentPartPr>
              <p14:xfrm>
                <a:off x="7453360" y="4089840"/>
                <a:ext cx="82800" cy="11520"/>
              </p14:xfrm>
            </p:contentPart>
          </mc:Choice>
          <mc:Fallback>
            <p:pic>
              <p:nvPicPr>
                <p:cNvPr id="115" name="Freihand 114">
                  <a:extLst>
                    <a:ext uri="{FF2B5EF4-FFF2-40B4-BE49-F238E27FC236}">
                      <a16:creationId xmlns:a16="http://schemas.microsoft.com/office/drawing/2014/main" id="{B9F19561-0B79-4A0E-BB1C-D0DC1C66397F}"/>
                    </a:ext>
                  </a:extLst>
                </p:cNvPr>
                <p:cNvPicPr/>
                <p:nvPr/>
              </p:nvPicPr>
              <p:blipFill>
                <a:blip r:embed="rId221"/>
                <a:stretch>
                  <a:fillRect/>
                </a:stretch>
              </p:blipFill>
              <p:spPr>
                <a:xfrm>
                  <a:off x="7449040" y="4085520"/>
                  <a:ext cx="914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16" name="Freihand 115">
                  <a:extLst>
                    <a:ext uri="{FF2B5EF4-FFF2-40B4-BE49-F238E27FC236}">
                      <a16:creationId xmlns:a16="http://schemas.microsoft.com/office/drawing/2014/main" id="{3153FC99-455B-4B9A-A15A-187C8F89208E}"/>
                    </a:ext>
                  </a:extLst>
                </p14:cNvPr>
                <p14:cNvContentPartPr/>
                <p14:nvPr/>
              </p14:nvContentPartPr>
              <p14:xfrm>
                <a:off x="7513120" y="4062120"/>
                <a:ext cx="201600" cy="123840"/>
              </p14:xfrm>
            </p:contentPart>
          </mc:Choice>
          <mc:Fallback>
            <p:pic>
              <p:nvPicPr>
                <p:cNvPr id="116" name="Freihand 115">
                  <a:extLst>
                    <a:ext uri="{FF2B5EF4-FFF2-40B4-BE49-F238E27FC236}">
                      <a16:creationId xmlns:a16="http://schemas.microsoft.com/office/drawing/2014/main" id="{3153FC99-455B-4B9A-A15A-187C8F89208E}"/>
                    </a:ext>
                  </a:extLst>
                </p:cNvPr>
                <p:cNvPicPr/>
                <p:nvPr/>
              </p:nvPicPr>
              <p:blipFill>
                <a:blip r:embed="rId223"/>
                <a:stretch>
                  <a:fillRect/>
                </a:stretch>
              </p:blipFill>
              <p:spPr>
                <a:xfrm>
                  <a:off x="7508800" y="4057800"/>
                  <a:ext cx="2102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17" name="Freihand 116">
                  <a:extLst>
                    <a:ext uri="{FF2B5EF4-FFF2-40B4-BE49-F238E27FC236}">
                      <a16:creationId xmlns:a16="http://schemas.microsoft.com/office/drawing/2014/main" id="{8F1D2240-5A21-4CA6-A30F-6B5D4A1CC43A}"/>
                    </a:ext>
                  </a:extLst>
                </p14:cNvPr>
                <p14:cNvContentPartPr/>
                <p14:nvPr/>
              </p14:nvContentPartPr>
              <p14:xfrm>
                <a:off x="7697080" y="4014240"/>
                <a:ext cx="78840" cy="157680"/>
              </p14:xfrm>
            </p:contentPart>
          </mc:Choice>
          <mc:Fallback>
            <p:pic>
              <p:nvPicPr>
                <p:cNvPr id="117" name="Freihand 116">
                  <a:extLst>
                    <a:ext uri="{FF2B5EF4-FFF2-40B4-BE49-F238E27FC236}">
                      <a16:creationId xmlns:a16="http://schemas.microsoft.com/office/drawing/2014/main" id="{8F1D2240-5A21-4CA6-A30F-6B5D4A1CC43A}"/>
                    </a:ext>
                  </a:extLst>
                </p:cNvPr>
                <p:cNvPicPr/>
                <p:nvPr/>
              </p:nvPicPr>
              <p:blipFill>
                <a:blip r:embed="rId225"/>
                <a:stretch>
                  <a:fillRect/>
                </a:stretch>
              </p:blipFill>
              <p:spPr>
                <a:xfrm>
                  <a:off x="7692760" y="4009920"/>
                  <a:ext cx="874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18" name="Freihand 117">
                  <a:extLst>
                    <a:ext uri="{FF2B5EF4-FFF2-40B4-BE49-F238E27FC236}">
                      <a16:creationId xmlns:a16="http://schemas.microsoft.com/office/drawing/2014/main" id="{EFECE4DC-5A65-4E97-A510-C42127508CFE}"/>
                    </a:ext>
                  </a:extLst>
                </p14:cNvPr>
                <p14:cNvContentPartPr/>
                <p14:nvPr/>
              </p14:nvContentPartPr>
              <p14:xfrm>
                <a:off x="7827400" y="4036200"/>
                <a:ext cx="117000" cy="171360"/>
              </p14:xfrm>
            </p:contentPart>
          </mc:Choice>
          <mc:Fallback>
            <p:pic>
              <p:nvPicPr>
                <p:cNvPr id="118" name="Freihand 117">
                  <a:extLst>
                    <a:ext uri="{FF2B5EF4-FFF2-40B4-BE49-F238E27FC236}">
                      <a16:creationId xmlns:a16="http://schemas.microsoft.com/office/drawing/2014/main" id="{EFECE4DC-5A65-4E97-A510-C42127508CFE}"/>
                    </a:ext>
                  </a:extLst>
                </p:cNvPr>
                <p:cNvPicPr/>
                <p:nvPr/>
              </p:nvPicPr>
              <p:blipFill>
                <a:blip r:embed="rId227"/>
                <a:stretch>
                  <a:fillRect/>
                </a:stretch>
              </p:blipFill>
              <p:spPr>
                <a:xfrm>
                  <a:off x="7823080" y="4031880"/>
                  <a:ext cx="1256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20" name="Freihand 119">
                  <a:extLst>
                    <a:ext uri="{FF2B5EF4-FFF2-40B4-BE49-F238E27FC236}">
                      <a16:creationId xmlns:a16="http://schemas.microsoft.com/office/drawing/2014/main" id="{07EE3921-0004-4A5C-8C0F-08FFF292033E}"/>
                    </a:ext>
                  </a:extLst>
                </p14:cNvPr>
                <p14:cNvContentPartPr/>
                <p14:nvPr/>
              </p14:nvContentPartPr>
              <p14:xfrm>
                <a:off x="7950520" y="4078680"/>
                <a:ext cx="42840" cy="96480"/>
              </p14:xfrm>
            </p:contentPart>
          </mc:Choice>
          <mc:Fallback>
            <p:pic>
              <p:nvPicPr>
                <p:cNvPr id="120" name="Freihand 119">
                  <a:extLst>
                    <a:ext uri="{FF2B5EF4-FFF2-40B4-BE49-F238E27FC236}">
                      <a16:creationId xmlns:a16="http://schemas.microsoft.com/office/drawing/2014/main" id="{07EE3921-0004-4A5C-8C0F-08FFF292033E}"/>
                    </a:ext>
                  </a:extLst>
                </p:cNvPr>
                <p:cNvPicPr/>
                <p:nvPr/>
              </p:nvPicPr>
              <p:blipFill>
                <a:blip r:embed="rId229"/>
                <a:stretch>
                  <a:fillRect/>
                </a:stretch>
              </p:blipFill>
              <p:spPr>
                <a:xfrm>
                  <a:off x="7946200" y="4074360"/>
                  <a:ext cx="514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21" name="Freihand 120">
                  <a:extLst>
                    <a:ext uri="{FF2B5EF4-FFF2-40B4-BE49-F238E27FC236}">
                      <a16:creationId xmlns:a16="http://schemas.microsoft.com/office/drawing/2014/main" id="{7D24A7E1-1E64-4FC4-9BC5-7C59A3BE84B3}"/>
                    </a:ext>
                  </a:extLst>
                </p14:cNvPr>
                <p14:cNvContentPartPr/>
                <p14:nvPr/>
              </p14:nvContentPartPr>
              <p14:xfrm>
                <a:off x="7983640" y="4030440"/>
                <a:ext cx="2160" cy="6120"/>
              </p14:xfrm>
            </p:contentPart>
          </mc:Choice>
          <mc:Fallback>
            <p:pic>
              <p:nvPicPr>
                <p:cNvPr id="121" name="Freihand 120">
                  <a:extLst>
                    <a:ext uri="{FF2B5EF4-FFF2-40B4-BE49-F238E27FC236}">
                      <a16:creationId xmlns:a16="http://schemas.microsoft.com/office/drawing/2014/main" id="{7D24A7E1-1E64-4FC4-9BC5-7C59A3BE84B3}"/>
                    </a:ext>
                  </a:extLst>
                </p:cNvPr>
                <p:cNvPicPr/>
                <p:nvPr/>
              </p:nvPicPr>
              <p:blipFill>
                <a:blip r:embed="rId231"/>
                <a:stretch>
                  <a:fillRect/>
                </a:stretch>
              </p:blipFill>
              <p:spPr>
                <a:xfrm>
                  <a:off x="7979320" y="4026120"/>
                  <a:ext cx="108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23" name="Freihand 122">
                  <a:extLst>
                    <a:ext uri="{FF2B5EF4-FFF2-40B4-BE49-F238E27FC236}">
                      <a16:creationId xmlns:a16="http://schemas.microsoft.com/office/drawing/2014/main" id="{907B6FC8-AFE3-41CB-9684-AAEABACE4F0D}"/>
                    </a:ext>
                  </a:extLst>
                </p14:cNvPr>
                <p14:cNvContentPartPr/>
                <p14:nvPr/>
              </p14:nvContentPartPr>
              <p14:xfrm>
                <a:off x="8121880" y="4055280"/>
                <a:ext cx="138600" cy="7200"/>
              </p14:xfrm>
            </p:contentPart>
          </mc:Choice>
          <mc:Fallback>
            <p:pic>
              <p:nvPicPr>
                <p:cNvPr id="123" name="Freihand 122">
                  <a:extLst>
                    <a:ext uri="{FF2B5EF4-FFF2-40B4-BE49-F238E27FC236}">
                      <a16:creationId xmlns:a16="http://schemas.microsoft.com/office/drawing/2014/main" id="{907B6FC8-AFE3-41CB-9684-AAEABACE4F0D}"/>
                    </a:ext>
                  </a:extLst>
                </p:cNvPr>
                <p:cNvPicPr/>
                <p:nvPr/>
              </p:nvPicPr>
              <p:blipFill>
                <a:blip r:embed="rId233"/>
                <a:stretch>
                  <a:fillRect/>
                </a:stretch>
              </p:blipFill>
              <p:spPr>
                <a:xfrm>
                  <a:off x="8117560" y="4050960"/>
                  <a:ext cx="1472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24" name="Freihand 123">
                  <a:extLst>
                    <a:ext uri="{FF2B5EF4-FFF2-40B4-BE49-F238E27FC236}">
                      <a16:creationId xmlns:a16="http://schemas.microsoft.com/office/drawing/2014/main" id="{D7F402A7-7B96-467D-B2D4-DAC4BA9364ED}"/>
                    </a:ext>
                  </a:extLst>
                </p14:cNvPr>
                <p14:cNvContentPartPr/>
                <p14:nvPr/>
              </p14:nvContentPartPr>
              <p14:xfrm>
                <a:off x="8141320" y="4083720"/>
                <a:ext cx="123120" cy="15840"/>
              </p14:xfrm>
            </p:contentPart>
          </mc:Choice>
          <mc:Fallback>
            <p:pic>
              <p:nvPicPr>
                <p:cNvPr id="124" name="Freihand 123">
                  <a:extLst>
                    <a:ext uri="{FF2B5EF4-FFF2-40B4-BE49-F238E27FC236}">
                      <a16:creationId xmlns:a16="http://schemas.microsoft.com/office/drawing/2014/main" id="{D7F402A7-7B96-467D-B2D4-DAC4BA9364ED}"/>
                    </a:ext>
                  </a:extLst>
                </p:cNvPr>
                <p:cNvPicPr/>
                <p:nvPr/>
              </p:nvPicPr>
              <p:blipFill>
                <a:blip r:embed="rId235"/>
                <a:stretch>
                  <a:fillRect/>
                </a:stretch>
              </p:blipFill>
              <p:spPr>
                <a:xfrm>
                  <a:off x="8137000" y="4079400"/>
                  <a:ext cx="1317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26" name="Freihand 125">
                  <a:extLst>
                    <a:ext uri="{FF2B5EF4-FFF2-40B4-BE49-F238E27FC236}">
                      <a16:creationId xmlns:a16="http://schemas.microsoft.com/office/drawing/2014/main" id="{57FC8906-2A17-48D6-8BE4-6D770C203E27}"/>
                    </a:ext>
                  </a:extLst>
                </p14:cNvPr>
                <p14:cNvContentPartPr/>
                <p14:nvPr/>
              </p14:nvContentPartPr>
              <p14:xfrm>
                <a:off x="7753960" y="3921360"/>
                <a:ext cx="137880" cy="74520"/>
              </p14:xfrm>
            </p:contentPart>
          </mc:Choice>
          <mc:Fallback>
            <p:pic>
              <p:nvPicPr>
                <p:cNvPr id="126" name="Freihand 125">
                  <a:extLst>
                    <a:ext uri="{FF2B5EF4-FFF2-40B4-BE49-F238E27FC236}">
                      <a16:creationId xmlns:a16="http://schemas.microsoft.com/office/drawing/2014/main" id="{57FC8906-2A17-48D6-8BE4-6D770C203E27}"/>
                    </a:ext>
                  </a:extLst>
                </p:cNvPr>
                <p:cNvPicPr/>
                <p:nvPr/>
              </p:nvPicPr>
              <p:blipFill>
                <a:blip r:embed="rId237"/>
                <a:stretch>
                  <a:fillRect/>
                </a:stretch>
              </p:blipFill>
              <p:spPr>
                <a:xfrm>
                  <a:off x="7749640" y="3917040"/>
                  <a:ext cx="1465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28" name="Freihand 127">
                  <a:extLst>
                    <a:ext uri="{FF2B5EF4-FFF2-40B4-BE49-F238E27FC236}">
                      <a16:creationId xmlns:a16="http://schemas.microsoft.com/office/drawing/2014/main" id="{CB9D994D-58E0-4448-9E0D-949E05629DBD}"/>
                    </a:ext>
                  </a:extLst>
                </p14:cNvPr>
                <p14:cNvContentPartPr/>
                <p14:nvPr/>
              </p14:nvContentPartPr>
              <p14:xfrm>
                <a:off x="8410240" y="4033680"/>
                <a:ext cx="153000" cy="87840"/>
              </p14:xfrm>
            </p:contentPart>
          </mc:Choice>
          <mc:Fallback>
            <p:pic>
              <p:nvPicPr>
                <p:cNvPr id="128" name="Freihand 127">
                  <a:extLst>
                    <a:ext uri="{FF2B5EF4-FFF2-40B4-BE49-F238E27FC236}">
                      <a16:creationId xmlns:a16="http://schemas.microsoft.com/office/drawing/2014/main" id="{CB9D994D-58E0-4448-9E0D-949E05629DBD}"/>
                    </a:ext>
                  </a:extLst>
                </p:cNvPr>
                <p:cNvPicPr/>
                <p:nvPr/>
              </p:nvPicPr>
              <p:blipFill>
                <a:blip r:embed="rId239"/>
                <a:stretch>
                  <a:fillRect/>
                </a:stretch>
              </p:blipFill>
              <p:spPr>
                <a:xfrm>
                  <a:off x="8405920" y="4029360"/>
                  <a:ext cx="1616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29" name="Freihand 128">
                  <a:extLst>
                    <a:ext uri="{FF2B5EF4-FFF2-40B4-BE49-F238E27FC236}">
                      <a16:creationId xmlns:a16="http://schemas.microsoft.com/office/drawing/2014/main" id="{3387D870-A520-46FA-9689-BE33BE226873}"/>
                    </a:ext>
                  </a:extLst>
                </p14:cNvPr>
                <p14:cNvContentPartPr/>
                <p14:nvPr/>
              </p14:nvContentPartPr>
              <p14:xfrm>
                <a:off x="8608600" y="4011360"/>
                <a:ext cx="79200" cy="108720"/>
              </p14:xfrm>
            </p:contentPart>
          </mc:Choice>
          <mc:Fallback>
            <p:pic>
              <p:nvPicPr>
                <p:cNvPr id="129" name="Freihand 128">
                  <a:extLst>
                    <a:ext uri="{FF2B5EF4-FFF2-40B4-BE49-F238E27FC236}">
                      <a16:creationId xmlns:a16="http://schemas.microsoft.com/office/drawing/2014/main" id="{3387D870-A520-46FA-9689-BE33BE226873}"/>
                    </a:ext>
                  </a:extLst>
                </p:cNvPr>
                <p:cNvPicPr/>
                <p:nvPr/>
              </p:nvPicPr>
              <p:blipFill>
                <a:blip r:embed="rId241"/>
                <a:stretch>
                  <a:fillRect/>
                </a:stretch>
              </p:blipFill>
              <p:spPr>
                <a:xfrm>
                  <a:off x="8604280" y="4007040"/>
                  <a:ext cx="878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30" name="Freihand 129">
                  <a:extLst>
                    <a:ext uri="{FF2B5EF4-FFF2-40B4-BE49-F238E27FC236}">
                      <a16:creationId xmlns:a16="http://schemas.microsoft.com/office/drawing/2014/main" id="{B7BB7C2A-262C-479A-BE38-1D508B6ED257}"/>
                    </a:ext>
                  </a:extLst>
                </p14:cNvPr>
                <p14:cNvContentPartPr/>
                <p14:nvPr/>
              </p14:nvContentPartPr>
              <p14:xfrm>
                <a:off x="8608960" y="4043400"/>
                <a:ext cx="159480" cy="83880"/>
              </p14:xfrm>
            </p:contentPart>
          </mc:Choice>
          <mc:Fallback>
            <p:pic>
              <p:nvPicPr>
                <p:cNvPr id="130" name="Freihand 129">
                  <a:extLst>
                    <a:ext uri="{FF2B5EF4-FFF2-40B4-BE49-F238E27FC236}">
                      <a16:creationId xmlns:a16="http://schemas.microsoft.com/office/drawing/2014/main" id="{B7BB7C2A-262C-479A-BE38-1D508B6ED257}"/>
                    </a:ext>
                  </a:extLst>
                </p:cNvPr>
                <p:cNvPicPr/>
                <p:nvPr/>
              </p:nvPicPr>
              <p:blipFill>
                <a:blip r:embed="rId243"/>
                <a:stretch>
                  <a:fillRect/>
                </a:stretch>
              </p:blipFill>
              <p:spPr>
                <a:xfrm>
                  <a:off x="8604640" y="4039080"/>
                  <a:ext cx="1681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31" name="Freihand 130">
                  <a:extLst>
                    <a:ext uri="{FF2B5EF4-FFF2-40B4-BE49-F238E27FC236}">
                      <a16:creationId xmlns:a16="http://schemas.microsoft.com/office/drawing/2014/main" id="{2610E34F-3EF2-4640-803E-9F839B0F701B}"/>
                    </a:ext>
                  </a:extLst>
                </p14:cNvPr>
                <p14:cNvContentPartPr/>
                <p14:nvPr/>
              </p14:nvContentPartPr>
              <p14:xfrm>
                <a:off x="8819200" y="4034400"/>
                <a:ext cx="104400" cy="11880"/>
              </p14:xfrm>
            </p:contentPart>
          </mc:Choice>
          <mc:Fallback>
            <p:pic>
              <p:nvPicPr>
                <p:cNvPr id="131" name="Freihand 130">
                  <a:extLst>
                    <a:ext uri="{FF2B5EF4-FFF2-40B4-BE49-F238E27FC236}">
                      <a16:creationId xmlns:a16="http://schemas.microsoft.com/office/drawing/2014/main" id="{2610E34F-3EF2-4640-803E-9F839B0F701B}"/>
                    </a:ext>
                  </a:extLst>
                </p:cNvPr>
                <p:cNvPicPr/>
                <p:nvPr/>
              </p:nvPicPr>
              <p:blipFill>
                <a:blip r:embed="rId245"/>
                <a:stretch>
                  <a:fillRect/>
                </a:stretch>
              </p:blipFill>
              <p:spPr>
                <a:xfrm>
                  <a:off x="8814880" y="4030080"/>
                  <a:ext cx="1130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32" name="Freihand 131">
                  <a:extLst>
                    <a:ext uri="{FF2B5EF4-FFF2-40B4-BE49-F238E27FC236}">
                      <a16:creationId xmlns:a16="http://schemas.microsoft.com/office/drawing/2014/main" id="{30694220-4091-47E5-B6CE-A8E371DE35B5}"/>
                    </a:ext>
                  </a:extLst>
                </p14:cNvPr>
                <p14:cNvContentPartPr/>
                <p14:nvPr/>
              </p14:nvContentPartPr>
              <p14:xfrm>
                <a:off x="8899840" y="4012080"/>
                <a:ext cx="199800" cy="151920"/>
              </p14:xfrm>
            </p:contentPart>
          </mc:Choice>
          <mc:Fallback>
            <p:pic>
              <p:nvPicPr>
                <p:cNvPr id="132" name="Freihand 131">
                  <a:extLst>
                    <a:ext uri="{FF2B5EF4-FFF2-40B4-BE49-F238E27FC236}">
                      <a16:creationId xmlns:a16="http://schemas.microsoft.com/office/drawing/2014/main" id="{30694220-4091-47E5-B6CE-A8E371DE35B5}"/>
                    </a:ext>
                  </a:extLst>
                </p:cNvPr>
                <p:cNvPicPr/>
                <p:nvPr/>
              </p:nvPicPr>
              <p:blipFill>
                <a:blip r:embed="rId247"/>
                <a:stretch>
                  <a:fillRect/>
                </a:stretch>
              </p:blipFill>
              <p:spPr>
                <a:xfrm>
                  <a:off x="8895520" y="4007760"/>
                  <a:ext cx="2084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33" name="Freihand 132">
                  <a:extLst>
                    <a:ext uri="{FF2B5EF4-FFF2-40B4-BE49-F238E27FC236}">
                      <a16:creationId xmlns:a16="http://schemas.microsoft.com/office/drawing/2014/main" id="{3D91487F-D81C-4932-AAD7-FA33B9BA26EF}"/>
                    </a:ext>
                  </a:extLst>
                </p14:cNvPr>
                <p14:cNvContentPartPr/>
                <p14:nvPr/>
              </p14:nvContentPartPr>
              <p14:xfrm>
                <a:off x="9073360" y="3968160"/>
                <a:ext cx="82440" cy="161640"/>
              </p14:xfrm>
            </p:contentPart>
          </mc:Choice>
          <mc:Fallback>
            <p:pic>
              <p:nvPicPr>
                <p:cNvPr id="133" name="Freihand 132">
                  <a:extLst>
                    <a:ext uri="{FF2B5EF4-FFF2-40B4-BE49-F238E27FC236}">
                      <a16:creationId xmlns:a16="http://schemas.microsoft.com/office/drawing/2014/main" id="{3D91487F-D81C-4932-AAD7-FA33B9BA26EF}"/>
                    </a:ext>
                  </a:extLst>
                </p:cNvPr>
                <p:cNvPicPr/>
                <p:nvPr/>
              </p:nvPicPr>
              <p:blipFill>
                <a:blip r:embed="rId249"/>
                <a:stretch>
                  <a:fillRect/>
                </a:stretch>
              </p:blipFill>
              <p:spPr>
                <a:xfrm>
                  <a:off x="9069040" y="3963840"/>
                  <a:ext cx="910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34" name="Freihand 133">
                  <a:extLst>
                    <a:ext uri="{FF2B5EF4-FFF2-40B4-BE49-F238E27FC236}">
                      <a16:creationId xmlns:a16="http://schemas.microsoft.com/office/drawing/2014/main" id="{921D6C33-ED01-4044-B173-F6E30FF177D4}"/>
                    </a:ext>
                  </a:extLst>
                </p14:cNvPr>
                <p14:cNvContentPartPr/>
                <p14:nvPr/>
              </p14:nvContentPartPr>
              <p14:xfrm>
                <a:off x="8345800" y="3952680"/>
                <a:ext cx="77760" cy="245520"/>
              </p14:xfrm>
            </p:contentPart>
          </mc:Choice>
          <mc:Fallback>
            <p:pic>
              <p:nvPicPr>
                <p:cNvPr id="134" name="Freihand 133">
                  <a:extLst>
                    <a:ext uri="{FF2B5EF4-FFF2-40B4-BE49-F238E27FC236}">
                      <a16:creationId xmlns:a16="http://schemas.microsoft.com/office/drawing/2014/main" id="{921D6C33-ED01-4044-B173-F6E30FF177D4}"/>
                    </a:ext>
                  </a:extLst>
                </p:cNvPr>
                <p:cNvPicPr/>
                <p:nvPr/>
              </p:nvPicPr>
              <p:blipFill>
                <a:blip r:embed="rId251"/>
                <a:stretch>
                  <a:fillRect/>
                </a:stretch>
              </p:blipFill>
              <p:spPr>
                <a:xfrm>
                  <a:off x="8341480" y="3948360"/>
                  <a:ext cx="864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35" name="Freihand 134">
                  <a:extLst>
                    <a:ext uri="{FF2B5EF4-FFF2-40B4-BE49-F238E27FC236}">
                      <a16:creationId xmlns:a16="http://schemas.microsoft.com/office/drawing/2014/main" id="{64B6FCF7-D23B-4FEE-94E8-7FF3A510B684}"/>
                    </a:ext>
                  </a:extLst>
                </p14:cNvPr>
                <p14:cNvContentPartPr/>
                <p14:nvPr/>
              </p14:nvContentPartPr>
              <p14:xfrm>
                <a:off x="9171640" y="4012440"/>
                <a:ext cx="89280" cy="162360"/>
              </p14:xfrm>
            </p:contentPart>
          </mc:Choice>
          <mc:Fallback>
            <p:pic>
              <p:nvPicPr>
                <p:cNvPr id="135" name="Freihand 134">
                  <a:extLst>
                    <a:ext uri="{FF2B5EF4-FFF2-40B4-BE49-F238E27FC236}">
                      <a16:creationId xmlns:a16="http://schemas.microsoft.com/office/drawing/2014/main" id="{64B6FCF7-D23B-4FEE-94E8-7FF3A510B684}"/>
                    </a:ext>
                  </a:extLst>
                </p:cNvPr>
                <p:cNvPicPr/>
                <p:nvPr/>
              </p:nvPicPr>
              <p:blipFill>
                <a:blip r:embed="rId253"/>
                <a:stretch>
                  <a:fillRect/>
                </a:stretch>
              </p:blipFill>
              <p:spPr>
                <a:xfrm>
                  <a:off x="9167320" y="4008120"/>
                  <a:ext cx="979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36" name="Freihand 135">
                  <a:extLst>
                    <a:ext uri="{FF2B5EF4-FFF2-40B4-BE49-F238E27FC236}">
                      <a16:creationId xmlns:a16="http://schemas.microsoft.com/office/drawing/2014/main" id="{F76EEAA8-5277-4E8D-93A7-6726FB331DF2}"/>
                    </a:ext>
                  </a:extLst>
                </p14:cNvPr>
                <p14:cNvContentPartPr/>
                <p14:nvPr/>
              </p14:nvContentPartPr>
              <p14:xfrm>
                <a:off x="9269920" y="4058880"/>
                <a:ext cx="78840" cy="81000"/>
              </p14:xfrm>
            </p:contentPart>
          </mc:Choice>
          <mc:Fallback>
            <p:pic>
              <p:nvPicPr>
                <p:cNvPr id="136" name="Freihand 135">
                  <a:extLst>
                    <a:ext uri="{FF2B5EF4-FFF2-40B4-BE49-F238E27FC236}">
                      <a16:creationId xmlns:a16="http://schemas.microsoft.com/office/drawing/2014/main" id="{F76EEAA8-5277-4E8D-93A7-6726FB331DF2}"/>
                    </a:ext>
                  </a:extLst>
                </p:cNvPr>
                <p:cNvPicPr/>
                <p:nvPr/>
              </p:nvPicPr>
              <p:blipFill>
                <a:blip r:embed="rId255"/>
                <a:stretch>
                  <a:fillRect/>
                </a:stretch>
              </p:blipFill>
              <p:spPr>
                <a:xfrm>
                  <a:off x="9265600" y="4054560"/>
                  <a:ext cx="874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37" name="Freihand 136">
                  <a:extLst>
                    <a:ext uri="{FF2B5EF4-FFF2-40B4-BE49-F238E27FC236}">
                      <a16:creationId xmlns:a16="http://schemas.microsoft.com/office/drawing/2014/main" id="{F332AE2D-F7D0-4399-BCCA-FC118F36B478}"/>
                    </a:ext>
                  </a:extLst>
                </p14:cNvPr>
                <p14:cNvContentPartPr/>
                <p14:nvPr/>
              </p14:nvContentPartPr>
              <p14:xfrm>
                <a:off x="9385480" y="4026120"/>
                <a:ext cx="99720" cy="99360"/>
              </p14:xfrm>
            </p:contentPart>
          </mc:Choice>
          <mc:Fallback>
            <p:pic>
              <p:nvPicPr>
                <p:cNvPr id="137" name="Freihand 136">
                  <a:extLst>
                    <a:ext uri="{FF2B5EF4-FFF2-40B4-BE49-F238E27FC236}">
                      <a16:creationId xmlns:a16="http://schemas.microsoft.com/office/drawing/2014/main" id="{F332AE2D-F7D0-4399-BCCA-FC118F36B478}"/>
                    </a:ext>
                  </a:extLst>
                </p:cNvPr>
                <p:cNvPicPr/>
                <p:nvPr/>
              </p:nvPicPr>
              <p:blipFill>
                <a:blip r:embed="rId257"/>
                <a:stretch>
                  <a:fillRect/>
                </a:stretch>
              </p:blipFill>
              <p:spPr>
                <a:xfrm>
                  <a:off x="9381160" y="4021800"/>
                  <a:ext cx="1083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38" name="Freihand 137">
                  <a:extLst>
                    <a:ext uri="{FF2B5EF4-FFF2-40B4-BE49-F238E27FC236}">
                      <a16:creationId xmlns:a16="http://schemas.microsoft.com/office/drawing/2014/main" id="{E7E96BEB-0E2D-4AC4-9FFA-22E76746DDA8}"/>
                    </a:ext>
                  </a:extLst>
                </p14:cNvPr>
                <p14:cNvContentPartPr/>
                <p14:nvPr/>
              </p14:nvContentPartPr>
              <p14:xfrm>
                <a:off x="9614080" y="3994800"/>
                <a:ext cx="123480" cy="87840"/>
              </p14:xfrm>
            </p:contentPart>
          </mc:Choice>
          <mc:Fallback>
            <p:pic>
              <p:nvPicPr>
                <p:cNvPr id="138" name="Freihand 137">
                  <a:extLst>
                    <a:ext uri="{FF2B5EF4-FFF2-40B4-BE49-F238E27FC236}">
                      <a16:creationId xmlns:a16="http://schemas.microsoft.com/office/drawing/2014/main" id="{E7E96BEB-0E2D-4AC4-9FFA-22E76746DDA8}"/>
                    </a:ext>
                  </a:extLst>
                </p:cNvPr>
                <p:cNvPicPr/>
                <p:nvPr/>
              </p:nvPicPr>
              <p:blipFill>
                <a:blip r:embed="rId259"/>
                <a:stretch>
                  <a:fillRect/>
                </a:stretch>
              </p:blipFill>
              <p:spPr>
                <a:xfrm>
                  <a:off x="9609760" y="3990480"/>
                  <a:ext cx="1321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39" name="Freihand 138">
                  <a:extLst>
                    <a:ext uri="{FF2B5EF4-FFF2-40B4-BE49-F238E27FC236}">
                      <a16:creationId xmlns:a16="http://schemas.microsoft.com/office/drawing/2014/main" id="{44B2637D-F65A-4F63-8760-408279BAF235}"/>
                    </a:ext>
                  </a:extLst>
                </p14:cNvPr>
                <p14:cNvContentPartPr/>
                <p14:nvPr/>
              </p14:nvContentPartPr>
              <p14:xfrm>
                <a:off x="9762040" y="3985800"/>
                <a:ext cx="84240" cy="109800"/>
              </p14:xfrm>
            </p:contentPart>
          </mc:Choice>
          <mc:Fallback>
            <p:pic>
              <p:nvPicPr>
                <p:cNvPr id="139" name="Freihand 138">
                  <a:extLst>
                    <a:ext uri="{FF2B5EF4-FFF2-40B4-BE49-F238E27FC236}">
                      <a16:creationId xmlns:a16="http://schemas.microsoft.com/office/drawing/2014/main" id="{44B2637D-F65A-4F63-8760-408279BAF235}"/>
                    </a:ext>
                  </a:extLst>
                </p:cNvPr>
                <p:cNvPicPr/>
                <p:nvPr/>
              </p:nvPicPr>
              <p:blipFill>
                <a:blip r:embed="rId261"/>
                <a:stretch>
                  <a:fillRect/>
                </a:stretch>
              </p:blipFill>
              <p:spPr>
                <a:xfrm>
                  <a:off x="9757720" y="3981480"/>
                  <a:ext cx="928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40" name="Freihand 139">
                  <a:extLst>
                    <a:ext uri="{FF2B5EF4-FFF2-40B4-BE49-F238E27FC236}">
                      <a16:creationId xmlns:a16="http://schemas.microsoft.com/office/drawing/2014/main" id="{B2630602-17CA-4CB9-A061-A4D4F63009D8}"/>
                    </a:ext>
                  </a:extLst>
                </p14:cNvPr>
                <p14:cNvContentPartPr/>
                <p14:nvPr/>
              </p14:nvContentPartPr>
              <p14:xfrm>
                <a:off x="9767080" y="4039080"/>
                <a:ext cx="61560" cy="22680"/>
              </p14:xfrm>
            </p:contentPart>
          </mc:Choice>
          <mc:Fallback>
            <p:pic>
              <p:nvPicPr>
                <p:cNvPr id="140" name="Freihand 139">
                  <a:extLst>
                    <a:ext uri="{FF2B5EF4-FFF2-40B4-BE49-F238E27FC236}">
                      <a16:creationId xmlns:a16="http://schemas.microsoft.com/office/drawing/2014/main" id="{B2630602-17CA-4CB9-A061-A4D4F63009D8}"/>
                    </a:ext>
                  </a:extLst>
                </p:cNvPr>
                <p:cNvPicPr/>
                <p:nvPr/>
              </p:nvPicPr>
              <p:blipFill>
                <a:blip r:embed="rId263"/>
                <a:stretch>
                  <a:fillRect/>
                </a:stretch>
              </p:blipFill>
              <p:spPr>
                <a:xfrm>
                  <a:off x="9762760" y="4034760"/>
                  <a:ext cx="702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41" name="Freihand 140">
                  <a:extLst>
                    <a:ext uri="{FF2B5EF4-FFF2-40B4-BE49-F238E27FC236}">
                      <a16:creationId xmlns:a16="http://schemas.microsoft.com/office/drawing/2014/main" id="{BC5A7862-7A52-4180-B94D-61563CAA86BE}"/>
                    </a:ext>
                  </a:extLst>
                </p14:cNvPr>
                <p14:cNvContentPartPr/>
                <p14:nvPr/>
              </p14:nvContentPartPr>
              <p14:xfrm>
                <a:off x="9826480" y="4049160"/>
                <a:ext cx="103320" cy="77040"/>
              </p14:xfrm>
            </p:contentPart>
          </mc:Choice>
          <mc:Fallback>
            <p:pic>
              <p:nvPicPr>
                <p:cNvPr id="141" name="Freihand 140">
                  <a:extLst>
                    <a:ext uri="{FF2B5EF4-FFF2-40B4-BE49-F238E27FC236}">
                      <a16:creationId xmlns:a16="http://schemas.microsoft.com/office/drawing/2014/main" id="{BC5A7862-7A52-4180-B94D-61563CAA86BE}"/>
                    </a:ext>
                  </a:extLst>
                </p:cNvPr>
                <p:cNvPicPr/>
                <p:nvPr/>
              </p:nvPicPr>
              <p:blipFill>
                <a:blip r:embed="rId265"/>
                <a:stretch>
                  <a:fillRect/>
                </a:stretch>
              </p:blipFill>
              <p:spPr>
                <a:xfrm>
                  <a:off x="9822160" y="4044840"/>
                  <a:ext cx="1119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42" name="Freihand 141">
                  <a:extLst>
                    <a:ext uri="{FF2B5EF4-FFF2-40B4-BE49-F238E27FC236}">
                      <a16:creationId xmlns:a16="http://schemas.microsoft.com/office/drawing/2014/main" id="{C2D82D90-394D-44F8-8146-70F987CD2F99}"/>
                    </a:ext>
                  </a:extLst>
                </p14:cNvPr>
                <p14:cNvContentPartPr/>
                <p14:nvPr/>
              </p14:nvContentPartPr>
              <p14:xfrm>
                <a:off x="9956440" y="4019640"/>
                <a:ext cx="104760" cy="16920"/>
              </p14:xfrm>
            </p:contentPart>
          </mc:Choice>
          <mc:Fallback>
            <p:pic>
              <p:nvPicPr>
                <p:cNvPr id="142" name="Freihand 141">
                  <a:extLst>
                    <a:ext uri="{FF2B5EF4-FFF2-40B4-BE49-F238E27FC236}">
                      <a16:creationId xmlns:a16="http://schemas.microsoft.com/office/drawing/2014/main" id="{C2D82D90-394D-44F8-8146-70F987CD2F99}"/>
                    </a:ext>
                  </a:extLst>
                </p:cNvPr>
                <p:cNvPicPr/>
                <p:nvPr/>
              </p:nvPicPr>
              <p:blipFill>
                <a:blip r:embed="rId267"/>
                <a:stretch>
                  <a:fillRect/>
                </a:stretch>
              </p:blipFill>
              <p:spPr>
                <a:xfrm>
                  <a:off x="9952120" y="4015320"/>
                  <a:ext cx="1134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43" name="Freihand 142">
                  <a:extLst>
                    <a:ext uri="{FF2B5EF4-FFF2-40B4-BE49-F238E27FC236}">
                      <a16:creationId xmlns:a16="http://schemas.microsoft.com/office/drawing/2014/main" id="{8D86F201-F48D-4413-B044-71613A54F253}"/>
                    </a:ext>
                  </a:extLst>
                </p14:cNvPr>
                <p14:cNvContentPartPr/>
                <p14:nvPr/>
              </p14:nvContentPartPr>
              <p14:xfrm>
                <a:off x="9980920" y="3981120"/>
                <a:ext cx="212760" cy="199440"/>
              </p14:xfrm>
            </p:contentPart>
          </mc:Choice>
          <mc:Fallback>
            <p:pic>
              <p:nvPicPr>
                <p:cNvPr id="143" name="Freihand 142">
                  <a:extLst>
                    <a:ext uri="{FF2B5EF4-FFF2-40B4-BE49-F238E27FC236}">
                      <a16:creationId xmlns:a16="http://schemas.microsoft.com/office/drawing/2014/main" id="{8D86F201-F48D-4413-B044-71613A54F253}"/>
                    </a:ext>
                  </a:extLst>
                </p:cNvPr>
                <p:cNvPicPr/>
                <p:nvPr/>
              </p:nvPicPr>
              <p:blipFill>
                <a:blip r:embed="rId269"/>
                <a:stretch>
                  <a:fillRect/>
                </a:stretch>
              </p:blipFill>
              <p:spPr>
                <a:xfrm>
                  <a:off x="9976600" y="3976800"/>
                  <a:ext cx="2214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44" name="Freihand 143">
                  <a:extLst>
                    <a:ext uri="{FF2B5EF4-FFF2-40B4-BE49-F238E27FC236}">
                      <a16:creationId xmlns:a16="http://schemas.microsoft.com/office/drawing/2014/main" id="{7F0224AD-9608-4865-A8ED-01C9CBF6FF0C}"/>
                    </a:ext>
                  </a:extLst>
                </p14:cNvPr>
                <p14:cNvContentPartPr/>
                <p14:nvPr/>
              </p14:nvContentPartPr>
              <p14:xfrm>
                <a:off x="10140400" y="3923520"/>
                <a:ext cx="135720" cy="214920"/>
              </p14:xfrm>
            </p:contentPart>
          </mc:Choice>
          <mc:Fallback>
            <p:pic>
              <p:nvPicPr>
                <p:cNvPr id="144" name="Freihand 143">
                  <a:extLst>
                    <a:ext uri="{FF2B5EF4-FFF2-40B4-BE49-F238E27FC236}">
                      <a16:creationId xmlns:a16="http://schemas.microsoft.com/office/drawing/2014/main" id="{7F0224AD-9608-4865-A8ED-01C9CBF6FF0C}"/>
                    </a:ext>
                  </a:extLst>
                </p:cNvPr>
                <p:cNvPicPr/>
                <p:nvPr/>
              </p:nvPicPr>
              <p:blipFill>
                <a:blip r:embed="rId271"/>
                <a:stretch>
                  <a:fillRect/>
                </a:stretch>
              </p:blipFill>
              <p:spPr>
                <a:xfrm>
                  <a:off x="10136080" y="3919200"/>
                  <a:ext cx="1443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45" name="Freihand 144">
                  <a:extLst>
                    <a:ext uri="{FF2B5EF4-FFF2-40B4-BE49-F238E27FC236}">
                      <a16:creationId xmlns:a16="http://schemas.microsoft.com/office/drawing/2014/main" id="{31E2D7EC-B1D0-472C-9000-BB298EF8384E}"/>
                    </a:ext>
                  </a:extLst>
                </p14:cNvPr>
                <p14:cNvContentPartPr/>
                <p14:nvPr/>
              </p14:nvContentPartPr>
              <p14:xfrm>
                <a:off x="9520840" y="3942960"/>
                <a:ext cx="117720" cy="189360"/>
              </p14:xfrm>
            </p:contentPart>
          </mc:Choice>
          <mc:Fallback>
            <p:pic>
              <p:nvPicPr>
                <p:cNvPr id="145" name="Freihand 144">
                  <a:extLst>
                    <a:ext uri="{FF2B5EF4-FFF2-40B4-BE49-F238E27FC236}">
                      <a16:creationId xmlns:a16="http://schemas.microsoft.com/office/drawing/2014/main" id="{31E2D7EC-B1D0-472C-9000-BB298EF8384E}"/>
                    </a:ext>
                  </a:extLst>
                </p:cNvPr>
                <p:cNvPicPr/>
                <p:nvPr/>
              </p:nvPicPr>
              <p:blipFill>
                <a:blip r:embed="rId273"/>
                <a:stretch>
                  <a:fillRect/>
                </a:stretch>
              </p:blipFill>
              <p:spPr>
                <a:xfrm>
                  <a:off x="9516520" y="3938640"/>
                  <a:ext cx="126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46" name="Freihand 145">
                  <a:extLst>
                    <a:ext uri="{FF2B5EF4-FFF2-40B4-BE49-F238E27FC236}">
                      <a16:creationId xmlns:a16="http://schemas.microsoft.com/office/drawing/2014/main" id="{81490B17-0108-4742-832C-F10BAD7F184D}"/>
                    </a:ext>
                  </a:extLst>
                </p14:cNvPr>
                <p14:cNvContentPartPr/>
                <p14:nvPr/>
              </p14:nvContentPartPr>
              <p14:xfrm>
                <a:off x="10263520" y="3974280"/>
                <a:ext cx="103680" cy="174960"/>
              </p14:xfrm>
            </p:contentPart>
          </mc:Choice>
          <mc:Fallback>
            <p:pic>
              <p:nvPicPr>
                <p:cNvPr id="146" name="Freihand 145">
                  <a:extLst>
                    <a:ext uri="{FF2B5EF4-FFF2-40B4-BE49-F238E27FC236}">
                      <a16:creationId xmlns:a16="http://schemas.microsoft.com/office/drawing/2014/main" id="{81490B17-0108-4742-832C-F10BAD7F184D}"/>
                    </a:ext>
                  </a:extLst>
                </p:cNvPr>
                <p:cNvPicPr/>
                <p:nvPr/>
              </p:nvPicPr>
              <p:blipFill>
                <a:blip r:embed="rId275"/>
                <a:stretch>
                  <a:fillRect/>
                </a:stretch>
              </p:blipFill>
              <p:spPr>
                <a:xfrm>
                  <a:off x="10259200" y="3969960"/>
                  <a:ext cx="1123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47" name="Freihand 146">
                  <a:extLst>
                    <a:ext uri="{FF2B5EF4-FFF2-40B4-BE49-F238E27FC236}">
                      <a16:creationId xmlns:a16="http://schemas.microsoft.com/office/drawing/2014/main" id="{85FD4BB9-131B-403A-A0A7-DA584FC61332}"/>
                    </a:ext>
                  </a:extLst>
                </p14:cNvPr>
                <p14:cNvContentPartPr/>
                <p14:nvPr/>
              </p14:nvContentPartPr>
              <p14:xfrm>
                <a:off x="10368640" y="4028640"/>
                <a:ext cx="88560" cy="85320"/>
              </p14:xfrm>
            </p:contentPart>
          </mc:Choice>
          <mc:Fallback>
            <p:pic>
              <p:nvPicPr>
                <p:cNvPr id="147" name="Freihand 146">
                  <a:extLst>
                    <a:ext uri="{FF2B5EF4-FFF2-40B4-BE49-F238E27FC236}">
                      <a16:creationId xmlns:a16="http://schemas.microsoft.com/office/drawing/2014/main" id="{85FD4BB9-131B-403A-A0A7-DA584FC61332}"/>
                    </a:ext>
                  </a:extLst>
                </p:cNvPr>
                <p:cNvPicPr/>
                <p:nvPr/>
              </p:nvPicPr>
              <p:blipFill>
                <a:blip r:embed="rId277"/>
                <a:stretch>
                  <a:fillRect/>
                </a:stretch>
              </p:blipFill>
              <p:spPr>
                <a:xfrm>
                  <a:off x="10364320" y="4024320"/>
                  <a:ext cx="972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48" name="Freihand 147">
                  <a:extLst>
                    <a:ext uri="{FF2B5EF4-FFF2-40B4-BE49-F238E27FC236}">
                      <a16:creationId xmlns:a16="http://schemas.microsoft.com/office/drawing/2014/main" id="{880DA10F-7811-41E3-89FE-D19E6C4BF892}"/>
                    </a:ext>
                  </a:extLst>
                </p14:cNvPr>
                <p14:cNvContentPartPr/>
                <p14:nvPr/>
              </p14:nvContentPartPr>
              <p14:xfrm>
                <a:off x="10569520" y="4001640"/>
                <a:ext cx="8640" cy="91080"/>
              </p14:xfrm>
            </p:contentPart>
          </mc:Choice>
          <mc:Fallback>
            <p:pic>
              <p:nvPicPr>
                <p:cNvPr id="148" name="Freihand 147">
                  <a:extLst>
                    <a:ext uri="{FF2B5EF4-FFF2-40B4-BE49-F238E27FC236}">
                      <a16:creationId xmlns:a16="http://schemas.microsoft.com/office/drawing/2014/main" id="{880DA10F-7811-41E3-89FE-D19E6C4BF892}"/>
                    </a:ext>
                  </a:extLst>
                </p:cNvPr>
                <p:cNvPicPr/>
                <p:nvPr/>
              </p:nvPicPr>
              <p:blipFill>
                <a:blip r:embed="rId279"/>
                <a:stretch>
                  <a:fillRect/>
                </a:stretch>
              </p:blipFill>
              <p:spPr>
                <a:xfrm>
                  <a:off x="10565200" y="3997320"/>
                  <a:ext cx="17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49" name="Freihand 148">
                  <a:extLst>
                    <a:ext uri="{FF2B5EF4-FFF2-40B4-BE49-F238E27FC236}">
                      <a16:creationId xmlns:a16="http://schemas.microsoft.com/office/drawing/2014/main" id="{C5FF8291-4D58-4F01-B377-824C0AB70C6E}"/>
                    </a:ext>
                  </a:extLst>
                </p14:cNvPr>
                <p14:cNvContentPartPr/>
                <p14:nvPr/>
              </p14:nvContentPartPr>
              <p14:xfrm>
                <a:off x="10542880" y="4025400"/>
                <a:ext cx="85680" cy="6120"/>
              </p14:xfrm>
            </p:contentPart>
          </mc:Choice>
          <mc:Fallback>
            <p:pic>
              <p:nvPicPr>
                <p:cNvPr id="149" name="Freihand 148">
                  <a:extLst>
                    <a:ext uri="{FF2B5EF4-FFF2-40B4-BE49-F238E27FC236}">
                      <a16:creationId xmlns:a16="http://schemas.microsoft.com/office/drawing/2014/main" id="{C5FF8291-4D58-4F01-B377-824C0AB70C6E}"/>
                    </a:ext>
                  </a:extLst>
                </p:cNvPr>
                <p:cNvPicPr/>
                <p:nvPr/>
              </p:nvPicPr>
              <p:blipFill>
                <a:blip r:embed="rId281"/>
                <a:stretch>
                  <a:fillRect/>
                </a:stretch>
              </p:blipFill>
              <p:spPr>
                <a:xfrm>
                  <a:off x="10538560" y="4021080"/>
                  <a:ext cx="943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50" name="Freihand 149">
                  <a:extLst>
                    <a:ext uri="{FF2B5EF4-FFF2-40B4-BE49-F238E27FC236}">
                      <a16:creationId xmlns:a16="http://schemas.microsoft.com/office/drawing/2014/main" id="{C6BAAA72-BE0B-4002-A4A8-D8CE95287F25}"/>
                    </a:ext>
                  </a:extLst>
                </p14:cNvPr>
                <p14:cNvContentPartPr/>
                <p14:nvPr/>
              </p14:nvContentPartPr>
              <p14:xfrm>
                <a:off x="10704160" y="3941160"/>
                <a:ext cx="43920" cy="132480"/>
              </p14:xfrm>
            </p:contentPart>
          </mc:Choice>
          <mc:Fallback>
            <p:pic>
              <p:nvPicPr>
                <p:cNvPr id="150" name="Freihand 149">
                  <a:extLst>
                    <a:ext uri="{FF2B5EF4-FFF2-40B4-BE49-F238E27FC236}">
                      <a16:creationId xmlns:a16="http://schemas.microsoft.com/office/drawing/2014/main" id="{C6BAAA72-BE0B-4002-A4A8-D8CE95287F25}"/>
                    </a:ext>
                  </a:extLst>
                </p:cNvPr>
                <p:cNvPicPr/>
                <p:nvPr/>
              </p:nvPicPr>
              <p:blipFill>
                <a:blip r:embed="rId283"/>
                <a:stretch>
                  <a:fillRect/>
                </a:stretch>
              </p:blipFill>
              <p:spPr>
                <a:xfrm>
                  <a:off x="10699840" y="3936840"/>
                  <a:ext cx="525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51" name="Freihand 150">
                  <a:extLst>
                    <a:ext uri="{FF2B5EF4-FFF2-40B4-BE49-F238E27FC236}">
                      <a16:creationId xmlns:a16="http://schemas.microsoft.com/office/drawing/2014/main" id="{8A6E32FD-2377-4628-8053-EA4F59A70793}"/>
                    </a:ext>
                  </a:extLst>
                </p14:cNvPr>
                <p14:cNvContentPartPr/>
                <p14:nvPr/>
              </p14:nvContentPartPr>
              <p14:xfrm>
                <a:off x="10810360" y="3988680"/>
                <a:ext cx="99720" cy="72000"/>
              </p14:xfrm>
            </p:contentPart>
          </mc:Choice>
          <mc:Fallback>
            <p:pic>
              <p:nvPicPr>
                <p:cNvPr id="151" name="Freihand 150">
                  <a:extLst>
                    <a:ext uri="{FF2B5EF4-FFF2-40B4-BE49-F238E27FC236}">
                      <a16:creationId xmlns:a16="http://schemas.microsoft.com/office/drawing/2014/main" id="{8A6E32FD-2377-4628-8053-EA4F59A70793}"/>
                    </a:ext>
                  </a:extLst>
                </p:cNvPr>
                <p:cNvPicPr/>
                <p:nvPr/>
              </p:nvPicPr>
              <p:blipFill>
                <a:blip r:embed="rId285"/>
                <a:stretch>
                  <a:fillRect/>
                </a:stretch>
              </p:blipFill>
              <p:spPr>
                <a:xfrm>
                  <a:off x="10806040" y="3984360"/>
                  <a:ext cx="1083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52" name="Freihand 151">
                  <a:extLst>
                    <a:ext uri="{FF2B5EF4-FFF2-40B4-BE49-F238E27FC236}">
                      <a16:creationId xmlns:a16="http://schemas.microsoft.com/office/drawing/2014/main" id="{3D9F3431-1512-41A7-9B90-B69B1899A950}"/>
                    </a:ext>
                  </a:extLst>
                </p14:cNvPr>
                <p14:cNvContentPartPr/>
                <p14:nvPr/>
              </p14:nvContentPartPr>
              <p14:xfrm>
                <a:off x="10943920" y="3984360"/>
                <a:ext cx="88920" cy="85680"/>
              </p14:xfrm>
            </p:contentPart>
          </mc:Choice>
          <mc:Fallback>
            <p:pic>
              <p:nvPicPr>
                <p:cNvPr id="152" name="Freihand 151">
                  <a:extLst>
                    <a:ext uri="{FF2B5EF4-FFF2-40B4-BE49-F238E27FC236}">
                      <a16:creationId xmlns:a16="http://schemas.microsoft.com/office/drawing/2014/main" id="{3D9F3431-1512-41A7-9B90-B69B1899A950}"/>
                    </a:ext>
                  </a:extLst>
                </p:cNvPr>
                <p:cNvPicPr/>
                <p:nvPr/>
              </p:nvPicPr>
              <p:blipFill>
                <a:blip r:embed="rId287"/>
                <a:stretch>
                  <a:fillRect/>
                </a:stretch>
              </p:blipFill>
              <p:spPr>
                <a:xfrm>
                  <a:off x="10939600" y="3980040"/>
                  <a:ext cx="975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53" name="Freihand 152">
                  <a:extLst>
                    <a:ext uri="{FF2B5EF4-FFF2-40B4-BE49-F238E27FC236}">
                      <a16:creationId xmlns:a16="http://schemas.microsoft.com/office/drawing/2014/main" id="{C80481A6-443E-4C7F-B303-BAB518BDA556}"/>
                    </a:ext>
                  </a:extLst>
                </p14:cNvPr>
                <p14:cNvContentPartPr/>
                <p14:nvPr/>
              </p14:nvContentPartPr>
              <p14:xfrm>
                <a:off x="11006200" y="4018200"/>
                <a:ext cx="93600" cy="109800"/>
              </p14:xfrm>
            </p:contentPart>
          </mc:Choice>
          <mc:Fallback>
            <p:pic>
              <p:nvPicPr>
                <p:cNvPr id="153" name="Freihand 152">
                  <a:extLst>
                    <a:ext uri="{FF2B5EF4-FFF2-40B4-BE49-F238E27FC236}">
                      <a16:creationId xmlns:a16="http://schemas.microsoft.com/office/drawing/2014/main" id="{C80481A6-443E-4C7F-B303-BAB518BDA556}"/>
                    </a:ext>
                  </a:extLst>
                </p:cNvPr>
                <p:cNvPicPr/>
                <p:nvPr/>
              </p:nvPicPr>
              <p:blipFill>
                <a:blip r:embed="rId289"/>
                <a:stretch>
                  <a:fillRect/>
                </a:stretch>
              </p:blipFill>
              <p:spPr>
                <a:xfrm>
                  <a:off x="11001880" y="4013880"/>
                  <a:ext cx="1022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54" name="Freihand 153">
                  <a:extLst>
                    <a:ext uri="{FF2B5EF4-FFF2-40B4-BE49-F238E27FC236}">
                      <a16:creationId xmlns:a16="http://schemas.microsoft.com/office/drawing/2014/main" id="{8B61FB34-013B-461D-BB6F-ABF7E103D433}"/>
                    </a:ext>
                  </a:extLst>
                </p14:cNvPr>
                <p14:cNvContentPartPr/>
                <p14:nvPr/>
              </p14:nvContentPartPr>
              <p14:xfrm>
                <a:off x="11130760" y="4007040"/>
                <a:ext cx="97920" cy="11880"/>
              </p14:xfrm>
            </p:contentPart>
          </mc:Choice>
          <mc:Fallback>
            <p:pic>
              <p:nvPicPr>
                <p:cNvPr id="154" name="Freihand 153">
                  <a:extLst>
                    <a:ext uri="{FF2B5EF4-FFF2-40B4-BE49-F238E27FC236}">
                      <a16:creationId xmlns:a16="http://schemas.microsoft.com/office/drawing/2014/main" id="{8B61FB34-013B-461D-BB6F-ABF7E103D433}"/>
                    </a:ext>
                  </a:extLst>
                </p:cNvPr>
                <p:cNvPicPr/>
                <p:nvPr/>
              </p:nvPicPr>
              <p:blipFill>
                <a:blip r:embed="rId291"/>
                <a:stretch>
                  <a:fillRect/>
                </a:stretch>
              </p:blipFill>
              <p:spPr>
                <a:xfrm>
                  <a:off x="11126440" y="4002720"/>
                  <a:ext cx="1065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55" name="Freihand 154">
                  <a:extLst>
                    <a:ext uri="{FF2B5EF4-FFF2-40B4-BE49-F238E27FC236}">
                      <a16:creationId xmlns:a16="http://schemas.microsoft.com/office/drawing/2014/main" id="{76234D26-74F2-4E6B-B257-5559CCB3C474}"/>
                    </a:ext>
                  </a:extLst>
                </p14:cNvPr>
                <p14:cNvContentPartPr/>
                <p14:nvPr/>
              </p14:nvContentPartPr>
              <p14:xfrm>
                <a:off x="11200240" y="3965280"/>
                <a:ext cx="190800" cy="153360"/>
              </p14:xfrm>
            </p:contentPart>
          </mc:Choice>
          <mc:Fallback>
            <p:pic>
              <p:nvPicPr>
                <p:cNvPr id="155" name="Freihand 154">
                  <a:extLst>
                    <a:ext uri="{FF2B5EF4-FFF2-40B4-BE49-F238E27FC236}">
                      <a16:creationId xmlns:a16="http://schemas.microsoft.com/office/drawing/2014/main" id="{76234D26-74F2-4E6B-B257-5559CCB3C474}"/>
                    </a:ext>
                  </a:extLst>
                </p:cNvPr>
                <p:cNvPicPr/>
                <p:nvPr/>
              </p:nvPicPr>
              <p:blipFill>
                <a:blip r:embed="rId293"/>
                <a:stretch>
                  <a:fillRect/>
                </a:stretch>
              </p:blipFill>
              <p:spPr>
                <a:xfrm>
                  <a:off x="11195920" y="3960960"/>
                  <a:ext cx="1994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56" name="Freihand 155">
                  <a:extLst>
                    <a:ext uri="{FF2B5EF4-FFF2-40B4-BE49-F238E27FC236}">
                      <a16:creationId xmlns:a16="http://schemas.microsoft.com/office/drawing/2014/main" id="{41F6504D-5E24-4179-BC80-7F48C59CCBE1}"/>
                    </a:ext>
                  </a:extLst>
                </p14:cNvPr>
                <p14:cNvContentPartPr/>
                <p14:nvPr/>
              </p14:nvContentPartPr>
              <p14:xfrm>
                <a:off x="11412280" y="3905160"/>
                <a:ext cx="73080" cy="175320"/>
              </p14:xfrm>
            </p:contentPart>
          </mc:Choice>
          <mc:Fallback>
            <p:pic>
              <p:nvPicPr>
                <p:cNvPr id="156" name="Freihand 155">
                  <a:extLst>
                    <a:ext uri="{FF2B5EF4-FFF2-40B4-BE49-F238E27FC236}">
                      <a16:creationId xmlns:a16="http://schemas.microsoft.com/office/drawing/2014/main" id="{41F6504D-5E24-4179-BC80-7F48C59CCBE1}"/>
                    </a:ext>
                  </a:extLst>
                </p:cNvPr>
                <p:cNvPicPr/>
                <p:nvPr/>
              </p:nvPicPr>
              <p:blipFill>
                <a:blip r:embed="rId295"/>
                <a:stretch>
                  <a:fillRect/>
                </a:stretch>
              </p:blipFill>
              <p:spPr>
                <a:xfrm>
                  <a:off x="11407960" y="3900840"/>
                  <a:ext cx="817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57" name="Freihand 156">
                  <a:extLst>
                    <a:ext uri="{FF2B5EF4-FFF2-40B4-BE49-F238E27FC236}">
                      <a16:creationId xmlns:a16="http://schemas.microsoft.com/office/drawing/2014/main" id="{44610EAA-ADCE-4FB2-88F6-5D47B984B2EB}"/>
                    </a:ext>
                  </a:extLst>
                </p14:cNvPr>
                <p14:cNvContentPartPr/>
                <p14:nvPr/>
              </p14:nvContentPartPr>
              <p14:xfrm>
                <a:off x="11514160" y="3939720"/>
                <a:ext cx="122400" cy="184680"/>
              </p14:xfrm>
            </p:contentPart>
          </mc:Choice>
          <mc:Fallback>
            <p:pic>
              <p:nvPicPr>
                <p:cNvPr id="157" name="Freihand 156">
                  <a:extLst>
                    <a:ext uri="{FF2B5EF4-FFF2-40B4-BE49-F238E27FC236}">
                      <a16:creationId xmlns:a16="http://schemas.microsoft.com/office/drawing/2014/main" id="{44610EAA-ADCE-4FB2-88F6-5D47B984B2EB}"/>
                    </a:ext>
                  </a:extLst>
                </p:cNvPr>
                <p:cNvPicPr/>
                <p:nvPr/>
              </p:nvPicPr>
              <p:blipFill>
                <a:blip r:embed="rId297"/>
                <a:stretch>
                  <a:fillRect/>
                </a:stretch>
              </p:blipFill>
              <p:spPr>
                <a:xfrm>
                  <a:off x="11509840" y="3935400"/>
                  <a:ext cx="1310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58" name="Freihand 157">
                  <a:extLst>
                    <a:ext uri="{FF2B5EF4-FFF2-40B4-BE49-F238E27FC236}">
                      <a16:creationId xmlns:a16="http://schemas.microsoft.com/office/drawing/2014/main" id="{AECB030B-7BEF-4B6B-A23D-0782C019A9B7}"/>
                    </a:ext>
                  </a:extLst>
                </p14:cNvPr>
                <p14:cNvContentPartPr/>
                <p14:nvPr/>
              </p14:nvContentPartPr>
              <p14:xfrm>
                <a:off x="11599480" y="3991560"/>
                <a:ext cx="79200" cy="120600"/>
              </p14:xfrm>
            </p:contentPart>
          </mc:Choice>
          <mc:Fallback>
            <p:pic>
              <p:nvPicPr>
                <p:cNvPr id="158" name="Freihand 157">
                  <a:extLst>
                    <a:ext uri="{FF2B5EF4-FFF2-40B4-BE49-F238E27FC236}">
                      <a16:creationId xmlns:a16="http://schemas.microsoft.com/office/drawing/2014/main" id="{AECB030B-7BEF-4B6B-A23D-0782C019A9B7}"/>
                    </a:ext>
                  </a:extLst>
                </p:cNvPr>
                <p:cNvPicPr/>
                <p:nvPr/>
              </p:nvPicPr>
              <p:blipFill>
                <a:blip r:embed="rId299"/>
                <a:stretch>
                  <a:fillRect/>
                </a:stretch>
              </p:blipFill>
              <p:spPr>
                <a:xfrm>
                  <a:off x="11595160" y="3987240"/>
                  <a:ext cx="878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60" name="Freihand 159">
                  <a:extLst>
                    <a:ext uri="{FF2B5EF4-FFF2-40B4-BE49-F238E27FC236}">
                      <a16:creationId xmlns:a16="http://schemas.microsoft.com/office/drawing/2014/main" id="{E4C1FC06-0E6C-4674-840C-D420B5A030FF}"/>
                    </a:ext>
                  </a:extLst>
                </p14:cNvPr>
                <p14:cNvContentPartPr/>
                <p14:nvPr/>
              </p14:nvContentPartPr>
              <p14:xfrm>
                <a:off x="9083800" y="3831360"/>
                <a:ext cx="272520" cy="131760"/>
              </p14:xfrm>
            </p:contentPart>
          </mc:Choice>
          <mc:Fallback>
            <p:pic>
              <p:nvPicPr>
                <p:cNvPr id="160" name="Freihand 159">
                  <a:extLst>
                    <a:ext uri="{FF2B5EF4-FFF2-40B4-BE49-F238E27FC236}">
                      <a16:creationId xmlns:a16="http://schemas.microsoft.com/office/drawing/2014/main" id="{E4C1FC06-0E6C-4674-840C-D420B5A030FF}"/>
                    </a:ext>
                  </a:extLst>
                </p:cNvPr>
                <p:cNvPicPr/>
                <p:nvPr/>
              </p:nvPicPr>
              <p:blipFill>
                <a:blip r:embed="rId301"/>
                <a:stretch>
                  <a:fillRect/>
                </a:stretch>
              </p:blipFill>
              <p:spPr>
                <a:xfrm>
                  <a:off x="9079480" y="3827040"/>
                  <a:ext cx="2811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61" name="Freihand 160">
                  <a:extLst>
                    <a:ext uri="{FF2B5EF4-FFF2-40B4-BE49-F238E27FC236}">
                      <a16:creationId xmlns:a16="http://schemas.microsoft.com/office/drawing/2014/main" id="{31D563A5-317D-4E26-A38D-6A40C1F8FBEE}"/>
                    </a:ext>
                  </a:extLst>
                </p14:cNvPr>
                <p14:cNvContentPartPr/>
                <p14:nvPr/>
              </p14:nvContentPartPr>
              <p14:xfrm>
                <a:off x="10271800" y="3811920"/>
                <a:ext cx="120960" cy="57960"/>
              </p14:xfrm>
            </p:contentPart>
          </mc:Choice>
          <mc:Fallback>
            <p:pic>
              <p:nvPicPr>
                <p:cNvPr id="161" name="Freihand 160">
                  <a:extLst>
                    <a:ext uri="{FF2B5EF4-FFF2-40B4-BE49-F238E27FC236}">
                      <a16:creationId xmlns:a16="http://schemas.microsoft.com/office/drawing/2014/main" id="{31D563A5-317D-4E26-A38D-6A40C1F8FBEE}"/>
                    </a:ext>
                  </a:extLst>
                </p:cNvPr>
                <p:cNvPicPr/>
                <p:nvPr/>
              </p:nvPicPr>
              <p:blipFill>
                <a:blip r:embed="rId303"/>
                <a:stretch>
                  <a:fillRect/>
                </a:stretch>
              </p:blipFill>
              <p:spPr>
                <a:xfrm>
                  <a:off x="10267480" y="3807600"/>
                  <a:ext cx="1296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62" name="Freihand 161">
                  <a:extLst>
                    <a:ext uri="{FF2B5EF4-FFF2-40B4-BE49-F238E27FC236}">
                      <a16:creationId xmlns:a16="http://schemas.microsoft.com/office/drawing/2014/main" id="{991DE3FB-B8D8-4DE5-B08A-45B69AEFEFD7}"/>
                    </a:ext>
                  </a:extLst>
                </p14:cNvPr>
                <p14:cNvContentPartPr/>
                <p14:nvPr/>
              </p14:nvContentPartPr>
              <p14:xfrm>
                <a:off x="11454760" y="3806160"/>
                <a:ext cx="171000" cy="74520"/>
              </p14:xfrm>
            </p:contentPart>
          </mc:Choice>
          <mc:Fallback>
            <p:pic>
              <p:nvPicPr>
                <p:cNvPr id="162" name="Freihand 161">
                  <a:extLst>
                    <a:ext uri="{FF2B5EF4-FFF2-40B4-BE49-F238E27FC236}">
                      <a16:creationId xmlns:a16="http://schemas.microsoft.com/office/drawing/2014/main" id="{991DE3FB-B8D8-4DE5-B08A-45B69AEFEFD7}"/>
                    </a:ext>
                  </a:extLst>
                </p:cNvPr>
                <p:cNvPicPr/>
                <p:nvPr/>
              </p:nvPicPr>
              <p:blipFill>
                <a:blip r:embed="rId305"/>
                <a:stretch>
                  <a:fillRect/>
                </a:stretch>
              </p:blipFill>
              <p:spPr>
                <a:xfrm>
                  <a:off x="11450440" y="3801840"/>
                  <a:ext cx="1796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67" name="Freihand 166">
                  <a:extLst>
                    <a:ext uri="{FF2B5EF4-FFF2-40B4-BE49-F238E27FC236}">
                      <a16:creationId xmlns:a16="http://schemas.microsoft.com/office/drawing/2014/main" id="{A8D53A0F-2CBE-48BE-B208-7F366AFFA919}"/>
                    </a:ext>
                  </a:extLst>
                </p14:cNvPr>
                <p14:cNvContentPartPr/>
                <p14:nvPr/>
              </p14:nvContentPartPr>
              <p14:xfrm>
                <a:off x="7539040" y="4058520"/>
                <a:ext cx="83160" cy="79200"/>
              </p14:xfrm>
            </p:contentPart>
          </mc:Choice>
          <mc:Fallback>
            <p:pic>
              <p:nvPicPr>
                <p:cNvPr id="167" name="Freihand 166">
                  <a:extLst>
                    <a:ext uri="{FF2B5EF4-FFF2-40B4-BE49-F238E27FC236}">
                      <a16:creationId xmlns:a16="http://schemas.microsoft.com/office/drawing/2014/main" id="{A8D53A0F-2CBE-48BE-B208-7F366AFFA919}"/>
                    </a:ext>
                  </a:extLst>
                </p:cNvPr>
                <p:cNvPicPr/>
                <p:nvPr/>
              </p:nvPicPr>
              <p:blipFill>
                <a:blip r:embed="rId307"/>
                <a:stretch>
                  <a:fillRect/>
                </a:stretch>
              </p:blipFill>
              <p:spPr>
                <a:xfrm>
                  <a:off x="7534720" y="4054200"/>
                  <a:ext cx="918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69" name="Freihand 168">
                  <a:extLst>
                    <a:ext uri="{FF2B5EF4-FFF2-40B4-BE49-F238E27FC236}">
                      <a16:creationId xmlns:a16="http://schemas.microsoft.com/office/drawing/2014/main" id="{856364DA-7698-4E23-BC11-067C1F9A3A69}"/>
                    </a:ext>
                  </a:extLst>
                </p14:cNvPr>
                <p14:cNvContentPartPr/>
                <p14:nvPr/>
              </p14:nvContentPartPr>
              <p14:xfrm>
                <a:off x="8893360" y="4032240"/>
                <a:ext cx="91080" cy="58320"/>
              </p14:xfrm>
            </p:contentPart>
          </mc:Choice>
          <mc:Fallback>
            <p:pic>
              <p:nvPicPr>
                <p:cNvPr id="169" name="Freihand 168">
                  <a:extLst>
                    <a:ext uri="{FF2B5EF4-FFF2-40B4-BE49-F238E27FC236}">
                      <a16:creationId xmlns:a16="http://schemas.microsoft.com/office/drawing/2014/main" id="{856364DA-7698-4E23-BC11-067C1F9A3A69}"/>
                    </a:ext>
                  </a:extLst>
                </p:cNvPr>
                <p:cNvPicPr/>
                <p:nvPr/>
              </p:nvPicPr>
              <p:blipFill>
                <a:blip r:embed="rId309"/>
                <a:stretch>
                  <a:fillRect/>
                </a:stretch>
              </p:blipFill>
              <p:spPr>
                <a:xfrm>
                  <a:off x="8889040" y="4027920"/>
                  <a:ext cx="997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70" name="Freihand 169">
                  <a:extLst>
                    <a:ext uri="{FF2B5EF4-FFF2-40B4-BE49-F238E27FC236}">
                      <a16:creationId xmlns:a16="http://schemas.microsoft.com/office/drawing/2014/main" id="{F62DF3C9-1D16-4CAF-BEF4-DE24B95327ED}"/>
                    </a:ext>
                  </a:extLst>
                </p14:cNvPr>
                <p14:cNvContentPartPr/>
                <p14:nvPr/>
              </p14:nvContentPartPr>
              <p14:xfrm>
                <a:off x="10010080" y="4011360"/>
                <a:ext cx="77760" cy="64440"/>
              </p14:xfrm>
            </p:contentPart>
          </mc:Choice>
          <mc:Fallback>
            <p:pic>
              <p:nvPicPr>
                <p:cNvPr id="170" name="Freihand 169">
                  <a:extLst>
                    <a:ext uri="{FF2B5EF4-FFF2-40B4-BE49-F238E27FC236}">
                      <a16:creationId xmlns:a16="http://schemas.microsoft.com/office/drawing/2014/main" id="{F62DF3C9-1D16-4CAF-BEF4-DE24B95327ED}"/>
                    </a:ext>
                  </a:extLst>
                </p:cNvPr>
                <p:cNvPicPr/>
                <p:nvPr/>
              </p:nvPicPr>
              <p:blipFill>
                <a:blip r:embed="rId311"/>
                <a:stretch>
                  <a:fillRect/>
                </a:stretch>
              </p:blipFill>
              <p:spPr>
                <a:xfrm>
                  <a:off x="10005760" y="4007040"/>
                  <a:ext cx="864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72" name="Freihand 171">
                  <a:extLst>
                    <a:ext uri="{FF2B5EF4-FFF2-40B4-BE49-F238E27FC236}">
                      <a16:creationId xmlns:a16="http://schemas.microsoft.com/office/drawing/2014/main" id="{8E0ADBD6-F9E4-492A-8CB2-415E92423DCC}"/>
                    </a:ext>
                  </a:extLst>
                </p14:cNvPr>
                <p14:cNvContentPartPr/>
                <p14:nvPr/>
              </p14:nvContentPartPr>
              <p14:xfrm>
                <a:off x="11197360" y="3958080"/>
                <a:ext cx="100440" cy="77400"/>
              </p14:xfrm>
            </p:contentPart>
          </mc:Choice>
          <mc:Fallback>
            <p:pic>
              <p:nvPicPr>
                <p:cNvPr id="172" name="Freihand 171">
                  <a:extLst>
                    <a:ext uri="{FF2B5EF4-FFF2-40B4-BE49-F238E27FC236}">
                      <a16:creationId xmlns:a16="http://schemas.microsoft.com/office/drawing/2014/main" id="{8E0ADBD6-F9E4-492A-8CB2-415E92423DCC}"/>
                    </a:ext>
                  </a:extLst>
                </p:cNvPr>
                <p:cNvPicPr/>
                <p:nvPr/>
              </p:nvPicPr>
              <p:blipFill>
                <a:blip r:embed="rId313"/>
                <a:stretch>
                  <a:fillRect/>
                </a:stretch>
              </p:blipFill>
              <p:spPr>
                <a:xfrm>
                  <a:off x="11193040" y="3953760"/>
                  <a:ext cx="1090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74" name="Freihand 173">
                  <a:extLst>
                    <a:ext uri="{FF2B5EF4-FFF2-40B4-BE49-F238E27FC236}">
                      <a16:creationId xmlns:a16="http://schemas.microsoft.com/office/drawing/2014/main" id="{7D090A38-082E-4321-A7B6-A63155C236AF}"/>
                    </a:ext>
                  </a:extLst>
                </p14:cNvPr>
                <p14:cNvContentPartPr/>
                <p14:nvPr/>
              </p14:nvContentPartPr>
              <p14:xfrm>
                <a:off x="7239160" y="4485480"/>
                <a:ext cx="118440" cy="28080"/>
              </p14:xfrm>
            </p:contentPart>
          </mc:Choice>
          <mc:Fallback>
            <p:pic>
              <p:nvPicPr>
                <p:cNvPr id="174" name="Freihand 173">
                  <a:extLst>
                    <a:ext uri="{FF2B5EF4-FFF2-40B4-BE49-F238E27FC236}">
                      <a16:creationId xmlns:a16="http://schemas.microsoft.com/office/drawing/2014/main" id="{7D090A38-082E-4321-A7B6-A63155C236AF}"/>
                    </a:ext>
                  </a:extLst>
                </p:cNvPr>
                <p:cNvPicPr/>
                <p:nvPr/>
              </p:nvPicPr>
              <p:blipFill>
                <a:blip r:embed="rId315"/>
                <a:stretch>
                  <a:fillRect/>
                </a:stretch>
              </p:blipFill>
              <p:spPr>
                <a:xfrm>
                  <a:off x="7234840" y="4481160"/>
                  <a:ext cx="1270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75" name="Freihand 174">
                  <a:extLst>
                    <a:ext uri="{FF2B5EF4-FFF2-40B4-BE49-F238E27FC236}">
                      <a16:creationId xmlns:a16="http://schemas.microsoft.com/office/drawing/2014/main" id="{1EF9E33B-B977-4C77-8F6E-D88C0EAA70FE}"/>
                    </a:ext>
                  </a:extLst>
                </p14:cNvPr>
                <p14:cNvContentPartPr/>
                <p14:nvPr/>
              </p14:nvContentPartPr>
              <p14:xfrm>
                <a:off x="7242760" y="4529400"/>
                <a:ext cx="130320" cy="14040"/>
              </p14:xfrm>
            </p:contentPart>
          </mc:Choice>
          <mc:Fallback>
            <p:pic>
              <p:nvPicPr>
                <p:cNvPr id="175" name="Freihand 174">
                  <a:extLst>
                    <a:ext uri="{FF2B5EF4-FFF2-40B4-BE49-F238E27FC236}">
                      <a16:creationId xmlns:a16="http://schemas.microsoft.com/office/drawing/2014/main" id="{1EF9E33B-B977-4C77-8F6E-D88C0EAA70FE}"/>
                    </a:ext>
                  </a:extLst>
                </p:cNvPr>
                <p:cNvPicPr/>
                <p:nvPr/>
              </p:nvPicPr>
              <p:blipFill>
                <a:blip r:embed="rId317"/>
                <a:stretch>
                  <a:fillRect/>
                </a:stretch>
              </p:blipFill>
              <p:spPr>
                <a:xfrm>
                  <a:off x="7238440" y="4525080"/>
                  <a:ext cx="1389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77" name="Freihand 176">
                  <a:extLst>
                    <a:ext uri="{FF2B5EF4-FFF2-40B4-BE49-F238E27FC236}">
                      <a16:creationId xmlns:a16="http://schemas.microsoft.com/office/drawing/2014/main" id="{5799280E-2539-4F2E-A3CF-DC1F1103BE57}"/>
                    </a:ext>
                  </a:extLst>
                </p14:cNvPr>
                <p14:cNvContentPartPr/>
                <p14:nvPr/>
              </p14:nvContentPartPr>
              <p14:xfrm>
                <a:off x="7438960" y="4492680"/>
                <a:ext cx="138240" cy="59040"/>
              </p14:xfrm>
            </p:contentPart>
          </mc:Choice>
          <mc:Fallback>
            <p:pic>
              <p:nvPicPr>
                <p:cNvPr id="177" name="Freihand 176">
                  <a:extLst>
                    <a:ext uri="{FF2B5EF4-FFF2-40B4-BE49-F238E27FC236}">
                      <a16:creationId xmlns:a16="http://schemas.microsoft.com/office/drawing/2014/main" id="{5799280E-2539-4F2E-A3CF-DC1F1103BE57}"/>
                    </a:ext>
                  </a:extLst>
                </p:cNvPr>
                <p:cNvPicPr/>
                <p:nvPr/>
              </p:nvPicPr>
              <p:blipFill>
                <a:blip r:embed="rId319"/>
                <a:stretch>
                  <a:fillRect/>
                </a:stretch>
              </p:blipFill>
              <p:spPr>
                <a:xfrm>
                  <a:off x="7434640" y="4488360"/>
                  <a:ext cx="1468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78" name="Freihand 177">
                  <a:extLst>
                    <a:ext uri="{FF2B5EF4-FFF2-40B4-BE49-F238E27FC236}">
                      <a16:creationId xmlns:a16="http://schemas.microsoft.com/office/drawing/2014/main" id="{FA55E9C5-B5ED-46DE-AA5A-4104E9137CBA}"/>
                    </a:ext>
                  </a:extLst>
                </p14:cNvPr>
                <p14:cNvContentPartPr/>
                <p14:nvPr/>
              </p14:nvContentPartPr>
              <p14:xfrm>
                <a:off x="7559920" y="4391160"/>
                <a:ext cx="118800" cy="86040"/>
              </p14:xfrm>
            </p:contentPart>
          </mc:Choice>
          <mc:Fallback>
            <p:pic>
              <p:nvPicPr>
                <p:cNvPr id="178" name="Freihand 177">
                  <a:extLst>
                    <a:ext uri="{FF2B5EF4-FFF2-40B4-BE49-F238E27FC236}">
                      <a16:creationId xmlns:a16="http://schemas.microsoft.com/office/drawing/2014/main" id="{FA55E9C5-B5ED-46DE-AA5A-4104E9137CBA}"/>
                    </a:ext>
                  </a:extLst>
                </p:cNvPr>
                <p:cNvPicPr/>
                <p:nvPr/>
              </p:nvPicPr>
              <p:blipFill>
                <a:blip r:embed="rId321"/>
                <a:stretch>
                  <a:fillRect/>
                </a:stretch>
              </p:blipFill>
              <p:spPr>
                <a:xfrm>
                  <a:off x="7555600" y="4386840"/>
                  <a:ext cx="1274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79" name="Freihand 178">
                  <a:extLst>
                    <a:ext uri="{FF2B5EF4-FFF2-40B4-BE49-F238E27FC236}">
                      <a16:creationId xmlns:a16="http://schemas.microsoft.com/office/drawing/2014/main" id="{73014BA9-3907-4D2A-904A-FC6FDE19D3B7}"/>
                    </a:ext>
                  </a:extLst>
                </p14:cNvPr>
                <p14:cNvContentPartPr/>
                <p14:nvPr/>
              </p14:nvContentPartPr>
              <p14:xfrm>
                <a:off x="7690240" y="4375320"/>
                <a:ext cx="61920" cy="164880"/>
              </p14:xfrm>
            </p:contentPart>
          </mc:Choice>
          <mc:Fallback>
            <p:pic>
              <p:nvPicPr>
                <p:cNvPr id="179" name="Freihand 178">
                  <a:extLst>
                    <a:ext uri="{FF2B5EF4-FFF2-40B4-BE49-F238E27FC236}">
                      <a16:creationId xmlns:a16="http://schemas.microsoft.com/office/drawing/2014/main" id="{73014BA9-3907-4D2A-904A-FC6FDE19D3B7}"/>
                    </a:ext>
                  </a:extLst>
                </p:cNvPr>
                <p:cNvPicPr/>
                <p:nvPr/>
              </p:nvPicPr>
              <p:blipFill>
                <a:blip r:embed="rId323"/>
                <a:stretch>
                  <a:fillRect/>
                </a:stretch>
              </p:blipFill>
              <p:spPr>
                <a:xfrm>
                  <a:off x="7685920" y="4371000"/>
                  <a:ext cx="705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80" name="Freihand 179">
                  <a:extLst>
                    <a:ext uri="{FF2B5EF4-FFF2-40B4-BE49-F238E27FC236}">
                      <a16:creationId xmlns:a16="http://schemas.microsoft.com/office/drawing/2014/main" id="{585AD944-6AB7-4036-A49C-077E4FFF0D17}"/>
                    </a:ext>
                  </a:extLst>
                </p14:cNvPr>
                <p14:cNvContentPartPr/>
                <p14:nvPr/>
              </p14:nvContentPartPr>
              <p14:xfrm>
                <a:off x="7842880" y="4444800"/>
                <a:ext cx="360" cy="360"/>
              </p14:xfrm>
            </p:contentPart>
          </mc:Choice>
          <mc:Fallback>
            <p:pic>
              <p:nvPicPr>
                <p:cNvPr id="180" name="Freihand 179">
                  <a:extLst>
                    <a:ext uri="{FF2B5EF4-FFF2-40B4-BE49-F238E27FC236}">
                      <a16:creationId xmlns:a16="http://schemas.microsoft.com/office/drawing/2014/main" id="{585AD944-6AB7-4036-A49C-077E4FFF0D17}"/>
                    </a:ext>
                  </a:extLst>
                </p:cNvPr>
                <p:cNvPicPr/>
                <p:nvPr/>
              </p:nvPicPr>
              <p:blipFill>
                <a:blip r:embed="rId146"/>
                <a:stretch>
                  <a:fillRect/>
                </a:stretch>
              </p:blipFill>
              <p:spPr>
                <a:xfrm>
                  <a:off x="7838560" y="44404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81" name="Freihand 180">
                  <a:extLst>
                    <a:ext uri="{FF2B5EF4-FFF2-40B4-BE49-F238E27FC236}">
                      <a16:creationId xmlns:a16="http://schemas.microsoft.com/office/drawing/2014/main" id="{ED96F669-4D66-4B4C-8E49-8C94096E3DB9}"/>
                    </a:ext>
                  </a:extLst>
                </p14:cNvPr>
                <p14:cNvContentPartPr/>
                <p14:nvPr/>
              </p14:nvContentPartPr>
              <p14:xfrm>
                <a:off x="7782760" y="4423920"/>
                <a:ext cx="74520" cy="103320"/>
              </p14:xfrm>
            </p:contentPart>
          </mc:Choice>
          <mc:Fallback>
            <p:pic>
              <p:nvPicPr>
                <p:cNvPr id="181" name="Freihand 180">
                  <a:extLst>
                    <a:ext uri="{FF2B5EF4-FFF2-40B4-BE49-F238E27FC236}">
                      <a16:creationId xmlns:a16="http://schemas.microsoft.com/office/drawing/2014/main" id="{ED96F669-4D66-4B4C-8E49-8C94096E3DB9}"/>
                    </a:ext>
                  </a:extLst>
                </p:cNvPr>
                <p:cNvPicPr/>
                <p:nvPr/>
              </p:nvPicPr>
              <p:blipFill>
                <a:blip r:embed="rId326"/>
                <a:stretch>
                  <a:fillRect/>
                </a:stretch>
              </p:blipFill>
              <p:spPr>
                <a:xfrm>
                  <a:off x="7778440" y="4419600"/>
                  <a:ext cx="831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82" name="Freihand 181">
                  <a:extLst>
                    <a:ext uri="{FF2B5EF4-FFF2-40B4-BE49-F238E27FC236}">
                      <a16:creationId xmlns:a16="http://schemas.microsoft.com/office/drawing/2014/main" id="{9499327B-9A48-457B-BC82-52667D1CD2BD}"/>
                    </a:ext>
                  </a:extLst>
                </p14:cNvPr>
                <p14:cNvContentPartPr/>
                <p14:nvPr/>
              </p14:nvContentPartPr>
              <p14:xfrm>
                <a:off x="7782760" y="4473240"/>
                <a:ext cx="77760" cy="32040"/>
              </p14:xfrm>
            </p:contentPart>
          </mc:Choice>
          <mc:Fallback>
            <p:pic>
              <p:nvPicPr>
                <p:cNvPr id="182" name="Freihand 181">
                  <a:extLst>
                    <a:ext uri="{FF2B5EF4-FFF2-40B4-BE49-F238E27FC236}">
                      <a16:creationId xmlns:a16="http://schemas.microsoft.com/office/drawing/2014/main" id="{9499327B-9A48-457B-BC82-52667D1CD2BD}"/>
                    </a:ext>
                  </a:extLst>
                </p:cNvPr>
                <p:cNvPicPr/>
                <p:nvPr/>
              </p:nvPicPr>
              <p:blipFill>
                <a:blip r:embed="rId328"/>
                <a:stretch>
                  <a:fillRect/>
                </a:stretch>
              </p:blipFill>
              <p:spPr>
                <a:xfrm>
                  <a:off x="7778440" y="4468920"/>
                  <a:ext cx="864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83" name="Freihand 182">
                  <a:extLst>
                    <a:ext uri="{FF2B5EF4-FFF2-40B4-BE49-F238E27FC236}">
                      <a16:creationId xmlns:a16="http://schemas.microsoft.com/office/drawing/2014/main" id="{9C2A96B3-10BD-4469-B5B8-62C9916D29B3}"/>
                    </a:ext>
                  </a:extLst>
                </p14:cNvPr>
                <p14:cNvContentPartPr/>
                <p14:nvPr/>
              </p14:nvContentPartPr>
              <p14:xfrm>
                <a:off x="7853680" y="4496640"/>
                <a:ext cx="71280" cy="66960"/>
              </p14:xfrm>
            </p:contentPart>
          </mc:Choice>
          <mc:Fallback>
            <p:pic>
              <p:nvPicPr>
                <p:cNvPr id="183" name="Freihand 182">
                  <a:extLst>
                    <a:ext uri="{FF2B5EF4-FFF2-40B4-BE49-F238E27FC236}">
                      <a16:creationId xmlns:a16="http://schemas.microsoft.com/office/drawing/2014/main" id="{9C2A96B3-10BD-4469-B5B8-62C9916D29B3}"/>
                    </a:ext>
                  </a:extLst>
                </p:cNvPr>
                <p:cNvPicPr/>
                <p:nvPr/>
              </p:nvPicPr>
              <p:blipFill>
                <a:blip r:embed="rId330"/>
                <a:stretch>
                  <a:fillRect/>
                </a:stretch>
              </p:blipFill>
              <p:spPr>
                <a:xfrm>
                  <a:off x="7849360" y="4492320"/>
                  <a:ext cx="799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84" name="Freihand 183">
                  <a:extLst>
                    <a:ext uri="{FF2B5EF4-FFF2-40B4-BE49-F238E27FC236}">
                      <a16:creationId xmlns:a16="http://schemas.microsoft.com/office/drawing/2014/main" id="{FF5740AF-9ABD-484F-9211-276FBC72FAB3}"/>
                    </a:ext>
                  </a:extLst>
                </p14:cNvPr>
                <p14:cNvContentPartPr/>
                <p14:nvPr/>
              </p14:nvContentPartPr>
              <p14:xfrm>
                <a:off x="7984720" y="4457760"/>
                <a:ext cx="77760" cy="13320"/>
              </p14:xfrm>
            </p:contentPart>
          </mc:Choice>
          <mc:Fallback>
            <p:pic>
              <p:nvPicPr>
                <p:cNvPr id="184" name="Freihand 183">
                  <a:extLst>
                    <a:ext uri="{FF2B5EF4-FFF2-40B4-BE49-F238E27FC236}">
                      <a16:creationId xmlns:a16="http://schemas.microsoft.com/office/drawing/2014/main" id="{FF5740AF-9ABD-484F-9211-276FBC72FAB3}"/>
                    </a:ext>
                  </a:extLst>
                </p:cNvPr>
                <p:cNvPicPr/>
                <p:nvPr/>
              </p:nvPicPr>
              <p:blipFill>
                <a:blip r:embed="rId332"/>
                <a:stretch>
                  <a:fillRect/>
                </a:stretch>
              </p:blipFill>
              <p:spPr>
                <a:xfrm>
                  <a:off x="7980400" y="4453440"/>
                  <a:ext cx="864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85" name="Freihand 184">
                  <a:extLst>
                    <a:ext uri="{FF2B5EF4-FFF2-40B4-BE49-F238E27FC236}">
                      <a16:creationId xmlns:a16="http://schemas.microsoft.com/office/drawing/2014/main" id="{A2CA9B99-1E8E-4EE7-83C0-F805A4B1175A}"/>
                    </a:ext>
                  </a:extLst>
                </p14:cNvPr>
                <p14:cNvContentPartPr/>
                <p14:nvPr/>
              </p14:nvContentPartPr>
              <p14:xfrm>
                <a:off x="7999480" y="4442280"/>
                <a:ext cx="147960" cy="123840"/>
              </p14:xfrm>
            </p:contentPart>
          </mc:Choice>
          <mc:Fallback>
            <p:pic>
              <p:nvPicPr>
                <p:cNvPr id="185" name="Freihand 184">
                  <a:extLst>
                    <a:ext uri="{FF2B5EF4-FFF2-40B4-BE49-F238E27FC236}">
                      <a16:creationId xmlns:a16="http://schemas.microsoft.com/office/drawing/2014/main" id="{A2CA9B99-1E8E-4EE7-83C0-F805A4B1175A}"/>
                    </a:ext>
                  </a:extLst>
                </p:cNvPr>
                <p:cNvPicPr/>
                <p:nvPr/>
              </p:nvPicPr>
              <p:blipFill>
                <a:blip r:embed="rId334"/>
                <a:stretch>
                  <a:fillRect/>
                </a:stretch>
              </p:blipFill>
              <p:spPr>
                <a:xfrm>
                  <a:off x="7995160" y="4437960"/>
                  <a:ext cx="1566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86" name="Freihand 185">
                  <a:extLst>
                    <a:ext uri="{FF2B5EF4-FFF2-40B4-BE49-F238E27FC236}">
                      <a16:creationId xmlns:a16="http://schemas.microsoft.com/office/drawing/2014/main" id="{60B4F753-1D0D-4E59-B931-011E5F2473C5}"/>
                    </a:ext>
                  </a:extLst>
                </p14:cNvPr>
                <p14:cNvContentPartPr/>
                <p14:nvPr/>
              </p14:nvContentPartPr>
              <p14:xfrm>
                <a:off x="8144920" y="4371720"/>
                <a:ext cx="69120" cy="162360"/>
              </p14:xfrm>
            </p:contentPart>
          </mc:Choice>
          <mc:Fallback>
            <p:pic>
              <p:nvPicPr>
                <p:cNvPr id="186" name="Freihand 185">
                  <a:extLst>
                    <a:ext uri="{FF2B5EF4-FFF2-40B4-BE49-F238E27FC236}">
                      <a16:creationId xmlns:a16="http://schemas.microsoft.com/office/drawing/2014/main" id="{60B4F753-1D0D-4E59-B931-011E5F2473C5}"/>
                    </a:ext>
                  </a:extLst>
                </p:cNvPr>
                <p:cNvPicPr/>
                <p:nvPr/>
              </p:nvPicPr>
              <p:blipFill>
                <a:blip r:embed="rId336"/>
                <a:stretch>
                  <a:fillRect/>
                </a:stretch>
              </p:blipFill>
              <p:spPr>
                <a:xfrm>
                  <a:off x="8140600" y="4367400"/>
                  <a:ext cx="777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87" name="Freihand 186">
                  <a:extLst>
                    <a:ext uri="{FF2B5EF4-FFF2-40B4-BE49-F238E27FC236}">
                      <a16:creationId xmlns:a16="http://schemas.microsoft.com/office/drawing/2014/main" id="{452811F3-D442-48C8-9EFA-825AF97DF4E1}"/>
                    </a:ext>
                  </a:extLst>
                </p14:cNvPr>
                <p14:cNvContentPartPr/>
                <p14:nvPr/>
              </p14:nvContentPartPr>
              <p14:xfrm>
                <a:off x="8245720" y="4407720"/>
                <a:ext cx="90720" cy="134280"/>
              </p14:xfrm>
            </p:contentPart>
          </mc:Choice>
          <mc:Fallback>
            <p:pic>
              <p:nvPicPr>
                <p:cNvPr id="187" name="Freihand 186">
                  <a:extLst>
                    <a:ext uri="{FF2B5EF4-FFF2-40B4-BE49-F238E27FC236}">
                      <a16:creationId xmlns:a16="http://schemas.microsoft.com/office/drawing/2014/main" id="{452811F3-D442-48C8-9EFA-825AF97DF4E1}"/>
                    </a:ext>
                  </a:extLst>
                </p:cNvPr>
                <p:cNvPicPr/>
                <p:nvPr/>
              </p:nvPicPr>
              <p:blipFill>
                <a:blip r:embed="rId338"/>
                <a:stretch>
                  <a:fillRect/>
                </a:stretch>
              </p:blipFill>
              <p:spPr>
                <a:xfrm>
                  <a:off x="8241400" y="4403400"/>
                  <a:ext cx="993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88" name="Freihand 187">
                  <a:extLst>
                    <a:ext uri="{FF2B5EF4-FFF2-40B4-BE49-F238E27FC236}">
                      <a16:creationId xmlns:a16="http://schemas.microsoft.com/office/drawing/2014/main" id="{FAD419CB-9292-4DF7-A7B2-67EFB07FCF16}"/>
                    </a:ext>
                  </a:extLst>
                </p14:cNvPr>
                <p14:cNvContentPartPr/>
                <p14:nvPr/>
              </p14:nvContentPartPr>
              <p14:xfrm>
                <a:off x="8346160" y="4471440"/>
                <a:ext cx="58320" cy="72720"/>
              </p14:xfrm>
            </p:contentPart>
          </mc:Choice>
          <mc:Fallback>
            <p:pic>
              <p:nvPicPr>
                <p:cNvPr id="188" name="Freihand 187">
                  <a:extLst>
                    <a:ext uri="{FF2B5EF4-FFF2-40B4-BE49-F238E27FC236}">
                      <a16:creationId xmlns:a16="http://schemas.microsoft.com/office/drawing/2014/main" id="{FAD419CB-9292-4DF7-A7B2-67EFB07FCF16}"/>
                    </a:ext>
                  </a:extLst>
                </p:cNvPr>
                <p:cNvPicPr/>
                <p:nvPr/>
              </p:nvPicPr>
              <p:blipFill>
                <a:blip r:embed="rId340"/>
                <a:stretch>
                  <a:fillRect/>
                </a:stretch>
              </p:blipFill>
              <p:spPr>
                <a:xfrm>
                  <a:off x="8341840" y="4467120"/>
                  <a:ext cx="669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89" name="Freihand 188">
                  <a:extLst>
                    <a:ext uri="{FF2B5EF4-FFF2-40B4-BE49-F238E27FC236}">
                      <a16:creationId xmlns:a16="http://schemas.microsoft.com/office/drawing/2014/main" id="{D732927D-EA59-45E8-B524-65376F3DB50D}"/>
                    </a:ext>
                  </a:extLst>
                </p14:cNvPr>
                <p14:cNvContentPartPr/>
                <p14:nvPr/>
              </p14:nvContentPartPr>
              <p14:xfrm>
                <a:off x="7353640" y="4700040"/>
                <a:ext cx="3600" cy="104040"/>
              </p14:xfrm>
            </p:contentPart>
          </mc:Choice>
          <mc:Fallback>
            <p:pic>
              <p:nvPicPr>
                <p:cNvPr id="189" name="Freihand 188">
                  <a:extLst>
                    <a:ext uri="{FF2B5EF4-FFF2-40B4-BE49-F238E27FC236}">
                      <a16:creationId xmlns:a16="http://schemas.microsoft.com/office/drawing/2014/main" id="{D732927D-EA59-45E8-B524-65376F3DB50D}"/>
                    </a:ext>
                  </a:extLst>
                </p:cNvPr>
                <p:cNvPicPr/>
                <p:nvPr/>
              </p:nvPicPr>
              <p:blipFill>
                <a:blip r:embed="rId342"/>
                <a:stretch>
                  <a:fillRect/>
                </a:stretch>
              </p:blipFill>
              <p:spPr>
                <a:xfrm>
                  <a:off x="7349320" y="4695720"/>
                  <a:ext cx="122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90" name="Freihand 189">
                  <a:extLst>
                    <a:ext uri="{FF2B5EF4-FFF2-40B4-BE49-F238E27FC236}">
                      <a16:creationId xmlns:a16="http://schemas.microsoft.com/office/drawing/2014/main" id="{DEE64CE5-0995-47DC-868C-A91B4E5CC02B}"/>
                    </a:ext>
                  </a:extLst>
                </p14:cNvPr>
                <p14:cNvContentPartPr/>
                <p14:nvPr/>
              </p14:nvContentPartPr>
              <p14:xfrm>
                <a:off x="7311880" y="4739640"/>
                <a:ext cx="114120" cy="8640"/>
              </p14:xfrm>
            </p:contentPart>
          </mc:Choice>
          <mc:Fallback>
            <p:pic>
              <p:nvPicPr>
                <p:cNvPr id="190" name="Freihand 189">
                  <a:extLst>
                    <a:ext uri="{FF2B5EF4-FFF2-40B4-BE49-F238E27FC236}">
                      <a16:creationId xmlns:a16="http://schemas.microsoft.com/office/drawing/2014/main" id="{DEE64CE5-0995-47DC-868C-A91B4E5CC02B}"/>
                    </a:ext>
                  </a:extLst>
                </p:cNvPr>
                <p:cNvPicPr/>
                <p:nvPr/>
              </p:nvPicPr>
              <p:blipFill>
                <a:blip r:embed="rId344"/>
                <a:stretch>
                  <a:fillRect/>
                </a:stretch>
              </p:blipFill>
              <p:spPr>
                <a:xfrm>
                  <a:off x="7307560" y="4735320"/>
                  <a:ext cx="1227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91" name="Freihand 190">
                  <a:extLst>
                    <a:ext uri="{FF2B5EF4-FFF2-40B4-BE49-F238E27FC236}">
                      <a16:creationId xmlns:a16="http://schemas.microsoft.com/office/drawing/2014/main" id="{679BF4D7-4787-417B-953B-137EE14B9D22}"/>
                    </a:ext>
                  </a:extLst>
                </p14:cNvPr>
                <p14:cNvContentPartPr/>
                <p14:nvPr/>
              </p14:nvContentPartPr>
              <p14:xfrm>
                <a:off x="7458400" y="4709760"/>
                <a:ext cx="87120" cy="76680"/>
              </p14:xfrm>
            </p:contentPart>
          </mc:Choice>
          <mc:Fallback>
            <p:pic>
              <p:nvPicPr>
                <p:cNvPr id="191" name="Freihand 190">
                  <a:extLst>
                    <a:ext uri="{FF2B5EF4-FFF2-40B4-BE49-F238E27FC236}">
                      <a16:creationId xmlns:a16="http://schemas.microsoft.com/office/drawing/2014/main" id="{679BF4D7-4787-417B-953B-137EE14B9D22}"/>
                    </a:ext>
                  </a:extLst>
                </p:cNvPr>
                <p:cNvPicPr/>
                <p:nvPr/>
              </p:nvPicPr>
              <p:blipFill>
                <a:blip r:embed="rId346"/>
                <a:stretch>
                  <a:fillRect/>
                </a:stretch>
              </p:blipFill>
              <p:spPr>
                <a:xfrm>
                  <a:off x="7454080" y="4705440"/>
                  <a:ext cx="957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92" name="Freihand 191">
                  <a:extLst>
                    <a:ext uri="{FF2B5EF4-FFF2-40B4-BE49-F238E27FC236}">
                      <a16:creationId xmlns:a16="http://schemas.microsoft.com/office/drawing/2014/main" id="{99FA2D39-9AC2-4156-9B4D-C0D636BBF269}"/>
                    </a:ext>
                  </a:extLst>
                </p14:cNvPr>
                <p14:cNvContentPartPr/>
                <p14:nvPr/>
              </p14:nvContentPartPr>
              <p14:xfrm>
                <a:off x="7551640" y="4631640"/>
                <a:ext cx="89640" cy="78120"/>
              </p14:xfrm>
            </p:contentPart>
          </mc:Choice>
          <mc:Fallback>
            <p:pic>
              <p:nvPicPr>
                <p:cNvPr id="192" name="Freihand 191">
                  <a:extLst>
                    <a:ext uri="{FF2B5EF4-FFF2-40B4-BE49-F238E27FC236}">
                      <a16:creationId xmlns:a16="http://schemas.microsoft.com/office/drawing/2014/main" id="{99FA2D39-9AC2-4156-9B4D-C0D636BBF269}"/>
                    </a:ext>
                  </a:extLst>
                </p:cNvPr>
                <p:cNvPicPr/>
                <p:nvPr/>
              </p:nvPicPr>
              <p:blipFill>
                <a:blip r:embed="rId348"/>
                <a:stretch>
                  <a:fillRect/>
                </a:stretch>
              </p:blipFill>
              <p:spPr>
                <a:xfrm>
                  <a:off x="7547320" y="4627320"/>
                  <a:ext cx="982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93" name="Freihand 192">
                  <a:extLst>
                    <a:ext uri="{FF2B5EF4-FFF2-40B4-BE49-F238E27FC236}">
                      <a16:creationId xmlns:a16="http://schemas.microsoft.com/office/drawing/2014/main" id="{D81F9A1C-017D-41C4-A94E-5F4999990FDC}"/>
                    </a:ext>
                  </a:extLst>
                </p14:cNvPr>
                <p14:cNvContentPartPr/>
                <p14:nvPr/>
              </p14:nvContentPartPr>
              <p14:xfrm>
                <a:off x="7683400" y="4628400"/>
                <a:ext cx="46800" cy="142200"/>
              </p14:xfrm>
            </p:contentPart>
          </mc:Choice>
          <mc:Fallback>
            <p:pic>
              <p:nvPicPr>
                <p:cNvPr id="193" name="Freihand 192">
                  <a:extLst>
                    <a:ext uri="{FF2B5EF4-FFF2-40B4-BE49-F238E27FC236}">
                      <a16:creationId xmlns:a16="http://schemas.microsoft.com/office/drawing/2014/main" id="{D81F9A1C-017D-41C4-A94E-5F4999990FDC}"/>
                    </a:ext>
                  </a:extLst>
                </p:cNvPr>
                <p:cNvPicPr/>
                <p:nvPr/>
              </p:nvPicPr>
              <p:blipFill>
                <a:blip r:embed="rId350"/>
                <a:stretch>
                  <a:fillRect/>
                </a:stretch>
              </p:blipFill>
              <p:spPr>
                <a:xfrm>
                  <a:off x="7679080" y="4624080"/>
                  <a:ext cx="554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94" name="Freihand 193">
                  <a:extLst>
                    <a:ext uri="{FF2B5EF4-FFF2-40B4-BE49-F238E27FC236}">
                      <a16:creationId xmlns:a16="http://schemas.microsoft.com/office/drawing/2014/main" id="{3537C3F5-9D8D-4A2B-9D83-350DB86A2484}"/>
                    </a:ext>
                  </a:extLst>
                </p14:cNvPr>
                <p14:cNvContentPartPr/>
                <p14:nvPr/>
              </p14:nvContentPartPr>
              <p14:xfrm>
                <a:off x="7790320" y="4668360"/>
                <a:ext cx="74520" cy="88920"/>
              </p14:xfrm>
            </p:contentPart>
          </mc:Choice>
          <mc:Fallback>
            <p:pic>
              <p:nvPicPr>
                <p:cNvPr id="194" name="Freihand 193">
                  <a:extLst>
                    <a:ext uri="{FF2B5EF4-FFF2-40B4-BE49-F238E27FC236}">
                      <a16:creationId xmlns:a16="http://schemas.microsoft.com/office/drawing/2014/main" id="{3537C3F5-9D8D-4A2B-9D83-350DB86A2484}"/>
                    </a:ext>
                  </a:extLst>
                </p:cNvPr>
                <p:cNvPicPr/>
                <p:nvPr/>
              </p:nvPicPr>
              <p:blipFill>
                <a:blip r:embed="rId352"/>
                <a:stretch>
                  <a:fillRect/>
                </a:stretch>
              </p:blipFill>
              <p:spPr>
                <a:xfrm>
                  <a:off x="7786000" y="4664040"/>
                  <a:ext cx="831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95" name="Freihand 194">
                  <a:extLst>
                    <a:ext uri="{FF2B5EF4-FFF2-40B4-BE49-F238E27FC236}">
                      <a16:creationId xmlns:a16="http://schemas.microsoft.com/office/drawing/2014/main" id="{0BE3CE93-0E06-4DB7-8DF4-0B5E5F8ECACF}"/>
                    </a:ext>
                  </a:extLst>
                </p14:cNvPr>
                <p14:cNvContentPartPr/>
                <p14:nvPr/>
              </p14:nvContentPartPr>
              <p14:xfrm>
                <a:off x="7864480" y="4705800"/>
                <a:ext cx="65160" cy="84600"/>
              </p14:xfrm>
            </p:contentPart>
          </mc:Choice>
          <mc:Fallback>
            <p:pic>
              <p:nvPicPr>
                <p:cNvPr id="195" name="Freihand 194">
                  <a:extLst>
                    <a:ext uri="{FF2B5EF4-FFF2-40B4-BE49-F238E27FC236}">
                      <a16:creationId xmlns:a16="http://schemas.microsoft.com/office/drawing/2014/main" id="{0BE3CE93-0E06-4DB7-8DF4-0B5E5F8ECACF}"/>
                    </a:ext>
                  </a:extLst>
                </p:cNvPr>
                <p:cNvPicPr/>
                <p:nvPr/>
              </p:nvPicPr>
              <p:blipFill>
                <a:blip r:embed="rId354"/>
                <a:stretch>
                  <a:fillRect/>
                </a:stretch>
              </p:blipFill>
              <p:spPr>
                <a:xfrm>
                  <a:off x="7860160" y="4701480"/>
                  <a:ext cx="738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96" name="Freihand 195">
                  <a:extLst>
                    <a:ext uri="{FF2B5EF4-FFF2-40B4-BE49-F238E27FC236}">
                      <a16:creationId xmlns:a16="http://schemas.microsoft.com/office/drawing/2014/main" id="{B7C434D1-E76C-4A9D-880E-74D1FF8D9443}"/>
                    </a:ext>
                  </a:extLst>
                </p14:cNvPr>
                <p14:cNvContentPartPr/>
                <p14:nvPr/>
              </p14:nvContentPartPr>
              <p14:xfrm>
                <a:off x="7993720" y="4696080"/>
                <a:ext cx="39960" cy="3600"/>
              </p14:xfrm>
            </p:contentPart>
          </mc:Choice>
          <mc:Fallback>
            <p:pic>
              <p:nvPicPr>
                <p:cNvPr id="196" name="Freihand 195">
                  <a:extLst>
                    <a:ext uri="{FF2B5EF4-FFF2-40B4-BE49-F238E27FC236}">
                      <a16:creationId xmlns:a16="http://schemas.microsoft.com/office/drawing/2014/main" id="{B7C434D1-E76C-4A9D-880E-74D1FF8D9443}"/>
                    </a:ext>
                  </a:extLst>
                </p:cNvPr>
                <p:cNvPicPr/>
                <p:nvPr/>
              </p:nvPicPr>
              <p:blipFill>
                <a:blip r:embed="rId356"/>
                <a:stretch>
                  <a:fillRect/>
                </a:stretch>
              </p:blipFill>
              <p:spPr>
                <a:xfrm>
                  <a:off x="7989400" y="4691760"/>
                  <a:ext cx="486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97" name="Freihand 196">
                  <a:extLst>
                    <a:ext uri="{FF2B5EF4-FFF2-40B4-BE49-F238E27FC236}">
                      <a16:creationId xmlns:a16="http://schemas.microsoft.com/office/drawing/2014/main" id="{751D5AFE-7DFB-40B3-B83B-F71E2052E6FD}"/>
                    </a:ext>
                  </a:extLst>
                </p14:cNvPr>
                <p14:cNvContentPartPr/>
                <p14:nvPr/>
              </p14:nvContentPartPr>
              <p14:xfrm>
                <a:off x="8027920" y="4673400"/>
                <a:ext cx="136080" cy="147240"/>
              </p14:xfrm>
            </p:contentPart>
          </mc:Choice>
          <mc:Fallback>
            <p:pic>
              <p:nvPicPr>
                <p:cNvPr id="197" name="Freihand 196">
                  <a:extLst>
                    <a:ext uri="{FF2B5EF4-FFF2-40B4-BE49-F238E27FC236}">
                      <a16:creationId xmlns:a16="http://schemas.microsoft.com/office/drawing/2014/main" id="{751D5AFE-7DFB-40B3-B83B-F71E2052E6FD}"/>
                    </a:ext>
                  </a:extLst>
                </p:cNvPr>
                <p:cNvPicPr/>
                <p:nvPr/>
              </p:nvPicPr>
              <p:blipFill>
                <a:blip r:embed="rId358"/>
                <a:stretch>
                  <a:fillRect/>
                </a:stretch>
              </p:blipFill>
              <p:spPr>
                <a:xfrm>
                  <a:off x="8023600" y="4669080"/>
                  <a:ext cx="1447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98" name="Freihand 197">
                  <a:extLst>
                    <a:ext uri="{FF2B5EF4-FFF2-40B4-BE49-F238E27FC236}">
                      <a16:creationId xmlns:a16="http://schemas.microsoft.com/office/drawing/2014/main" id="{21AF7FD0-0E40-403D-ABB5-A3AA931673B2}"/>
                    </a:ext>
                  </a:extLst>
                </p14:cNvPr>
                <p14:cNvContentPartPr/>
                <p14:nvPr/>
              </p14:nvContentPartPr>
              <p14:xfrm>
                <a:off x="8192440" y="4283520"/>
                <a:ext cx="87120" cy="74160"/>
              </p14:xfrm>
            </p:contentPart>
          </mc:Choice>
          <mc:Fallback>
            <p:pic>
              <p:nvPicPr>
                <p:cNvPr id="198" name="Freihand 197">
                  <a:extLst>
                    <a:ext uri="{FF2B5EF4-FFF2-40B4-BE49-F238E27FC236}">
                      <a16:creationId xmlns:a16="http://schemas.microsoft.com/office/drawing/2014/main" id="{21AF7FD0-0E40-403D-ABB5-A3AA931673B2}"/>
                    </a:ext>
                  </a:extLst>
                </p:cNvPr>
                <p:cNvPicPr/>
                <p:nvPr/>
              </p:nvPicPr>
              <p:blipFill>
                <a:blip r:embed="rId360"/>
                <a:stretch>
                  <a:fillRect/>
                </a:stretch>
              </p:blipFill>
              <p:spPr>
                <a:xfrm>
                  <a:off x="8188120" y="4279200"/>
                  <a:ext cx="957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99" name="Freihand 198">
                  <a:extLst>
                    <a:ext uri="{FF2B5EF4-FFF2-40B4-BE49-F238E27FC236}">
                      <a16:creationId xmlns:a16="http://schemas.microsoft.com/office/drawing/2014/main" id="{A569D3A2-9163-4169-8CA7-460462BB44AC}"/>
                    </a:ext>
                  </a:extLst>
                </p14:cNvPr>
                <p14:cNvContentPartPr/>
                <p14:nvPr/>
              </p14:nvContentPartPr>
              <p14:xfrm>
                <a:off x="8153560" y="4653960"/>
                <a:ext cx="59040" cy="161640"/>
              </p14:xfrm>
            </p:contentPart>
          </mc:Choice>
          <mc:Fallback>
            <p:pic>
              <p:nvPicPr>
                <p:cNvPr id="199" name="Freihand 198">
                  <a:extLst>
                    <a:ext uri="{FF2B5EF4-FFF2-40B4-BE49-F238E27FC236}">
                      <a16:creationId xmlns:a16="http://schemas.microsoft.com/office/drawing/2014/main" id="{A569D3A2-9163-4169-8CA7-460462BB44AC}"/>
                    </a:ext>
                  </a:extLst>
                </p:cNvPr>
                <p:cNvPicPr/>
                <p:nvPr/>
              </p:nvPicPr>
              <p:blipFill>
                <a:blip r:embed="rId362"/>
                <a:stretch>
                  <a:fillRect/>
                </a:stretch>
              </p:blipFill>
              <p:spPr>
                <a:xfrm>
                  <a:off x="8149240" y="4649640"/>
                  <a:ext cx="676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00" name="Freihand 199">
                  <a:extLst>
                    <a:ext uri="{FF2B5EF4-FFF2-40B4-BE49-F238E27FC236}">
                      <a16:creationId xmlns:a16="http://schemas.microsoft.com/office/drawing/2014/main" id="{024E0221-5317-47C9-B83F-60EBADEB2082}"/>
                    </a:ext>
                  </a:extLst>
                </p14:cNvPr>
                <p14:cNvContentPartPr/>
                <p14:nvPr/>
              </p14:nvContentPartPr>
              <p14:xfrm>
                <a:off x="8212960" y="4588440"/>
                <a:ext cx="73080" cy="53640"/>
              </p14:xfrm>
            </p:contentPart>
          </mc:Choice>
          <mc:Fallback>
            <p:pic>
              <p:nvPicPr>
                <p:cNvPr id="200" name="Freihand 199">
                  <a:extLst>
                    <a:ext uri="{FF2B5EF4-FFF2-40B4-BE49-F238E27FC236}">
                      <a16:creationId xmlns:a16="http://schemas.microsoft.com/office/drawing/2014/main" id="{024E0221-5317-47C9-B83F-60EBADEB2082}"/>
                    </a:ext>
                  </a:extLst>
                </p:cNvPr>
                <p:cNvPicPr/>
                <p:nvPr/>
              </p:nvPicPr>
              <p:blipFill>
                <a:blip r:embed="rId364"/>
                <a:stretch>
                  <a:fillRect/>
                </a:stretch>
              </p:blipFill>
              <p:spPr>
                <a:xfrm>
                  <a:off x="8208640" y="4584120"/>
                  <a:ext cx="817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01" name="Freihand 200">
                  <a:extLst>
                    <a:ext uri="{FF2B5EF4-FFF2-40B4-BE49-F238E27FC236}">
                      <a16:creationId xmlns:a16="http://schemas.microsoft.com/office/drawing/2014/main" id="{EF7F84DD-4550-4B9D-9FF7-F1DFD4D2F845}"/>
                    </a:ext>
                  </a:extLst>
                </p14:cNvPr>
                <p14:cNvContentPartPr/>
                <p14:nvPr/>
              </p14:nvContentPartPr>
              <p14:xfrm>
                <a:off x="8299360" y="4660440"/>
                <a:ext cx="78480" cy="162000"/>
              </p14:xfrm>
            </p:contentPart>
          </mc:Choice>
          <mc:Fallback>
            <p:pic>
              <p:nvPicPr>
                <p:cNvPr id="201" name="Freihand 200">
                  <a:extLst>
                    <a:ext uri="{FF2B5EF4-FFF2-40B4-BE49-F238E27FC236}">
                      <a16:creationId xmlns:a16="http://schemas.microsoft.com/office/drawing/2014/main" id="{EF7F84DD-4550-4B9D-9FF7-F1DFD4D2F845}"/>
                    </a:ext>
                  </a:extLst>
                </p:cNvPr>
                <p:cNvPicPr/>
                <p:nvPr/>
              </p:nvPicPr>
              <p:blipFill>
                <a:blip r:embed="rId366"/>
                <a:stretch>
                  <a:fillRect/>
                </a:stretch>
              </p:blipFill>
              <p:spPr>
                <a:xfrm>
                  <a:off x="8295040" y="4656120"/>
                  <a:ext cx="871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02" name="Freihand 201">
                  <a:extLst>
                    <a:ext uri="{FF2B5EF4-FFF2-40B4-BE49-F238E27FC236}">
                      <a16:creationId xmlns:a16="http://schemas.microsoft.com/office/drawing/2014/main" id="{D044B413-DD32-4C7D-8BCB-14D2FEC6B70A}"/>
                    </a:ext>
                  </a:extLst>
                </p14:cNvPr>
                <p14:cNvContentPartPr/>
                <p14:nvPr/>
              </p14:nvContentPartPr>
              <p14:xfrm>
                <a:off x="8374240" y="4698240"/>
                <a:ext cx="56880" cy="96840"/>
              </p14:xfrm>
            </p:contentPart>
          </mc:Choice>
          <mc:Fallback>
            <p:pic>
              <p:nvPicPr>
                <p:cNvPr id="202" name="Freihand 201">
                  <a:extLst>
                    <a:ext uri="{FF2B5EF4-FFF2-40B4-BE49-F238E27FC236}">
                      <a16:creationId xmlns:a16="http://schemas.microsoft.com/office/drawing/2014/main" id="{D044B413-DD32-4C7D-8BCB-14D2FEC6B70A}"/>
                    </a:ext>
                  </a:extLst>
                </p:cNvPr>
                <p:cNvPicPr/>
                <p:nvPr/>
              </p:nvPicPr>
              <p:blipFill>
                <a:blip r:embed="rId368"/>
                <a:stretch>
                  <a:fillRect/>
                </a:stretch>
              </p:blipFill>
              <p:spPr>
                <a:xfrm>
                  <a:off x="8369920" y="4693920"/>
                  <a:ext cx="655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03" name="Freihand 202">
                  <a:extLst>
                    <a:ext uri="{FF2B5EF4-FFF2-40B4-BE49-F238E27FC236}">
                      <a16:creationId xmlns:a16="http://schemas.microsoft.com/office/drawing/2014/main" id="{0D2CA800-93A6-44A4-A406-7CE6FC5DB941}"/>
                    </a:ext>
                  </a:extLst>
                </p14:cNvPr>
                <p14:cNvContentPartPr/>
                <p14:nvPr/>
              </p14:nvContentPartPr>
              <p14:xfrm>
                <a:off x="7373800" y="4961760"/>
                <a:ext cx="14760" cy="142920"/>
              </p14:xfrm>
            </p:contentPart>
          </mc:Choice>
          <mc:Fallback>
            <p:pic>
              <p:nvPicPr>
                <p:cNvPr id="203" name="Freihand 202">
                  <a:extLst>
                    <a:ext uri="{FF2B5EF4-FFF2-40B4-BE49-F238E27FC236}">
                      <a16:creationId xmlns:a16="http://schemas.microsoft.com/office/drawing/2014/main" id="{0D2CA800-93A6-44A4-A406-7CE6FC5DB941}"/>
                    </a:ext>
                  </a:extLst>
                </p:cNvPr>
                <p:cNvPicPr/>
                <p:nvPr/>
              </p:nvPicPr>
              <p:blipFill>
                <a:blip r:embed="rId370"/>
                <a:stretch>
                  <a:fillRect/>
                </a:stretch>
              </p:blipFill>
              <p:spPr>
                <a:xfrm>
                  <a:off x="7369480" y="4957440"/>
                  <a:ext cx="234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04" name="Freihand 203">
                  <a:extLst>
                    <a:ext uri="{FF2B5EF4-FFF2-40B4-BE49-F238E27FC236}">
                      <a16:creationId xmlns:a16="http://schemas.microsoft.com/office/drawing/2014/main" id="{21581893-161D-4971-9881-C1A45DE701B6}"/>
                    </a:ext>
                  </a:extLst>
                </p14:cNvPr>
                <p14:cNvContentPartPr/>
                <p14:nvPr/>
              </p14:nvContentPartPr>
              <p14:xfrm>
                <a:off x="7322680" y="5012520"/>
                <a:ext cx="96480" cy="10080"/>
              </p14:xfrm>
            </p:contentPart>
          </mc:Choice>
          <mc:Fallback>
            <p:pic>
              <p:nvPicPr>
                <p:cNvPr id="204" name="Freihand 203">
                  <a:extLst>
                    <a:ext uri="{FF2B5EF4-FFF2-40B4-BE49-F238E27FC236}">
                      <a16:creationId xmlns:a16="http://schemas.microsoft.com/office/drawing/2014/main" id="{21581893-161D-4971-9881-C1A45DE701B6}"/>
                    </a:ext>
                  </a:extLst>
                </p:cNvPr>
                <p:cNvPicPr/>
                <p:nvPr/>
              </p:nvPicPr>
              <p:blipFill>
                <a:blip r:embed="rId372"/>
                <a:stretch>
                  <a:fillRect/>
                </a:stretch>
              </p:blipFill>
              <p:spPr>
                <a:xfrm>
                  <a:off x="7318360" y="5008200"/>
                  <a:ext cx="1051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05" name="Freihand 204">
                  <a:extLst>
                    <a:ext uri="{FF2B5EF4-FFF2-40B4-BE49-F238E27FC236}">
                      <a16:creationId xmlns:a16="http://schemas.microsoft.com/office/drawing/2014/main" id="{B2251F16-CA83-4C1F-95D2-E13B271F6E52}"/>
                    </a:ext>
                  </a:extLst>
                </p14:cNvPr>
                <p14:cNvContentPartPr/>
                <p14:nvPr/>
              </p14:nvContentPartPr>
              <p14:xfrm>
                <a:off x="7469560" y="4990560"/>
                <a:ext cx="83160" cy="77760"/>
              </p14:xfrm>
            </p:contentPart>
          </mc:Choice>
          <mc:Fallback>
            <p:pic>
              <p:nvPicPr>
                <p:cNvPr id="205" name="Freihand 204">
                  <a:extLst>
                    <a:ext uri="{FF2B5EF4-FFF2-40B4-BE49-F238E27FC236}">
                      <a16:creationId xmlns:a16="http://schemas.microsoft.com/office/drawing/2014/main" id="{B2251F16-CA83-4C1F-95D2-E13B271F6E52}"/>
                    </a:ext>
                  </a:extLst>
                </p:cNvPr>
                <p:cNvPicPr/>
                <p:nvPr/>
              </p:nvPicPr>
              <p:blipFill>
                <a:blip r:embed="rId374"/>
                <a:stretch>
                  <a:fillRect/>
                </a:stretch>
              </p:blipFill>
              <p:spPr>
                <a:xfrm>
                  <a:off x="7465240" y="4986240"/>
                  <a:ext cx="918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06" name="Freihand 205">
                  <a:extLst>
                    <a:ext uri="{FF2B5EF4-FFF2-40B4-BE49-F238E27FC236}">
                      <a16:creationId xmlns:a16="http://schemas.microsoft.com/office/drawing/2014/main" id="{473F40C8-F2E2-4752-994D-BFF07DBC364A}"/>
                    </a:ext>
                  </a:extLst>
                </p14:cNvPr>
                <p14:cNvContentPartPr/>
                <p14:nvPr/>
              </p14:nvContentPartPr>
              <p14:xfrm>
                <a:off x="7578640" y="4906320"/>
                <a:ext cx="104760" cy="69480"/>
              </p14:xfrm>
            </p:contentPart>
          </mc:Choice>
          <mc:Fallback>
            <p:pic>
              <p:nvPicPr>
                <p:cNvPr id="206" name="Freihand 205">
                  <a:extLst>
                    <a:ext uri="{FF2B5EF4-FFF2-40B4-BE49-F238E27FC236}">
                      <a16:creationId xmlns:a16="http://schemas.microsoft.com/office/drawing/2014/main" id="{473F40C8-F2E2-4752-994D-BFF07DBC364A}"/>
                    </a:ext>
                  </a:extLst>
                </p:cNvPr>
                <p:cNvPicPr/>
                <p:nvPr/>
              </p:nvPicPr>
              <p:blipFill>
                <a:blip r:embed="rId376"/>
                <a:stretch>
                  <a:fillRect/>
                </a:stretch>
              </p:blipFill>
              <p:spPr>
                <a:xfrm>
                  <a:off x="7574320" y="4902000"/>
                  <a:ext cx="1134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07" name="Freihand 206">
                  <a:extLst>
                    <a:ext uri="{FF2B5EF4-FFF2-40B4-BE49-F238E27FC236}">
                      <a16:creationId xmlns:a16="http://schemas.microsoft.com/office/drawing/2014/main" id="{24BD21A4-339C-4A75-9761-881442552687}"/>
                    </a:ext>
                  </a:extLst>
                </p14:cNvPr>
                <p14:cNvContentPartPr/>
                <p14:nvPr/>
              </p14:nvContentPartPr>
              <p14:xfrm>
                <a:off x="7711120" y="4904160"/>
                <a:ext cx="170640" cy="149400"/>
              </p14:xfrm>
            </p:contentPart>
          </mc:Choice>
          <mc:Fallback>
            <p:pic>
              <p:nvPicPr>
                <p:cNvPr id="207" name="Freihand 206">
                  <a:extLst>
                    <a:ext uri="{FF2B5EF4-FFF2-40B4-BE49-F238E27FC236}">
                      <a16:creationId xmlns:a16="http://schemas.microsoft.com/office/drawing/2014/main" id="{24BD21A4-339C-4A75-9761-881442552687}"/>
                    </a:ext>
                  </a:extLst>
                </p:cNvPr>
                <p:cNvPicPr/>
                <p:nvPr/>
              </p:nvPicPr>
              <p:blipFill>
                <a:blip r:embed="rId378"/>
                <a:stretch>
                  <a:fillRect/>
                </a:stretch>
              </p:blipFill>
              <p:spPr>
                <a:xfrm>
                  <a:off x="7706800" y="4899840"/>
                  <a:ext cx="1792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08" name="Freihand 207">
                  <a:extLst>
                    <a:ext uri="{FF2B5EF4-FFF2-40B4-BE49-F238E27FC236}">
                      <a16:creationId xmlns:a16="http://schemas.microsoft.com/office/drawing/2014/main" id="{669C9BE3-EE5B-4EEC-90A8-8AE9745F4DA7}"/>
                    </a:ext>
                  </a:extLst>
                </p14:cNvPr>
                <p14:cNvContentPartPr/>
                <p14:nvPr/>
              </p14:nvContentPartPr>
              <p14:xfrm>
                <a:off x="7804360" y="4953480"/>
                <a:ext cx="64080" cy="39600"/>
              </p14:xfrm>
            </p:contentPart>
          </mc:Choice>
          <mc:Fallback>
            <p:pic>
              <p:nvPicPr>
                <p:cNvPr id="208" name="Freihand 207">
                  <a:extLst>
                    <a:ext uri="{FF2B5EF4-FFF2-40B4-BE49-F238E27FC236}">
                      <a16:creationId xmlns:a16="http://schemas.microsoft.com/office/drawing/2014/main" id="{669C9BE3-EE5B-4EEC-90A8-8AE9745F4DA7}"/>
                    </a:ext>
                  </a:extLst>
                </p:cNvPr>
                <p:cNvPicPr/>
                <p:nvPr/>
              </p:nvPicPr>
              <p:blipFill>
                <a:blip r:embed="rId380"/>
                <a:stretch>
                  <a:fillRect/>
                </a:stretch>
              </p:blipFill>
              <p:spPr>
                <a:xfrm>
                  <a:off x="7800040" y="4949160"/>
                  <a:ext cx="727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09" name="Freihand 208">
                  <a:extLst>
                    <a:ext uri="{FF2B5EF4-FFF2-40B4-BE49-F238E27FC236}">
                      <a16:creationId xmlns:a16="http://schemas.microsoft.com/office/drawing/2014/main" id="{A01C0B4E-5C07-4BBF-83A6-45DA5ED3911F}"/>
                    </a:ext>
                  </a:extLst>
                </p14:cNvPr>
                <p14:cNvContentPartPr/>
                <p14:nvPr/>
              </p14:nvContentPartPr>
              <p14:xfrm>
                <a:off x="7867720" y="4944480"/>
                <a:ext cx="167400" cy="133560"/>
              </p14:xfrm>
            </p:contentPart>
          </mc:Choice>
          <mc:Fallback>
            <p:pic>
              <p:nvPicPr>
                <p:cNvPr id="209" name="Freihand 208">
                  <a:extLst>
                    <a:ext uri="{FF2B5EF4-FFF2-40B4-BE49-F238E27FC236}">
                      <a16:creationId xmlns:a16="http://schemas.microsoft.com/office/drawing/2014/main" id="{A01C0B4E-5C07-4BBF-83A6-45DA5ED3911F}"/>
                    </a:ext>
                  </a:extLst>
                </p:cNvPr>
                <p:cNvPicPr/>
                <p:nvPr/>
              </p:nvPicPr>
              <p:blipFill>
                <a:blip r:embed="rId382"/>
                <a:stretch>
                  <a:fillRect/>
                </a:stretch>
              </p:blipFill>
              <p:spPr>
                <a:xfrm>
                  <a:off x="7863400" y="4940160"/>
                  <a:ext cx="1760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10" name="Freihand 209">
                  <a:extLst>
                    <a:ext uri="{FF2B5EF4-FFF2-40B4-BE49-F238E27FC236}">
                      <a16:creationId xmlns:a16="http://schemas.microsoft.com/office/drawing/2014/main" id="{7F470C88-C3F8-41BE-912A-363053413899}"/>
                    </a:ext>
                  </a:extLst>
                </p14:cNvPr>
                <p14:cNvContentPartPr/>
                <p14:nvPr/>
              </p14:nvContentPartPr>
              <p14:xfrm>
                <a:off x="7971760" y="4976880"/>
                <a:ext cx="160560" cy="141120"/>
              </p14:xfrm>
            </p:contentPart>
          </mc:Choice>
          <mc:Fallback>
            <p:pic>
              <p:nvPicPr>
                <p:cNvPr id="210" name="Freihand 209">
                  <a:extLst>
                    <a:ext uri="{FF2B5EF4-FFF2-40B4-BE49-F238E27FC236}">
                      <a16:creationId xmlns:a16="http://schemas.microsoft.com/office/drawing/2014/main" id="{7F470C88-C3F8-41BE-912A-363053413899}"/>
                    </a:ext>
                  </a:extLst>
                </p:cNvPr>
                <p:cNvPicPr/>
                <p:nvPr/>
              </p:nvPicPr>
              <p:blipFill>
                <a:blip r:embed="rId384"/>
                <a:stretch>
                  <a:fillRect/>
                </a:stretch>
              </p:blipFill>
              <p:spPr>
                <a:xfrm>
                  <a:off x="7967440" y="4972560"/>
                  <a:ext cx="1692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11" name="Freihand 210">
                  <a:extLst>
                    <a:ext uri="{FF2B5EF4-FFF2-40B4-BE49-F238E27FC236}">
                      <a16:creationId xmlns:a16="http://schemas.microsoft.com/office/drawing/2014/main" id="{53E64F4D-ED35-429B-B57C-F0B4883401BB}"/>
                    </a:ext>
                  </a:extLst>
                </p14:cNvPr>
                <p14:cNvContentPartPr/>
                <p14:nvPr/>
              </p14:nvContentPartPr>
              <p14:xfrm>
                <a:off x="8124040" y="4910280"/>
                <a:ext cx="74520" cy="204480"/>
              </p14:xfrm>
            </p:contentPart>
          </mc:Choice>
          <mc:Fallback>
            <p:pic>
              <p:nvPicPr>
                <p:cNvPr id="211" name="Freihand 210">
                  <a:extLst>
                    <a:ext uri="{FF2B5EF4-FFF2-40B4-BE49-F238E27FC236}">
                      <a16:creationId xmlns:a16="http://schemas.microsoft.com/office/drawing/2014/main" id="{53E64F4D-ED35-429B-B57C-F0B4883401BB}"/>
                    </a:ext>
                  </a:extLst>
                </p:cNvPr>
                <p:cNvPicPr/>
                <p:nvPr/>
              </p:nvPicPr>
              <p:blipFill>
                <a:blip r:embed="rId386"/>
                <a:stretch>
                  <a:fillRect/>
                </a:stretch>
              </p:blipFill>
              <p:spPr>
                <a:xfrm>
                  <a:off x="8119720" y="4905960"/>
                  <a:ext cx="831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12" name="Freihand 211">
                  <a:extLst>
                    <a:ext uri="{FF2B5EF4-FFF2-40B4-BE49-F238E27FC236}">
                      <a16:creationId xmlns:a16="http://schemas.microsoft.com/office/drawing/2014/main" id="{B1E93EE4-EEB0-464D-BFB2-F797B2939032}"/>
                    </a:ext>
                  </a:extLst>
                </p14:cNvPr>
                <p14:cNvContentPartPr/>
                <p14:nvPr/>
              </p14:nvContentPartPr>
              <p14:xfrm>
                <a:off x="8192080" y="4847640"/>
                <a:ext cx="122040" cy="58320"/>
              </p14:xfrm>
            </p:contentPart>
          </mc:Choice>
          <mc:Fallback>
            <p:pic>
              <p:nvPicPr>
                <p:cNvPr id="212" name="Freihand 211">
                  <a:extLst>
                    <a:ext uri="{FF2B5EF4-FFF2-40B4-BE49-F238E27FC236}">
                      <a16:creationId xmlns:a16="http://schemas.microsoft.com/office/drawing/2014/main" id="{B1E93EE4-EEB0-464D-BFB2-F797B2939032}"/>
                    </a:ext>
                  </a:extLst>
                </p:cNvPr>
                <p:cNvPicPr/>
                <p:nvPr/>
              </p:nvPicPr>
              <p:blipFill>
                <a:blip r:embed="rId388"/>
                <a:stretch>
                  <a:fillRect/>
                </a:stretch>
              </p:blipFill>
              <p:spPr>
                <a:xfrm>
                  <a:off x="8187760" y="4843320"/>
                  <a:ext cx="1306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13" name="Freihand 212">
                  <a:extLst>
                    <a:ext uri="{FF2B5EF4-FFF2-40B4-BE49-F238E27FC236}">
                      <a16:creationId xmlns:a16="http://schemas.microsoft.com/office/drawing/2014/main" id="{75C94451-E877-47FA-98D9-1817854E7698}"/>
                    </a:ext>
                  </a:extLst>
                </p14:cNvPr>
                <p14:cNvContentPartPr/>
                <p14:nvPr/>
              </p14:nvContentPartPr>
              <p14:xfrm>
                <a:off x="8324560" y="4926480"/>
                <a:ext cx="69840" cy="138600"/>
              </p14:xfrm>
            </p:contentPart>
          </mc:Choice>
          <mc:Fallback>
            <p:pic>
              <p:nvPicPr>
                <p:cNvPr id="213" name="Freihand 212">
                  <a:extLst>
                    <a:ext uri="{FF2B5EF4-FFF2-40B4-BE49-F238E27FC236}">
                      <a16:creationId xmlns:a16="http://schemas.microsoft.com/office/drawing/2014/main" id="{75C94451-E877-47FA-98D9-1817854E7698}"/>
                    </a:ext>
                  </a:extLst>
                </p:cNvPr>
                <p:cNvPicPr/>
                <p:nvPr/>
              </p:nvPicPr>
              <p:blipFill>
                <a:blip r:embed="rId390"/>
                <a:stretch>
                  <a:fillRect/>
                </a:stretch>
              </p:blipFill>
              <p:spPr>
                <a:xfrm>
                  <a:off x="8320240" y="4922160"/>
                  <a:ext cx="784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14" name="Freihand 213">
                  <a:extLst>
                    <a:ext uri="{FF2B5EF4-FFF2-40B4-BE49-F238E27FC236}">
                      <a16:creationId xmlns:a16="http://schemas.microsoft.com/office/drawing/2014/main" id="{CBAD1B0B-650D-42E8-AE55-82043C13729D}"/>
                    </a:ext>
                  </a:extLst>
                </p14:cNvPr>
                <p14:cNvContentPartPr/>
                <p14:nvPr/>
              </p14:nvContentPartPr>
              <p14:xfrm>
                <a:off x="8371360" y="4966440"/>
                <a:ext cx="88200" cy="132120"/>
              </p14:xfrm>
            </p:contentPart>
          </mc:Choice>
          <mc:Fallback>
            <p:pic>
              <p:nvPicPr>
                <p:cNvPr id="214" name="Freihand 213">
                  <a:extLst>
                    <a:ext uri="{FF2B5EF4-FFF2-40B4-BE49-F238E27FC236}">
                      <a16:creationId xmlns:a16="http://schemas.microsoft.com/office/drawing/2014/main" id="{CBAD1B0B-650D-42E8-AE55-82043C13729D}"/>
                    </a:ext>
                  </a:extLst>
                </p:cNvPr>
                <p:cNvPicPr/>
                <p:nvPr/>
              </p:nvPicPr>
              <p:blipFill>
                <a:blip r:embed="rId392"/>
                <a:stretch>
                  <a:fillRect/>
                </a:stretch>
              </p:blipFill>
              <p:spPr>
                <a:xfrm>
                  <a:off x="8367040" y="4962120"/>
                  <a:ext cx="968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16" name="Freihand 215">
                  <a:extLst>
                    <a:ext uri="{FF2B5EF4-FFF2-40B4-BE49-F238E27FC236}">
                      <a16:creationId xmlns:a16="http://schemas.microsoft.com/office/drawing/2014/main" id="{2417143F-7023-4110-9011-7FE96A8401EB}"/>
                    </a:ext>
                  </a:extLst>
                </p14:cNvPr>
                <p14:cNvContentPartPr/>
                <p14:nvPr/>
              </p14:nvContentPartPr>
              <p14:xfrm>
                <a:off x="7429600" y="5427240"/>
                <a:ext cx="146160" cy="10800"/>
              </p14:xfrm>
            </p:contentPart>
          </mc:Choice>
          <mc:Fallback>
            <p:pic>
              <p:nvPicPr>
                <p:cNvPr id="216" name="Freihand 215">
                  <a:extLst>
                    <a:ext uri="{FF2B5EF4-FFF2-40B4-BE49-F238E27FC236}">
                      <a16:creationId xmlns:a16="http://schemas.microsoft.com/office/drawing/2014/main" id="{2417143F-7023-4110-9011-7FE96A8401EB}"/>
                    </a:ext>
                  </a:extLst>
                </p:cNvPr>
                <p:cNvPicPr/>
                <p:nvPr/>
              </p:nvPicPr>
              <p:blipFill>
                <a:blip r:embed="rId394"/>
                <a:stretch>
                  <a:fillRect/>
                </a:stretch>
              </p:blipFill>
              <p:spPr>
                <a:xfrm>
                  <a:off x="7425280" y="5422920"/>
                  <a:ext cx="1548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17" name="Freihand 216">
                  <a:extLst>
                    <a:ext uri="{FF2B5EF4-FFF2-40B4-BE49-F238E27FC236}">
                      <a16:creationId xmlns:a16="http://schemas.microsoft.com/office/drawing/2014/main" id="{2453C808-9B51-48D2-BC4C-920D67312F03}"/>
                    </a:ext>
                  </a:extLst>
                </p14:cNvPr>
                <p14:cNvContentPartPr/>
                <p14:nvPr/>
              </p14:nvContentPartPr>
              <p14:xfrm>
                <a:off x="7444000" y="5486280"/>
                <a:ext cx="120960" cy="6480"/>
              </p14:xfrm>
            </p:contentPart>
          </mc:Choice>
          <mc:Fallback>
            <p:pic>
              <p:nvPicPr>
                <p:cNvPr id="217" name="Freihand 216">
                  <a:extLst>
                    <a:ext uri="{FF2B5EF4-FFF2-40B4-BE49-F238E27FC236}">
                      <a16:creationId xmlns:a16="http://schemas.microsoft.com/office/drawing/2014/main" id="{2453C808-9B51-48D2-BC4C-920D67312F03}"/>
                    </a:ext>
                  </a:extLst>
                </p:cNvPr>
                <p:cNvPicPr/>
                <p:nvPr/>
              </p:nvPicPr>
              <p:blipFill>
                <a:blip r:embed="rId396"/>
                <a:stretch>
                  <a:fillRect/>
                </a:stretch>
              </p:blipFill>
              <p:spPr>
                <a:xfrm>
                  <a:off x="7439680" y="5481960"/>
                  <a:ext cx="1296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18" name="Freihand 217">
                  <a:extLst>
                    <a:ext uri="{FF2B5EF4-FFF2-40B4-BE49-F238E27FC236}">
                      <a16:creationId xmlns:a16="http://schemas.microsoft.com/office/drawing/2014/main" id="{F1A49FA8-72B4-48C0-8E42-460D839EC2D9}"/>
                    </a:ext>
                  </a:extLst>
                </p14:cNvPr>
                <p14:cNvContentPartPr/>
                <p14:nvPr/>
              </p14:nvContentPartPr>
              <p14:xfrm>
                <a:off x="7664680" y="5411040"/>
                <a:ext cx="133200" cy="83160"/>
              </p14:xfrm>
            </p:contentPart>
          </mc:Choice>
          <mc:Fallback>
            <p:pic>
              <p:nvPicPr>
                <p:cNvPr id="218" name="Freihand 217">
                  <a:extLst>
                    <a:ext uri="{FF2B5EF4-FFF2-40B4-BE49-F238E27FC236}">
                      <a16:creationId xmlns:a16="http://schemas.microsoft.com/office/drawing/2014/main" id="{F1A49FA8-72B4-48C0-8E42-460D839EC2D9}"/>
                    </a:ext>
                  </a:extLst>
                </p:cNvPr>
                <p:cNvPicPr/>
                <p:nvPr/>
              </p:nvPicPr>
              <p:blipFill>
                <a:blip r:embed="rId398"/>
                <a:stretch>
                  <a:fillRect/>
                </a:stretch>
              </p:blipFill>
              <p:spPr>
                <a:xfrm>
                  <a:off x="7660360" y="5406720"/>
                  <a:ext cx="1418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19" name="Freihand 218">
                  <a:extLst>
                    <a:ext uri="{FF2B5EF4-FFF2-40B4-BE49-F238E27FC236}">
                      <a16:creationId xmlns:a16="http://schemas.microsoft.com/office/drawing/2014/main" id="{06B78CB4-3399-4A97-8E1B-65F27AC7039E}"/>
                    </a:ext>
                  </a:extLst>
                </p14:cNvPr>
                <p14:cNvContentPartPr/>
                <p14:nvPr/>
              </p14:nvContentPartPr>
              <p14:xfrm>
                <a:off x="7793200" y="5286120"/>
                <a:ext cx="124200" cy="99360"/>
              </p14:xfrm>
            </p:contentPart>
          </mc:Choice>
          <mc:Fallback>
            <p:pic>
              <p:nvPicPr>
                <p:cNvPr id="219" name="Freihand 218">
                  <a:extLst>
                    <a:ext uri="{FF2B5EF4-FFF2-40B4-BE49-F238E27FC236}">
                      <a16:creationId xmlns:a16="http://schemas.microsoft.com/office/drawing/2014/main" id="{06B78CB4-3399-4A97-8E1B-65F27AC7039E}"/>
                    </a:ext>
                  </a:extLst>
                </p:cNvPr>
                <p:cNvPicPr/>
                <p:nvPr/>
              </p:nvPicPr>
              <p:blipFill>
                <a:blip r:embed="rId400"/>
                <a:stretch>
                  <a:fillRect/>
                </a:stretch>
              </p:blipFill>
              <p:spPr>
                <a:xfrm>
                  <a:off x="7788880" y="5281800"/>
                  <a:ext cx="1328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20" name="Freihand 219">
                  <a:extLst>
                    <a:ext uri="{FF2B5EF4-FFF2-40B4-BE49-F238E27FC236}">
                      <a16:creationId xmlns:a16="http://schemas.microsoft.com/office/drawing/2014/main" id="{F16F2E81-2714-4A17-8A6F-F7723F446D18}"/>
                    </a:ext>
                  </a:extLst>
                </p14:cNvPr>
                <p14:cNvContentPartPr/>
                <p14:nvPr/>
              </p14:nvContentPartPr>
              <p14:xfrm>
                <a:off x="7858000" y="5234640"/>
                <a:ext cx="151560" cy="387360"/>
              </p14:xfrm>
            </p:contentPart>
          </mc:Choice>
          <mc:Fallback>
            <p:pic>
              <p:nvPicPr>
                <p:cNvPr id="220" name="Freihand 219">
                  <a:extLst>
                    <a:ext uri="{FF2B5EF4-FFF2-40B4-BE49-F238E27FC236}">
                      <a16:creationId xmlns:a16="http://schemas.microsoft.com/office/drawing/2014/main" id="{F16F2E81-2714-4A17-8A6F-F7723F446D18}"/>
                    </a:ext>
                  </a:extLst>
                </p:cNvPr>
                <p:cNvPicPr/>
                <p:nvPr/>
              </p:nvPicPr>
              <p:blipFill>
                <a:blip r:embed="rId402"/>
                <a:stretch>
                  <a:fillRect/>
                </a:stretch>
              </p:blipFill>
              <p:spPr>
                <a:xfrm>
                  <a:off x="7853680" y="5230320"/>
                  <a:ext cx="160200" cy="3960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22" name="Freihand 221">
                  <a:extLst>
                    <a:ext uri="{FF2B5EF4-FFF2-40B4-BE49-F238E27FC236}">
                      <a16:creationId xmlns:a16="http://schemas.microsoft.com/office/drawing/2014/main" id="{78EFD4CC-C796-4B33-999F-783C4787528D}"/>
                    </a:ext>
                  </a:extLst>
                </p14:cNvPr>
                <p14:cNvContentPartPr/>
                <p14:nvPr/>
              </p14:nvContentPartPr>
              <p14:xfrm>
                <a:off x="8013520" y="5355600"/>
                <a:ext cx="87120" cy="123840"/>
              </p14:xfrm>
            </p:contentPart>
          </mc:Choice>
          <mc:Fallback>
            <p:pic>
              <p:nvPicPr>
                <p:cNvPr id="222" name="Freihand 221">
                  <a:extLst>
                    <a:ext uri="{FF2B5EF4-FFF2-40B4-BE49-F238E27FC236}">
                      <a16:creationId xmlns:a16="http://schemas.microsoft.com/office/drawing/2014/main" id="{78EFD4CC-C796-4B33-999F-783C4787528D}"/>
                    </a:ext>
                  </a:extLst>
                </p:cNvPr>
                <p:cNvPicPr/>
                <p:nvPr/>
              </p:nvPicPr>
              <p:blipFill>
                <a:blip r:embed="rId404"/>
                <a:stretch>
                  <a:fillRect/>
                </a:stretch>
              </p:blipFill>
              <p:spPr>
                <a:xfrm>
                  <a:off x="8009200" y="5351280"/>
                  <a:ext cx="957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23" name="Freihand 222">
                  <a:extLst>
                    <a:ext uri="{FF2B5EF4-FFF2-40B4-BE49-F238E27FC236}">
                      <a16:creationId xmlns:a16="http://schemas.microsoft.com/office/drawing/2014/main" id="{1D5D8216-79BE-485E-A912-AE59D8AFE7F1}"/>
                    </a:ext>
                  </a:extLst>
                </p14:cNvPr>
                <p14:cNvContentPartPr/>
                <p14:nvPr/>
              </p14:nvContentPartPr>
              <p14:xfrm>
                <a:off x="8107840" y="5379360"/>
                <a:ext cx="52560" cy="81360"/>
              </p14:xfrm>
            </p:contentPart>
          </mc:Choice>
          <mc:Fallback>
            <p:pic>
              <p:nvPicPr>
                <p:cNvPr id="223" name="Freihand 222">
                  <a:extLst>
                    <a:ext uri="{FF2B5EF4-FFF2-40B4-BE49-F238E27FC236}">
                      <a16:creationId xmlns:a16="http://schemas.microsoft.com/office/drawing/2014/main" id="{1D5D8216-79BE-485E-A912-AE59D8AFE7F1}"/>
                    </a:ext>
                  </a:extLst>
                </p:cNvPr>
                <p:cNvPicPr/>
                <p:nvPr/>
              </p:nvPicPr>
              <p:blipFill>
                <a:blip r:embed="rId406"/>
                <a:stretch>
                  <a:fillRect/>
                </a:stretch>
              </p:blipFill>
              <p:spPr>
                <a:xfrm>
                  <a:off x="8103520" y="5375040"/>
                  <a:ext cx="612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24" name="Freihand 223">
                  <a:extLst>
                    <a:ext uri="{FF2B5EF4-FFF2-40B4-BE49-F238E27FC236}">
                      <a16:creationId xmlns:a16="http://schemas.microsoft.com/office/drawing/2014/main" id="{EA457957-4811-437E-AF55-62EDF5A077D1}"/>
                    </a:ext>
                  </a:extLst>
                </p14:cNvPr>
                <p14:cNvContentPartPr/>
                <p14:nvPr/>
              </p14:nvContentPartPr>
              <p14:xfrm>
                <a:off x="8114680" y="5409960"/>
                <a:ext cx="61560" cy="32040"/>
              </p14:xfrm>
            </p:contentPart>
          </mc:Choice>
          <mc:Fallback>
            <p:pic>
              <p:nvPicPr>
                <p:cNvPr id="224" name="Freihand 223">
                  <a:extLst>
                    <a:ext uri="{FF2B5EF4-FFF2-40B4-BE49-F238E27FC236}">
                      <a16:creationId xmlns:a16="http://schemas.microsoft.com/office/drawing/2014/main" id="{EA457957-4811-437E-AF55-62EDF5A077D1}"/>
                    </a:ext>
                  </a:extLst>
                </p:cNvPr>
                <p:cNvPicPr/>
                <p:nvPr/>
              </p:nvPicPr>
              <p:blipFill>
                <a:blip r:embed="rId408"/>
                <a:stretch>
                  <a:fillRect/>
                </a:stretch>
              </p:blipFill>
              <p:spPr>
                <a:xfrm>
                  <a:off x="8110360" y="5405640"/>
                  <a:ext cx="702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25" name="Freihand 224">
                  <a:extLst>
                    <a:ext uri="{FF2B5EF4-FFF2-40B4-BE49-F238E27FC236}">
                      <a16:creationId xmlns:a16="http://schemas.microsoft.com/office/drawing/2014/main" id="{55276A2D-03CF-4030-8CA9-C39910BD4457}"/>
                    </a:ext>
                  </a:extLst>
                </p14:cNvPr>
                <p14:cNvContentPartPr/>
                <p14:nvPr/>
              </p14:nvContentPartPr>
              <p14:xfrm>
                <a:off x="8196040" y="5465040"/>
                <a:ext cx="36000" cy="61920"/>
              </p14:xfrm>
            </p:contentPart>
          </mc:Choice>
          <mc:Fallback>
            <p:pic>
              <p:nvPicPr>
                <p:cNvPr id="225" name="Freihand 224">
                  <a:extLst>
                    <a:ext uri="{FF2B5EF4-FFF2-40B4-BE49-F238E27FC236}">
                      <a16:creationId xmlns:a16="http://schemas.microsoft.com/office/drawing/2014/main" id="{55276A2D-03CF-4030-8CA9-C39910BD4457}"/>
                    </a:ext>
                  </a:extLst>
                </p:cNvPr>
                <p:cNvPicPr/>
                <p:nvPr/>
              </p:nvPicPr>
              <p:blipFill>
                <a:blip r:embed="rId410"/>
                <a:stretch>
                  <a:fillRect/>
                </a:stretch>
              </p:blipFill>
              <p:spPr>
                <a:xfrm>
                  <a:off x="8191720" y="5460720"/>
                  <a:ext cx="446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26" name="Freihand 225">
                  <a:extLst>
                    <a:ext uri="{FF2B5EF4-FFF2-40B4-BE49-F238E27FC236}">
                      <a16:creationId xmlns:a16="http://schemas.microsoft.com/office/drawing/2014/main" id="{4739D7C6-5471-4AEC-B3A2-E5C2EB7DE46B}"/>
                    </a:ext>
                  </a:extLst>
                </p14:cNvPr>
                <p14:cNvContentPartPr/>
                <p14:nvPr/>
              </p14:nvContentPartPr>
              <p14:xfrm>
                <a:off x="8271640" y="5415720"/>
                <a:ext cx="73800" cy="7920"/>
              </p14:xfrm>
            </p:contentPart>
          </mc:Choice>
          <mc:Fallback>
            <p:pic>
              <p:nvPicPr>
                <p:cNvPr id="226" name="Freihand 225">
                  <a:extLst>
                    <a:ext uri="{FF2B5EF4-FFF2-40B4-BE49-F238E27FC236}">
                      <a16:creationId xmlns:a16="http://schemas.microsoft.com/office/drawing/2014/main" id="{4739D7C6-5471-4AEC-B3A2-E5C2EB7DE46B}"/>
                    </a:ext>
                  </a:extLst>
                </p:cNvPr>
                <p:cNvPicPr/>
                <p:nvPr/>
              </p:nvPicPr>
              <p:blipFill>
                <a:blip r:embed="rId412"/>
                <a:stretch>
                  <a:fillRect/>
                </a:stretch>
              </p:blipFill>
              <p:spPr>
                <a:xfrm>
                  <a:off x="8267320" y="5411400"/>
                  <a:ext cx="824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27" name="Freihand 226">
                  <a:extLst>
                    <a:ext uri="{FF2B5EF4-FFF2-40B4-BE49-F238E27FC236}">
                      <a16:creationId xmlns:a16="http://schemas.microsoft.com/office/drawing/2014/main" id="{FC972728-5369-4F4D-8688-61B6AA7E9C21}"/>
                    </a:ext>
                  </a:extLst>
                </p14:cNvPr>
                <p14:cNvContentPartPr/>
                <p14:nvPr/>
              </p14:nvContentPartPr>
              <p14:xfrm>
                <a:off x="8286040" y="5397360"/>
                <a:ext cx="132480" cy="127800"/>
              </p14:xfrm>
            </p:contentPart>
          </mc:Choice>
          <mc:Fallback>
            <p:pic>
              <p:nvPicPr>
                <p:cNvPr id="227" name="Freihand 226">
                  <a:extLst>
                    <a:ext uri="{FF2B5EF4-FFF2-40B4-BE49-F238E27FC236}">
                      <a16:creationId xmlns:a16="http://schemas.microsoft.com/office/drawing/2014/main" id="{FC972728-5369-4F4D-8688-61B6AA7E9C21}"/>
                    </a:ext>
                  </a:extLst>
                </p:cNvPr>
                <p:cNvPicPr/>
                <p:nvPr/>
              </p:nvPicPr>
              <p:blipFill>
                <a:blip r:embed="rId414"/>
                <a:stretch>
                  <a:fillRect/>
                </a:stretch>
              </p:blipFill>
              <p:spPr>
                <a:xfrm>
                  <a:off x="8281720" y="5393040"/>
                  <a:ext cx="1411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28" name="Freihand 227">
                  <a:extLst>
                    <a:ext uri="{FF2B5EF4-FFF2-40B4-BE49-F238E27FC236}">
                      <a16:creationId xmlns:a16="http://schemas.microsoft.com/office/drawing/2014/main" id="{A94CCC42-3008-4B70-9293-EB3949650A61}"/>
                    </a:ext>
                  </a:extLst>
                </p14:cNvPr>
                <p14:cNvContentPartPr/>
                <p14:nvPr/>
              </p14:nvContentPartPr>
              <p14:xfrm>
                <a:off x="8410960" y="5370360"/>
                <a:ext cx="46440" cy="105120"/>
              </p14:xfrm>
            </p:contentPart>
          </mc:Choice>
          <mc:Fallback>
            <p:pic>
              <p:nvPicPr>
                <p:cNvPr id="228" name="Freihand 227">
                  <a:extLst>
                    <a:ext uri="{FF2B5EF4-FFF2-40B4-BE49-F238E27FC236}">
                      <a16:creationId xmlns:a16="http://schemas.microsoft.com/office/drawing/2014/main" id="{A94CCC42-3008-4B70-9293-EB3949650A61}"/>
                    </a:ext>
                  </a:extLst>
                </p:cNvPr>
                <p:cNvPicPr/>
                <p:nvPr/>
              </p:nvPicPr>
              <p:blipFill>
                <a:blip r:embed="rId416"/>
                <a:stretch>
                  <a:fillRect/>
                </a:stretch>
              </p:blipFill>
              <p:spPr>
                <a:xfrm>
                  <a:off x="8406640" y="5366040"/>
                  <a:ext cx="550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29" name="Freihand 228">
                  <a:extLst>
                    <a:ext uri="{FF2B5EF4-FFF2-40B4-BE49-F238E27FC236}">
                      <a16:creationId xmlns:a16="http://schemas.microsoft.com/office/drawing/2014/main" id="{6A3A07C6-A04D-4942-8F48-5D7A0B4972A2}"/>
                    </a:ext>
                  </a:extLst>
                </p14:cNvPr>
                <p14:cNvContentPartPr/>
                <p14:nvPr/>
              </p14:nvContentPartPr>
              <p14:xfrm>
                <a:off x="8439400" y="5290800"/>
                <a:ext cx="45000" cy="75960"/>
              </p14:xfrm>
            </p:contentPart>
          </mc:Choice>
          <mc:Fallback>
            <p:pic>
              <p:nvPicPr>
                <p:cNvPr id="229" name="Freihand 228">
                  <a:extLst>
                    <a:ext uri="{FF2B5EF4-FFF2-40B4-BE49-F238E27FC236}">
                      <a16:creationId xmlns:a16="http://schemas.microsoft.com/office/drawing/2014/main" id="{6A3A07C6-A04D-4942-8F48-5D7A0B4972A2}"/>
                    </a:ext>
                  </a:extLst>
                </p:cNvPr>
                <p:cNvPicPr/>
                <p:nvPr/>
              </p:nvPicPr>
              <p:blipFill>
                <a:blip r:embed="rId418"/>
                <a:stretch>
                  <a:fillRect/>
                </a:stretch>
              </p:blipFill>
              <p:spPr>
                <a:xfrm>
                  <a:off x="8435080" y="5286480"/>
                  <a:ext cx="536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30" name="Freihand 229">
                  <a:extLst>
                    <a:ext uri="{FF2B5EF4-FFF2-40B4-BE49-F238E27FC236}">
                      <a16:creationId xmlns:a16="http://schemas.microsoft.com/office/drawing/2014/main" id="{D4D6D168-AC00-494F-AA9E-75BCD5308489}"/>
                    </a:ext>
                  </a:extLst>
                </p14:cNvPr>
                <p14:cNvContentPartPr/>
                <p14:nvPr/>
              </p14:nvContentPartPr>
              <p14:xfrm>
                <a:off x="8461720" y="5359560"/>
                <a:ext cx="71280" cy="180360"/>
              </p14:xfrm>
            </p:contentPart>
          </mc:Choice>
          <mc:Fallback>
            <p:pic>
              <p:nvPicPr>
                <p:cNvPr id="230" name="Freihand 229">
                  <a:extLst>
                    <a:ext uri="{FF2B5EF4-FFF2-40B4-BE49-F238E27FC236}">
                      <a16:creationId xmlns:a16="http://schemas.microsoft.com/office/drawing/2014/main" id="{D4D6D168-AC00-494F-AA9E-75BCD5308489}"/>
                    </a:ext>
                  </a:extLst>
                </p:cNvPr>
                <p:cNvPicPr/>
                <p:nvPr/>
              </p:nvPicPr>
              <p:blipFill>
                <a:blip r:embed="rId420"/>
                <a:stretch>
                  <a:fillRect/>
                </a:stretch>
              </p:blipFill>
              <p:spPr>
                <a:xfrm>
                  <a:off x="8457400" y="5355240"/>
                  <a:ext cx="799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31" name="Freihand 230">
                  <a:extLst>
                    <a:ext uri="{FF2B5EF4-FFF2-40B4-BE49-F238E27FC236}">
                      <a16:creationId xmlns:a16="http://schemas.microsoft.com/office/drawing/2014/main" id="{277A7CDF-3B4A-4468-B220-5AAB2D53428D}"/>
                    </a:ext>
                  </a:extLst>
                </p14:cNvPr>
                <p14:cNvContentPartPr/>
                <p14:nvPr/>
              </p14:nvContentPartPr>
              <p14:xfrm>
                <a:off x="8515000" y="5415360"/>
                <a:ext cx="56520" cy="108720"/>
              </p14:xfrm>
            </p:contentPart>
          </mc:Choice>
          <mc:Fallback>
            <p:pic>
              <p:nvPicPr>
                <p:cNvPr id="231" name="Freihand 230">
                  <a:extLst>
                    <a:ext uri="{FF2B5EF4-FFF2-40B4-BE49-F238E27FC236}">
                      <a16:creationId xmlns:a16="http://schemas.microsoft.com/office/drawing/2014/main" id="{277A7CDF-3B4A-4468-B220-5AAB2D53428D}"/>
                    </a:ext>
                  </a:extLst>
                </p:cNvPr>
                <p:cNvPicPr/>
                <p:nvPr/>
              </p:nvPicPr>
              <p:blipFill>
                <a:blip r:embed="rId422"/>
                <a:stretch>
                  <a:fillRect/>
                </a:stretch>
              </p:blipFill>
              <p:spPr>
                <a:xfrm>
                  <a:off x="8510680" y="5411040"/>
                  <a:ext cx="651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32" name="Freihand 231">
                  <a:extLst>
                    <a:ext uri="{FF2B5EF4-FFF2-40B4-BE49-F238E27FC236}">
                      <a16:creationId xmlns:a16="http://schemas.microsoft.com/office/drawing/2014/main" id="{8AE7AE2F-8B83-4B15-83C3-0615CF519111}"/>
                    </a:ext>
                  </a:extLst>
                </p14:cNvPr>
                <p14:cNvContentPartPr/>
                <p14:nvPr/>
              </p14:nvContentPartPr>
              <p14:xfrm>
                <a:off x="7919200" y="5710200"/>
                <a:ext cx="102960" cy="87840"/>
              </p14:xfrm>
            </p:contentPart>
          </mc:Choice>
          <mc:Fallback>
            <p:pic>
              <p:nvPicPr>
                <p:cNvPr id="232" name="Freihand 231">
                  <a:extLst>
                    <a:ext uri="{FF2B5EF4-FFF2-40B4-BE49-F238E27FC236}">
                      <a16:creationId xmlns:a16="http://schemas.microsoft.com/office/drawing/2014/main" id="{8AE7AE2F-8B83-4B15-83C3-0615CF519111}"/>
                    </a:ext>
                  </a:extLst>
                </p:cNvPr>
                <p:cNvPicPr/>
                <p:nvPr/>
              </p:nvPicPr>
              <p:blipFill>
                <a:blip r:embed="rId424"/>
                <a:stretch>
                  <a:fillRect/>
                </a:stretch>
              </p:blipFill>
              <p:spPr>
                <a:xfrm>
                  <a:off x="7914880" y="5705880"/>
                  <a:ext cx="1116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33" name="Freihand 232">
                  <a:extLst>
                    <a:ext uri="{FF2B5EF4-FFF2-40B4-BE49-F238E27FC236}">
                      <a16:creationId xmlns:a16="http://schemas.microsoft.com/office/drawing/2014/main" id="{FD490E0B-FE20-41A4-8EEA-F68E8478949B}"/>
                    </a:ext>
                  </a:extLst>
                </p14:cNvPr>
                <p14:cNvContentPartPr/>
                <p14:nvPr/>
              </p14:nvContentPartPr>
              <p14:xfrm>
                <a:off x="8032600" y="5640360"/>
                <a:ext cx="60480" cy="146880"/>
              </p14:xfrm>
            </p:contentPart>
          </mc:Choice>
          <mc:Fallback>
            <p:pic>
              <p:nvPicPr>
                <p:cNvPr id="233" name="Freihand 232">
                  <a:extLst>
                    <a:ext uri="{FF2B5EF4-FFF2-40B4-BE49-F238E27FC236}">
                      <a16:creationId xmlns:a16="http://schemas.microsoft.com/office/drawing/2014/main" id="{FD490E0B-FE20-41A4-8EEA-F68E8478949B}"/>
                    </a:ext>
                  </a:extLst>
                </p:cNvPr>
                <p:cNvPicPr/>
                <p:nvPr/>
              </p:nvPicPr>
              <p:blipFill>
                <a:blip r:embed="rId426"/>
                <a:stretch>
                  <a:fillRect/>
                </a:stretch>
              </p:blipFill>
              <p:spPr>
                <a:xfrm>
                  <a:off x="8028280" y="5636040"/>
                  <a:ext cx="691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34" name="Freihand 233">
                  <a:extLst>
                    <a:ext uri="{FF2B5EF4-FFF2-40B4-BE49-F238E27FC236}">
                      <a16:creationId xmlns:a16="http://schemas.microsoft.com/office/drawing/2014/main" id="{742A8F56-0E89-4E03-89B1-AC39B3737EF8}"/>
                    </a:ext>
                  </a:extLst>
                </p14:cNvPr>
                <p14:cNvContentPartPr/>
                <p14:nvPr/>
              </p14:nvContentPartPr>
              <p14:xfrm>
                <a:off x="8068240" y="5687880"/>
                <a:ext cx="73440" cy="97920"/>
              </p14:xfrm>
            </p:contentPart>
          </mc:Choice>
          <mc:Fallback>
            <p:pic>
              <p:nvPicPr>
                <p:cNvPr id="234" name="Freihand 233">
                  <a:extLst>
                    <a:ext uri="{FF2B5EF4-FFF2-40B4-BE49-F238E27FC236}">
                      <a16:creationId xmlns:a16="http://schemas.microsoft.com/office/drawing/2014/main" id="{742A8F56-0E89-4E03-89B1-AC39B3737EF8}"/>
                    </a:ext>
                  </a:extLst>
                </p:cNvPr>
                <p:cNvPicPr/>
                <p:nvPr/>
              </p:nvPicPr>
              <p:blipFill>
                <a:blip r:embed="rId428"/>
                <a:stretch>
                  <a:fillRect/>
                </a:stretch>
              </p:blipFill>
              <p:spPr>
                <a:xfrm>
                  <a:off x="8063920" y="5683560"/>
                  <a:ext cx="820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35" name="Freihand 234">
                  <a:extLst>
                    <a:ext uri="{FF2B5EF4-FFF2-40B4-BE49-F238E27FC236}">
                      <a16:creationId xmlns:a16="http://schemas.microsoft.com/office/drawing/2014/main" id="{090BD806-A8CB-4BEB-9F0B-D27911BF0C4D}"/>
                    </a:ext>
                  </a:extLst>
                </p14:cNvPr>
                <p14:cNvContentPartPr/>
                <p14:nvPr/>
              </p14:nvContentPartPr>
              <p14:xfrm>
                <a:off x="8154280" y="5754120"/>
                <a:ext cx="64440" cy="64800"/>
              </p14:xfrm>
            </p:contentPart>
          </mc:Choice>
          <mc:Fallback>
            <p:pic>
              <p:nvPicPr>
                <p:cNvPr id="235" name="Freihand 234">
                  <a:extLst>
                    <a:ext uri="{FF2B5EF4-FFF2-40B4-BE49-F238E27FC236}">
                      <a16:creationId xmlns:a16="http://schemas.microsoft.com/office/drawing/2014/main" id="{090BD806-A8CB-4BEB-9F0B-D27911BF0C4D}"/>
                    </a:ext>
                  </a:extLst>
                </p:cNvPr>
                <p:cNvPicPr/>
                <p:nvPr/>
              </p:nvPicPr>
              <p:blipFill>
                <a:blip r:embed="rId430"/>
                <a:stretch>
                  <a:fillRect/>
                </a:stretch>
              </p:blipFill>
              <p:spPr>
                <a:xfrm>
                  <a:off x="8149960" y="5749800"/>
                  <a:ext cx="730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36" name="Freihand 235">
                  <a:extLst>
                    <a:ext uri="{FF2B5EF4-FFF2-40B4-BE49-F238E27FC236}">
                      <a16:creationId xmlns:a16="http://schemas.microsoft.com/office/drawing/2014/main" id="{66FF0BD7-05C4-48FE-96D0-4A479A9A22C2}"/>
                    </a:ext>
                  </a:extLst>
                </p14:cNvPr>
                <p14:cNvContentPartPr/>
                <p14:nvPr/>
              </p14:nvContentPartPr>
              <p14:xfrm>
                <a:off x="8237800" y="5726400"/>
                <a:ext cx="28080" cy="10080"/>
              </p14:xfrm>
            </p:contentPart>
          </mc:Choice>
          <mc:Fallback>
            <p:pic>
              <p:nvPicPr>
                <p:cNvPr id="236" name="Freihand 235">
                  <a:extLst>
                    <a:ext uri="{FF2B5EF4-FFF2-40B4-BE49-F238E27FC236}">
                      <a16:creationId xmlns:a16="http://schemas.microsoft.com/office/drawing/2014/main" id="{66FF0BD7-05C4-48FE-96D0-4A479A9A22C2}"/>
                    </a:ext>
                  </a:extLst>
                </p:cNvPr>
                <p:cNvPicPr/>
                <p:nvPr/>
              </p:nvPicPr>
              <p:blipFill>
                <a:blip r:embed="rId432"/>
                <a:stretch>
                  <a:fillRect/>
                </a:stretch>
              </p:blipFill>
              <p:spPr>
                <a:xfrm>
                  <a:off x="8233480" y="5722080"/>
                  <a:ext cx="367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37" name="Freihand 236">
                  <a:extLst>
                    <a:ext uri="{FF2B5EF4-FFF2-40B4-BE49-F238E27FC236}">
                      <a16:creationId xmlns:a16="http://schemas.microsoft.com/office/drawing/2014/main" id="{1AA4570A-473B-4EB2-A4C6-E64E05FD0EDD}"/>
                    </a:ext>
                  </a:extLst>
                </p14:cNvPr>
                <p14:cNvContentPartPr/>
                <p14:nvPr/>
              </p14:nvContentPartPr>
              <p14:xfrm>
                <a:off x="8247520" y="5711640"/>
                <a:ext cx="100800" cy="104040"/>
              </p14:xfrm>
            </p:contentPart>
          </mc:Choice>
          <mc:Fallback>
            <p:pic>
              <p:nvPicPr>
                <p:cNvPr id="237" name="Freihand 236">
                  <a:extLst>
                    <a:ext uri="{FF2B5EF4-FFF2-40B4-BE49-F238E27FC236}">
                      <a16:creationId xmlns:a16="http://schemas.microsoft.com/office/drawing/2014/main" id="{1AA4570A-473B-4EB2-A4C6-E64E05FD0EDD}"/>
                    </a:ext>
                  </a:extLst>
                </p:cNvPr>
                <p:cNvPicPr/>
                <p:nvPr/>
              </p:nvPicPr>
              <p:blipFill>
                <a:blip r:embed="rId434"/>
                <a:stretch>
                  <a:fillRect/>
                </a:stretch>
              </p:blipFill>
              <p:spPr>
                <a:xfrm>
                  <a:off x="8243200" y="5707320"/>
                  <a:ext cx="1094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38" name="Freihand 237">
                  <a:extLst>
                    <a:ext uri="{FF2B5EF4-FFF2-40B4-BE49-F238E27FC236}">
                      <a16:creationId xmlns:a16="http://schemas.microsoft.com/office/drawing/2014/main" id="{8020867F-1007-4609-A15B-72B1849E5CAC}"/>
                    </a:ext>
                  </a:extLst>
                </p14:cNvPr>
                <p14:cNvContentPartPr/>
                <p14:nvPr/>
              </p14:nvContentPartPr>
              <p14:xfrm>
                <a:off x="8314840" y="5664480"/>
                <a:ext cx="57240" cy="160920"/>
              </p14:xfrm>
            </p:contentPart>
          </mc:Choice>
          <mc:Fallback>
            <p:pic>
              <p:nvPicPr>
                <p:cNvPr id="238" name="Freihand 237">
                  <a:extLst>
                    <a:ext uri="{FF2B5EF4-FFF2-40B4-BE49-F238E27FC236}">
                      <a16:creationId xmlns:a16="http://schemas.microsoft.com/office/drawing/2014/main" id="{8020867F-1007-4609-A15B-72B1849E5CAC}"/>
                    </a:ext>
                  </a:extLst>
                </p:cNvPr>
                <p:cNvPicPr/>
                <p:nvPr/>
              </p:nvPicPr>
              <p:blipFill>
                <a:blip r:embed="rId436"/>
                <a:stretch>
                  <a:fillRect/>
                </a:stretch>
              </p:blipFill>
              <p:spPr>
                <a:xfrm>
                  <a:off x="8310520" y="5660160"/>
                  <a:ext cx="658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39" name="Freihand 238">
                  <a:extLst>
                    <a:ext uri="{FF2B5EF4-FFF2-40B4-BE49-F238E27FC236}">
                      <a16:creationId xmlns:a16="http://schemas.microsoft.com/office/drawing/2014/main" id="{11C22D0D-DE4F-4BEA-AB85-2CE307E16FC0}"/>
                    </a:ext>
                  </a:extLst>
                </p14:cNvPr>
                <p14:cNvContentPartPr/>
                <p14:nvPr/>
              </p14:nvContentPartPr>
              <p14:xfrm>
                <a:off x="8366680" y="5602200"/>
                <a:ext cx="55800" cy="74520"/>
              </p14:xfrm>
            </p:contentPart>
          </mc:Choice>
          <mc:Fallback>
            <p:pic>
              <p:nvPicPr>
                <p:cNvPr id="239" name="Freihand 238">
                  <a:extLst>
                    <a:ext uri="{FF2B5EF4-FFF2-40B4-BE49-F238E27FC236}">
                      <a16:creationId xmlns:a16="http://schemas.microsoft.com/office/drawing/2014/main" id="{11C22D0D-DE4F-4BEA-AB85-2CE307E16FC0}"/>
                    </a:ext>
                  </a:extLst>
                </p:cNvPr>
                <p:cNvPicPr/>
                <p:nvPr/>
              </p:nvPicPr>
              <p:blipFill>
                <a:blip r:embed="rId438"/>
                <a:stretch>
                  <a:fillRect/>
                </a:stretch>
              </p:blipFill>
              <p:spPr>
                <a:xfrm>
                  <a:off x="8362360" y="5597880"/>
                  <a:ext cx="644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40" name="Freihand 239">
                  <a:extLst>
                    <a:ext uri="{FF2B5EF4-FFF2-40B4-BE49-F238E27FC236}">
                      <a16:creationId xmlns:a16="http://schemas.microsoft.com/office/drawing/2014/main" id="{C377A6D6-2246-48FC-A5D0-AE0F05CC57F8}"/>
                    </a:ext>
                  </a:extLst>
                </p14:cNvPr>
                <p14:cNvContentPartPr/>
                <p14:nvPr/>
              </p14:nvContentPartPr>
              <p14:xfrm>
                <a:off x="8398720" y="5691840"/>
                <a:ext cx="91800" cy="162000"/>
              </p14:xfrm>
            </p:contentPart>
          </mc:Choice>
          <mc:Fallback>
            <p:pic>
              <p:nvPicPr>
                <p:cNvPr id="240" name="Freihand 239">
                  <a:extLst>
                    <a:ext uri="{FF2B5EF4-FFF2-40B4-BE49-F238E27FC236}">
                      <a16:creationId xmlns:a16="http://schemas.microsoft.com/office/drawing/2014/main" id="{C377A6D6-2246-48FC-A5D0-AE0F05CC57F8}"/>
                    </a:ext>
                  </a:extLst>
                </p:cNvPr>
                <p:cNvPicPr/>
                <p:nvPr/>
              </p:nvPicPr>
              <p:blipFill>
                <a:blip r:embed="rId440"/>
                <a:stretch>
                  <a:fillRect/>
                </a:stretch>
              </p:blipFill>
              <p:spPr>
                <a:xfrm>
                  <a:off x="8394400" y="5687520"/>
                  <a:ext cx="1004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41" name="Freihand 240">
                  <a:extLst>
                    <a:ext uri="{FF2B5EF4-FFF2-40B4-BE49-F238E27FC236}">
                      <a16:creationId xmlns:a16="http://schemas.microsoft.com/office/drawing/2014/main" id="{71F97FBA-FB96-41C1-8341-B9C6DB3947E0}"/>
                    </a:ext>
                  </a:extLst>
                </p14:cNvPr>
                <p14:cNvContentPartPr/>
                <p14:nvPr/>
              </p14:nvContentPartPr>
              <p14:xfrm>
                <a:off x="8476120" y="5733600"/>
                <a:ext cx="56160" cy="87120"/>
              </p14:xfrm>
            </p:contentPart>
          </mc:Choice>
          <mc:Fallback>
            <p:pic>
              <p:nvPicPr>
                <p:cNvPr id="241" name="Freihand 240">
                  <a:extLst>
                    <a:ext uri="{FF2B5EF4-FFF2-40B4-BE49-F238E27FC236}">
                      <a16:creationId xmlns:a16="http://schemas.microsoft.com/office/drawing/2014/main" id="{71F97FBA-FB96-41C1-8341-B9C6DB3947E0}"/>
                    </a:ext>
                  </a:extLst>
                </p:cNvPr>
                <p:cNvPicPr/>
                <p:nvPr/>
              </p:nvPicPr>
              <p:blipFill>
                <a:blip r:embed="rId442"/>
                <a:stretch>
                  <a:fillRect/>
                </a:stretch>
              </p:blipFill>
              <p:spPr>
                <a:xfrm>
                  <a:off x="8471800" y="5729280"/>
                  <a:ext cx="648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42" name="Freihand 241">
                  <a:extLst>
                    <a:ext uri="{FF2B5EF4-FFF2-40B4-BE49-F238E27FC236}">
                      <a16:creationId xmlns:a16="http://schemas.microsoft.com/office/drawing/2014/main" id="{8887D687-6408-4FFC-8CBF-169C726ECB59}"/>
                    </a:ext>
                  </a:extLst>
                </p14:cNvPr>
                <p14:cNvContentPartPr/>
                <p14:nvPr/>
              </p14:nvContentPartPr>
              <p14:xfrm>
                <a:off x="7938640" y="5977680"/>
                <a:ext cx="20880" cy="113760"/>
              </p14:xfrm>
            </p:contentPart>
          </mc:Choice>
          <mc:Fallback>
            <p:pic>
              <p:nvPicPr>
                <p:cNvPr id="242" name="Freihand 241">
                  <a:extLst>
                    <a:ext uri="{FF2B5EF4-FFF2-40B4-BE49-F238E27FC236}">
                      <a16:creationId xmlns:a16="http://schemas.microsoft.com/office/drawing/2014/main" id="{8887D687-6408-4FFC-8CBF-169C726ECB59}"/>
                    </a:ext>
                  </a:extLst>
                </p:cNvPr>
                <p:cNvPicPr/>
                <p:nvPr/>
              </p:nvPicPr>
              <p:blipFill>
                <a:blip r:embed="rId444"/>
                <a:stretch>
                  <a:fillRect/>
                </a:stretch>
              </p:blipFill>
              <p:spPr>
                <a:xfrm>
                  <a:off x="7934320" y="5973360"/>
                  <a:ext cx="295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43" name="Freihand 242">
                  <a:extLst>
                    <a:ext uri="{FF2B5EF4-FFF2-40B4-BE49-F238E27FC236}">
                      <a16:creationId xmlns:a16="http://schemas.microsoft.com/office/drawing/2014/main" id="{BD639930-F098-4775-8DF8-5C34DCD72BF5}"/>
                    </a:ext>
                  </a:extLst>
                </p14:cNvPr>
                <p14:cNvContentPartPr/>
                <p14:nvPr/>
              </p14:nvContentPartPr>
              <p14:xfrm>
                <a:off x="7906240" y="6013680"/>
                <a:ext cx="90720" cy="9360"/>
              </p14:xfrm>
            </p:contentPart>
          </mc:Choice>
          <mc:Fallback>
            <p:pic>
              <p:nvPicPr>
                <p:cNvPr id="243" name="Freihand 242">
                  <a:extLst>
                    <a:ext uri="{FF2B5EF4-FFF2-40B4-BE49-F238E27FC236}">
                      <a16:creationId xmlns:a16="http://schemas.microsoft.com/office/drawing/2014/main" id="{BD639930-F098-4775-8DF8-5C34DCD72BF5}"/>
                    </a:ext>
                  </a:extLst>
                </p:cNvPr>
                <p:cNvPicPr/>
                <p:nvPr/>
              </p:nvPicPr>
              <p:blipFill>
                <a:blip r:embed="rId446"/>
                <a:stretch>
                  <a:fillRect/>
                </a:stretch>
              </p:blipFill>
              <p:spPr>
                <a:xfrm>
                  <a:off x="7901920" y="6009360"/>
                  <a:ext cx="993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44" name="Freihand 243">
                  <a:extLst>
                    <a:ext uri="{FF2B5EF4-FFF2-40B4-BE49-F238E27FC236}">
                      <a16:creationId xmlns:a16="http://schemas.microsoft.com/office/drawing/2014/main" id="{0C9851BB-3CF4-45CE-9EC0-C0AA6E01A0D9}"/>
                    </a:ext>
                  </a:extLst>
                </p14:cNvPr>
                <p14:cNvContentPartPr/>
                <p14:nvPr/>
              </p14:nvContentPartPr>
              <p14:xfrm>
                <a:off x="8019280" y="5942760"/>
                <a:ext cx="81000" cy="132120"/>
              </p14:xfrm>
            </p:contentPart>
          </mc:Choice>
          <mc:Fallback>
            <p:pic>
              <p:nvPicPr>
                <p:cNvPr id="244" name="Freihand 243">
                  <a:extLst>
                    <a:ext uri="{FF2B5EF4-FFF2-40B4-BE49-F238E27FC236}">
                      <a16:creationId xmlns:a16="http://schemas.microsoft.com/office/drawing/2014/main" id="{0C9851BB-3CF4-45CE-9EC0-C0AA6E01A0D9}"/>
                    </a:ext>
                  </a:extLst>
                </p:cNvPr>
                <p:cNvPicPr/>
                <p:nvPr/>
              </p:nvPicPr>
              <p:blipFill>
                <a:blip r:embed="rId448"/>
                <a:stretch>
                  <a:fillRect/>
                </a:stretch>
              </p:blipFill>
              <p:spPr>
                <a:xfrm>
                  <a:off x="8014960" y="5938440"/>
                  <a:ext cx="896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45" name="Freihand 244">
                  <a:extLst>
                    <a:ext uri="{FF2B5EF4-FFF2-40B4-BE49-F238E27FC236}">
                      <a16:creationId xmlns:a16="http://schemas.microsoft.com/office/drawing/2014/main" id="{FB64AED9-FEEB-4E13-82BA-1154ADF668CB}"/>
                    </a:ext>
                  </a:extLst>
                </p14:cNvPr>
                <p14:cNvContentPartPr/>
                <p14:nvPr/>
              </p14:nvContentPartPr>
              <p14:xfrm>
                <a:off x="8071120" y="5969760"/>
                <a:ext cx="71640" cy="97920"/>
              </p14:xfrm>
            </p:contentPart>
          </mc:Choice>
          <mc:Fallback>
            <p:pic>
              <p:nvPicPr>
                <p:cNvPr id="245" name="Freihand 244">
                  <a:extLst>
                    <a:ext uri="{FF2B5EF4-FFF2-40B4-BE49-F238E27FC236}">
                      <a16:creationId xmlns:a16="http://schemas.microsoft.com/office/drawing/2014/main" id="{FB64AED9-FEEB-4E13-82BA-1154ADF668CB}"/>
                    </a:ext>
                  </a:extLst>
                </p:cNvPr>
                <p:cNvPicPr/>
                <p:nvPr/>
              </p:nvPicPr>
              <p:blipFill>
                <a:blip r:embed="rId450"/>
                <a:stretch>
                  <a:fillRect/>
                </a:stretch>
              </p:blipFill>
              <p:spPr>
                <a:xfrm>
                  <a:off x="8066800" y="5965440"/>
                  <a:ext cx="802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46" name="Freihand 245">
                  <a:extLst>
                    <a:ext uri="{FF2B5EF4-FFF2-40B4-BE49-F238E27FC236}">
                      <a16:creationId xmlns:a16="http://schemas.microsoft.com/office/drawing/2014/main" id="{08BE7967-A20F-49F0-9C92-F824396210C2}"/>
                    </a:ext>
                  </a:extLst>
                </p14:cNvPr>
                <p14:cNvContentPartPr/>
                <p14:nvPr/>
              </p14:nvContentPartPr>
              <p14:xfrm>
                <a:off x="8075800" y="5991720"/>
                <a:ext cx="88200" cy="29880"/>
              </p14:xfrm>
            </p:contentPart>
          </mc:Choice>
          <mc:Fallback>
            <p:pic>
              <p:nvPicPr>
                <p:cNvPr id="246" name="Freihand 245">
                  <a:extLst>
                    <a:ext uri="{FF2B5EF4-FFF2-40B4-BE49-F238E27FC236}">
                      <a16:creationId xmlns:a16="http://schemas.microsoft.com/office/drawing/2014/main" id="{08BE7967-A20F-49F0-9C92-F824396210C2}"/>
                    </a:ext>
                  </a:extLst>
                </p:cNvPr>
                <p:cNvPicPr/>
                <p:nvPr/>
              </p:nvPicPr>
              <p:blipFill>
                <a:blip r:embed="rId452"/>
                <a:stretch>
                  <a:fillRect/>
                </a:stretch>
              </p:blipFill>
              <p:spPr>
                <a:xfrm>
                  <a:off x="8071480" y="5987400"/>
                  <a:ext cx="968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47" name="Freihand 246">
                  <a:extLst>
                    <a:ext uri="{FF2B5EF4-FFF2-40B4-BE49-F238E27FC236}">
                      <a16:creationId xmlns:a16="http://schemas.microsoft.com/office/drawing/2014/main" id="{D0AD10B8-C251-4C3F-BFF7-F3B816DC79A2}"/>
                    </a:ext>
                  </a:extLst>
                </p14:cNvPr>
                <p14:cNvContentPartPr/>
                <p14:nvPr/>
              </p14:nvContentPartPr>
              <p14:xfrm>
                <a:off x="8152480" y="5983800"/>
                <a:ext cx="134640" cy="138600"/>
              </p14:xfrm>
            </p:contentPart>
          </mc:Choice>
          <mc:Fallback>
            <p:pic>
              <p:nvPicPr>
                <p:cNvPr id="247" name="Freihand 246">
                  <a:extLst>
                    <a:ext uri="{FF2B5EF4-FFF2-40B4-BE49-F238E27FC236}">
                      <a16:creationId xmlns:a16="http://schemas.microsoft.com/office/drawing/2014/main" id="{D0AD10B8-C251-4C3F-BFF7-F3B816DC79A2}"/>
                    </a:ext>
                  </a:extLst>
                </p:cNvPr>
                <p:cNvPicPr/>
                <p:nvPr/>
              </p:nvPicPr>
              <p:blipFill>
                <a:blip r:embed="rId454"/>
                <a:stretch>
                  <a:fillRect/>
                </a:stretch>
              </p:blipFill>
              <p:spPr>
                <a:xfrm>
                  <a:off x="8148160" y="5979480"/>
                  <a:ext cx="1432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48" name="Freihand 247">
                  <a:extLst>
                    <a:ext uri="{FF2B5EF4-FFF2-40B4-BE49-F238E27FC236}">
                      <a16:creationId xmlns:a16="http://schemas.microsoft.com/office/drawing/2014/main" id="{D9E7355B-7716-4F5D-992F-67947C6E1D45}"/>
                    </a:ext>
                  </a:extLst>
                </p14:cNvPr>
                <p14:cNvContentPartPr/>
                <p14:nvPr/>
              </p14:nvContentPartPr>
              <p14:xfrm>
                <a:off x="8250760" y="5962560"/>
                <a:ext cx="117000" cy="153000"/>
              </p14:xfrm>
            </p:contentPart>
          </mc:Choice>
          <mc:Fallback>
            <p:pic>
              <p:nvPicPr>
                <p:cNvPr id="248" name="Freihand 247">
                  <a:extLst>
                    <a:ext uri="{FF2B5EF4-FFF2-40B4-BE49-F238E27FC236}">
                      <a16:creationId xmlns:a16="http://schemas.microsoft.com/office/drawing/2014/main" id="{D9E7355B-7716-4F5D-992F-67947C6E1D45}"/>
                    </a:ext>
                  </a:extLst>
                </p:cNvPr>
                <p:cNvPicPr/>
                <p:nvPr/>
              </p:nvPicPr>
              <p:blipFill>
                <a:blip r:embed="rId456"/>
                <a:stretch>
                  <a:fillRect/>
                </a:stretch>
              </p:blipFill>
              <p:spPr>
                <a:xfrm>
                  <a:off x="8246440" y="5958240"/>
                  <a:ext cx="1256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49" name="Freihand 248">
                  <a:extLst>
                    <a:ext uri="{FF2B5EF4-FFF2-40B4-BE49-F238E27FC236}">
                      <a16:creationId xmlns:a16="http://schemas.microsoft.com/office/drawing/2014/main" id="{A337AB9B-170A-47F0-9459-340026D8F43F}"/>
                    </a:ext>
                  </a:extLst>
                </p14:cNvPr>
                <p14:cNvContentPartPr/>
                <p14:nvPr/>
              </p14:nvContentPartPr>
              <p14:xfrm>
                <a:off x="8348320" y="5932320"/>
                <a:ext cx="46440" cy="160200"/>
              </p14:xfrm>
            </p:contentPart>
          </mc:Choice>
          <mc:Fallback>
            <p:pic>
              <p:nvPicPr>
                <p:cNvPr id="249" name="Freihand 248">
                  <a:extLst>
                    <a:ext uri="{FF2B5EF4-FFF2-40B4-BE49-F238E27FC236}">
                      <a16:creationId xmlns:a16="http://schemas.microsoft.com/office/drawing/2014/main" id="{A337AB9B-170A-47F0-9459-340026D8F43F}"/>
                    </a:ext>
                  </a:extLst>
                </p:cNvPr>
                <p:cNvPicPr/>
                <p:nvPr/>
              </p:nvPicPr>
              <p:blipFill>
                <a:blip r:embed="rId458"/>
                <a:stretch>
                  <a:fillRect/>
                </a:stretch>
              </p:blipFill>
              <p:spPr>
                <a:xfrm>
                  <a:off x="8344000" y="5928000"/>
                  <a:ext cx="550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50" name="Freihand 249">
                  <a:extLst>
                    <a:ext uri="{FF2B5EF4-FFF2-40B4-BE49-F238E27FC236}">
                      <a16:creationId xmlns:a16="http://schemas.microsoft.com/office/drawing/2014/main" id="{10935942-AE27-4140-9FDB-C323ECE521E9}"/>
                    </a:ext>
                  </a:extLst>
                </p14:cNvPr>
                <p14:cNvContentPartPr/>
                <p14:nvPr/>
              </p14:nvContentPartPr>
              <p14:xfrm>
                <a:off x="8402680" y="5885160"/>
                <a:ext cx="57600" cy="50760"/>
              </p14:xfrm>
            </p:contentPart>
          </mc:Choice>
          <mc:Fallback>
            <p:pic>
              <p:nvPicPr>
                <p:cNvPr id="250" name="Freihand 249">
                  <a:extLst>
                    <a:ext uri="{FF2B5EF4-FFF2-40B4-BE49-F238E27FC236}">
                      <a16:creationId xmlns:a16="http://schemas.microsoft.com/office/drawing/2014/main" id="{10935942-AE27-4140-9FDB-C323ECE521E9}"/>
                    </a:ext>
                  </a:extLst>
                </p:cNvPr>
                <p:cNvPicPr/>
                <p:nvPr/>
              </p:nvPicPr>
              <p:blipFill>
                <a:blip r:embed="rId460"/>
                <a:stretch>
                  <a:fillRect/>
                </a:stretch>
              </p:blipFill>
              <p:spPr>
                <a:xfrm>
                  <a:off x="8398360" y="5880840"/>
                  <a:ext cx="662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52" name="Freihand 251">
                  <a:extLst>
                    <a:ext uri="{FF2B5EF4-FFF2-40B4-BE49-F238E27FC236}">
                      <a16:creationId xmlns:a16="http://schemas.microsoft.com/office/drawing/2014/main" id="{2D916964-0C72-4C32-ABDF-A42187F956F6}"/>
                    </a:ext>
                  </a:extLst>
                </p14:cNvPr>
                <p14:cNvContentPartPr/>
                <p14:nvPr/>
              </p14:nvContentPartPr>
              <p14:xfrm>
                <a:off x="8452360" y="5938080"/>
                <a:ext cx="74880" cy="129960"/>
              </p14:xfrm>
            </p:contentPart>
          </mc:Choice>
          <mc:Fallback>
            <p:pic>
              <p:nvPicPr>
                <p:cNvPr id="252" name="Freihand 251">
                  <a:extLst>
                    <a:ext uri="{FF2B5EF4-FFF2-40B4-BE49-F238E27FC236}">
                      <a16:creationId xmlns:a16="http://schemas.microsoft.com/office/drawing/2014/main" id="{2D916964-0C72-4C32-ABDF-A42187F956F6}"/>
                    </a:ext>
                  </a:extLst>
                </p:cNvPr>
                <p:cNvPicPr/>
                <p:nvPr/>
              </p:nvPicPr>
              <p:blipFill>
                <a:blip r:embed="rId462"/>
                <a:stretch>
                  <a:fillRect/>
                </a:stretch>
              </p:blipFill>
              <p:spPr>
                <a:xfrm>
                  <a:off x="8448040" y="5933760"/>
                  <a:ext cx="835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53" name="Freihand 252">
                  <a:extLst>
                    <a:ext uri="{FF2B5EF4-FFF2-40B4-BE49-F238E27FC236}">
                      <a16:creationId xmlns:a16="http://schemas.microsoft.com/office/drawing/2014/main" id="{A0260EC4-D52D-4B85-8179-AF07DA3BF786}"/>
                    </a:ext>
                  </a:extLst>
                </p14:cNvPr>
                <p14:cNvContentPartPr/>
                <p14:nvPr/>
              </p14:nvContentPartPr>
              <p14:xfrm>
                <a:off x="8494840" y="5967240"/>
                <a:ext cx="70200" cy="123840"/>
              </p14:xfrm>
            </p:contentPart>
          </mc:Choice>
          <mc:Fallback>
            <p:pic>
              <p:nvPicPr>
                <p:cNvPr id="253" name="Freihand 252">
                  <a:extLst>
                    <a:ext uri="{FF2B5EF4-FFF2-40B4-BE49-F238E27FC236}">
                      <a16:creationId xmlns:a16="http://schemas.microsoft.com/office/drawing/2014/main" id="{A0260EC4-D52D-4B85-8179-AF07DA3BF786}"/>
                    </a:ext>
                  </a:extLst>
                </p:cNvPr>
                <p:cNvPicPr/>
                <p:nvPr/>
              </p:nvPicPr>
              <p:blipFill>
                <a:blip r:embed="rId464"/>
                <a:stretch>
                  <a:fillRect/>
                </a:stretch>
              </p:blipFill>
              <p:spPr>
                <a:xfrm>
                  <a:off x="8490520" y="5962920"/>
                  <a:ext cx="788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55" name="Freihand 254">
                  <a:extLst>
                    <a:ext uri="{FF2B5EF4-FFF2-40B4-BE49-F238E27FC236}">
                      <a16:creationId xmlns:a16="http://schemas.microsoft.com/office/drawing/2014/main" id="{C75D7C1E-3CE6-4E31-9EBC-55CD324B5A51}"/>
                    </a:ext>
                  </a:extLst>
                </p14:cNvPr>
                <p14:cNvContentPartPr/>
                <p14:nvPr/>
              </p14:nvContentPartPr>
              <p14:xfrm>
                <a:off x="8521840" y="5843760"/>
                <a:ext cx="103680" cy="312120"/>
              </p14:xfrm>
            </p:contentPart>
          </mc:Choice>
          <mc:Fallback>
            <p:pic>
              <p:nvPicPr>
                <p:cNvPr id="255" name="Freihand 254">
                  <a:extLst>
                    <a:ext uri="{FF2B5EF4-FFF2-40B4-BE49-F238E27FC236}">
                      <a16:creationId xmlns:a16="http://schemas.microsoft.com/office/drawing/2014/main" id="{C75D7C1E-3CE6-4E31-9EBC-55CD324B5A51}"/>
                    </a:ext>
                  </a:extLst>
                </p:cNvPr>
                <p:cNvPicPr/>
                <p:nvPr/>
              </p:nvPicPr>
              <p:blipFill>
                <a:blip r:embed="rId466"/>
                <a:stretch>
                  <a:fillRect/>
                </a:stretch>
              </p:blipFill>
              <p:spPr>
                <a:xfrm>
                  <a:off x="8517520" y="5839440"/>
                  <a:ext cx="11232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74" name="Freihand 273">
                  <a:extLst>
                    <a:ext uri="{FF2B5EF4-FFF2-40B4-BE49-F238E27FC236}">
                      <a16:creationId xmlns:a16="http://schemas.microsoft.com/office/drawing/2014/main" id="{C90AB037-057A-4248-96FF-0CE76C8CA02F}"/>
                    </a:ext>
                  </a:extLst>
                </p14:cNvPr>
                <p14:cNvContentPartPr/>
                <p14:nvPr/>
              </p14:nvContentPartPr>
              <p14:xfrm>
                <a:off x="4123720" y="2888160"/>
                <a:ext cx="1898280" cy="1017720"/>
              </p14:xfrm>
            </p:contentPart>
          </mc:Choice>
          <mc:Fallback>
            <p:pic>
              <p:nvPicPr>
                <p:cNvPr id="274" name="Freihand 273">
                  <a:extLst>
                    <a:ext uri="{FF2B5EF4-FFF2-40B4-BE49-F238E27FC236}">
                      <a16:creationId xmlns:a16="http://schemas.microsoft.com/office/drawing/2014/main" id="{C90AB037-057A-4248-96FF-0CE76C8CA02F}"/>
                    </a:ext>
                  </a:extLst>
                </p:cNvPr>
                <p:cNvPicPr/>
                <p:nvPr/>
              </p:nvPicPr>
              <p:blipFill>
                <a:blip r:embed="rId468"/>
                <a:stretch>
                  <a:fillRect/>
                </a:stretch>
              </p:blipFill>
              <p:spPr>
                <a:xfrm>
                  <a:off x="4119400" y="2883840"/>
                  <a:ext cx="1906920" cy="10263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75" name="Freihand 274">
                  <a:extLst>
                    <a:ext uri="{FF2B5EF4-FFF2-40B4-BE49-F238E27FC236}">
                      <a16:creationId xmlns:a16="http://schemas.microsoft.com/office/drawing/2014/main" id="{F3F939FA-682A-4EE6-8E4D-4F7DE890F5D2}"/>
                    </a:ext>
                  </a:extLst>
                </p14:cNvPr>
                <p14:cNvContentPartPr/>
                <p14:nvPr/>
              </p14:nvContentPartPr>
              <p14:xfrm>
                <a:off x="5558320" y="3466680"/>
                <a:ext cx="840240" cy="1691640"/>
              </p14:xfrm>
            </p:contentPart>
          </mc:Choice>
          <mc:Fallback>
            <p:pic>
              <p:nvPicPr>
                <p:cNvPr id="275" name="Freihand 274">
                  <a:extLst>
                    <a:ext uri="{FF2B5EF4-FFF2-40B4-BE49-F238E27FC236}">
                      <a16:creationId xmlns:a16="http://schemas.microsoft.com/office/drawing/2014/main" id="{F3F939FA-682A-4EE6-8E4D-4F7DE890F5D2}"/>
                    </a:ext>
                  </a:extLst>
                </p:cNvPr>
                <p:cNvPicPr/>
                <p:nvPr/>
              </p:nvPicPr>
              <p:blipFill>
                <a:blip r:embed="rId470"/>
                <a:stretch>
                  <a:fillRect/>
                </a:stretch>
              </p:blipFill>
              <p:spPr>
                <a:xfrm>
                  <a:off x="5554000" y="3462360"/>
                  <a:ext cx="848880" cy="17002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76" name="Freihand 275">
                  <a:extLst>
                    <a:ext uri="{FF2B5EF4-FFF2-40B4-BE49-F238E27FC236}">
                      <a16:creationId xmlns:a16="http://schemas.microsoft.com/office/drawing/2014/main" id="{6B740FD9-97F9-4819-9839-1BC915EDBA01}"/>
                    </a:ext>
                  </a:extLst>
                </p14:cNvPr>
                <p14:cNvContentPartPr/>
                <p14:nvPr/>
              </p14:nvContentPartPr>
              <p14:xfrm>
                <a:off x="5502880" y="4942680"/>
                <a:ext cx="240480" cy="301680"/>
              </p14:xfrm>
            </p:contentPart>
          </mc:Choice>
          <mc:Fallback>
            <p:pic>
              <p:nvPicPr>
                <p:cNvPr id="276" name="Freihand 275">
                  <a:extLst>
                    <a:ext uri="{FF2B5EF4-FFF2-40B4-BE49-F238E27FC236}">
                      <a16:creationId xmlns:a16="http://schemas.microsoft.com/office/drawing/2014/main" id="{6B740FD9-97F9-4819-9839-1BC915EDBA01}"/>
                    </a:ext>
                  </a:extLst>
                </p:cNvPr>
                <p:cNvPicPr/>
                <p:nvPr/>
              </p:nvPicPr>
              <p:blipFill>
                <a:blip r:embed="rId472"/>
                <a:stretch>
                  <a:fillRect/>
                </a:stretch>
              </p:blipFill>
              <p:spPr>
                <a:xfrm>
                  <a:off x="5498560" y="4938360"/>
                  <a:ext cx="24912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78" name="Freihand 277">
                  <a:extLst>
                    <a:ext uri="{FF2B5EF4-FFF2-40B4-BE49-F238E27FC236}">
                      <a16:creationId xmlns:a16="http://schemas.microsoft.com/office/drawing/2014/main" id="{DB09D4B2-3B72-4286-840A-AE56129B1D3B}"/>
                    </a:ext>
                  </a:extLst>
                </p14:cNvPr>
                <p14:cNvContentPartPr/>
                <p14:nvPr/>
              </p14:nvContentPartPr>
              <p14:xfrm>
                <a:off x="6438160" y="5062920"/>
                <a:ext cx="636840" cy="668160"/>
              </p14:xfrm>
            </p:contentPart>
          </mc:Choice>
          <mc:Fallback>
            <p:pic>
              <p:nvPicPr>
                <p:cNvPr id="278" name="Freihand 277">
                  <a:extLst>
                    <a:ext uri="{FF2B5EF4-FFF2-40B4-BE49-F238E27FC236}">
                      <a16:creationId xmlns:a16="http://schemas.microsoft.com/office/drawing/2014/main" id="{DB09D4B2-3B72-4286-840A-AE56129B1D3B}"/>
                    </a:ext>
                  </a:extLst>
                </p:cNvPr>
                <p:cNvPicPr/>
                <p:nvPr/>
              </p:nvPicPr>
              <p:blipFill>
                <a:blip r:embed="rId474"/>
                <a:stretch>
                  <a:fillRect/>
                </a:stretch>
              </p:blipFill>
              <p:spPr>
                <a:xfrm>
                  <a:off x="6433840" y="5058600"/>
                  <a:ext cx="645480" cy="6768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79" name="Freihand 278">
                  <a:extLst>
                    <a:ext uri="{FF2B5EF4-FFF2-40B4-BE49-F238E27FC236}">
                      <a16:creationId xmlns:a16="http://schemas.microsoft.com/office/drawing/2014/main" id="{1F02B627-C36D-40C7-A291-2708598FA495}"/>
                    </a:ext>
                  </a:extLst>
                </p14:cNvPr>
                <p14:cNvContentPartPr/>
                <p14:nvPr/>
              </p14:nvContentPartPr>
              <p14:xfrm>
                <a:off x="4362400" y="1643640"/>
                <a:ext cx="2517480" cy="3221280"/>
              </p14:xfrm>
            </p:contentPart>
          </mc:Choice>
          <mc:Fallback>
            <p:pic>
              <p:nvPicPr>
                <p:cNvPr id="279" name="Freihand 278">
                  <a:extLst>
                    <a:ext uri="{FF2B5EF4-FFF2-40B4-BE49-F238E27FC236}">
                      <a16:creationId xmlns:a16="http://schemas.microsoft.com/office/drawing/2014/main" id="{1F02B627-C36D-40C7-A291-2708598FA495}"/>
                    </a:ext>
                  </a:extLst>
                </p:cNvPr>
                <p:cNvPicPr/>
                <p:nvPr/>
              </p:nvPicPr>
              <p:blipFill>
                <a:blip r:embed="rId476"/>
                <a:stretch>
                  <a:fillRect/>
                </a:stretch>
              </p:blipFill>
              <p:spPr>
                <a:xfrm>
                  <a:off x="4358080" y="1639320"/>
                  <a:ext cx="2526120" cy="32299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80" name="Freihand 279">
                  <a:extLst>
                    <a:ext uri="{FF2B5EF4-FFF2-40B4-BE49-F238E27FC236}">
                      <a16:creationId xmlns:a16="http://schemas.microsoft.com/office/drawing/2014/main" id="{391C4BAF-28BC-43EA-8B22-CE705D7DD77B}"/>
                    </a:ext>
                  </a:extLst>
                </p14:cNvPr>
                <p14:cNvContentPartPr/>
                <p14:nvPr/>
              </p14:nvContentPartPr>
              <p14:xfrm>
                <a:off x="6774400" y="4618320"/>
                <a:ext cx="176040" cy="327960"/>
              </p14:xfrm>
            </p:contentPart>
          </mc:Choice>
          <mc:Fallback>
            <p:pic>
              <p:nvPicPr>
                <p:cNvPr id="280" name="Freihand 279">
                  <a:extLst>
                    <a:ext uri="{FF2B5EF4-FFF2-40B4-BE49-F238E27FC236}">
                      <a16:creationId xmlns:a16="http://schemas.microsoft.com/office/drawing/2014/main" id="{391C4BAF-28BC-43EA-8B22-CE705D7DD77B}"/>
                    </a:ext>
                  </a:extLst>
                </p:cNvPr>
                <p:cNvPicPr/>
                <p:nvPr/>
              </p:nvPicPr>
              <p:blipFill>
                <a:blip r:embed="rId478"/>
                <a:stretch>
                  <a:fillRect/>
                </a:stretch>
              </p:blipFill>
              <p:spPr>
                <a:xfrm>
                  <a:off x="6770080" y="4614000"/>
                  <a:ext cx="18468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83" name="Freihand 282">
                  <a:extLst>
                    <a:ext uri="{FF2B5EF4-FFF2-40B4-BE49-F238E27FC236}">
                      <a16:creationId xmlns:a16="http://schemas.microsoft.com/office/drawing/2014/main" id="{7F2F8ED0-1666-4363-B3FD-B8CE58176040}"/>
                    </a:ext>
                  </a:extLst>
                </p14:cNvPr>
                <p14:cNvContentPartPr/>
                <p14:nvPr/>
              </p14:nvContentPartPr>
              <p14:xfrm>
                <a:off x="4916800" y="5903520"/>
                <a:ext cx="537120" cy="589680"/>
              </p14:xfrm>
            </p:contentPart>
          </mc:Choice>
          <mc:Fallback>
            <p:pic>
              <p:nvPicPr>
                <p:cNvPr id="283" name="Freihand 282">
                  <a:extLst>
                    <a:ext uri="{FF2B5EF4-FFF2-40B4-BE49-F238E27FC236}">
                      <a16:creationId xmlns:a16="http://schemas.microsoft.com/office/drawing/2014/main" id="{7F2F8ED0-1666-4363-B3FD-B8CE58176040}"/>
                    </a:ext>
                  </a:extLst>
                </p:cNvPr>
                <p:cNvPicPr/>
                <p:nvPr/>
              </p:nvPicPr>
              <p:blipFill>
                <a:blip r:embed="rId480"/>
                <a:stretch>
                  <a:fillRect/>
                </a:stretch>
              </p:blipFill>
              <p:spPr>
                <a:xfrm>
                  <a:off x="4912480" y="5899200"/>
                  <a:ext cx="545760" cy="5983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84" name="Freihand 283">
                  <a:extLst>
                    <a:ext uri="{FF2B5EF4-FFF2-40B4-BE49-F238E27FC236}">
                      <a16:creationId xmlns:a16="http://schemas.microsoft.com/office/drawing/2014/main" id="{D6964D59-B35D-4917-8946-86EC5DBE78FA}"/>
                    </a:ext>
                  </a:extLst>
                </p14:cNvPr>
                <p14:cNvContentPartPr/>
                <p14:nvPr/>
              </p14:nvContentPartPr>
              <p14:xfrm>
                <a:off x="4449520" y="4331400"/>
                <a:ext cx="651600" cy="1646640"/>
              </p14:xfrm>
            </p:contentPart>
          </mc:Choice>
          <mc:Fallback>
            <p:pic>
              <p:nvPicPr>
                <p:cNvPr id="284" name="Freihand 283">
                  <a:extLst>
                    <a:ext uri="{FF2B5EF4-FFF2-40B4-BE49-F238E27FC236}">
                      <a16:creationId xmlns:a16="http://schemas.microsoft.com/office/drawing/2014/main" id="{D6964D59-B35D-4917-8946-86EC5DBE78FA}"/>
                    </a:ext>
                  </a:extLst>
                </p:cNvPr>
                <p:cNvPicPr/>
                <p:nvPr/>
              </p:nvPicPr>
              <p:blipFill>
                <a:blip r:embed="rId482"/>
                <a:stretch>
                  <a:fillRect/>
                </a:stretch>
              </p:blipFill>
              <p:spPr>
                <a:xfrm>
                  <a:off x="4445200" y="4327080"/>
                  <a:ext cx="660240" cy="16552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85" name="Freihand 284">
                  <a:extLst>
                    <a:ext uri="{FF2B5EF4-FFF2-40B4-BE49-F238E27FC236}">
                      <a16:creationId xmlns:a16="http://schemas.microsoft.com/office/drawing/2014/main" id="{31ED0B4C-E577-4EFB-9923-4A867A62089B}"/>
                    </a:ext>
                  </a:extLst>
                </p14:cNvPr>
                <p14:cNvContentPartPr/>
                <p14:nvPr/>
              </p14:nvContentPartPr>
              <p14:xfrm>
                <a:off x="4976200" y="5704800"/>
                <a:ext cx="237600" cy="272880"/>
              </p14:xfrm>
            </p:contentPart>
          </mc:Choice>
          <mc:Fallback>
            <p:pic>
              <p:nvPicPr>
                <p:cNvPr id="285" name="Freihand 284">
                  <a:extLst>
                    <a:ext uri="{FF2B5EF4-FFF2-40B4-BE49-F238E27FC236}">
                      <a16:creationId xmlns:a16="http://schemas.microsoft.com/office/drawing/2014/main" id="{31ED0B4C-E577-4EFB-9923-4A867A62089B}"/>
                    </a:ext>
                  </a:extLst>
                </p:cNvPr>
                <p:cNvPicPr/>
                <p:nvPr/>
              </p:nvPicPr>
              <p:blipFill>
                <a:blip r:embed="rId484"/>
                <a:stretch>
                  <a:fillRect/>
                </a:stretch>
              </p:blipFill>
              <p:spPr>
                <a:xfrm>
                  <a:off x="4971880" y="5700480"/>
                  <a:ext cx="24624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87" name="Freihand 286">
                  <a:extLst>
                    <a:ext uri="{FF2B5EF4-FFF2-40B4-BE49-F238E27FC236}">
                      <a16:creationId xmlns:a16="http://schemas.microsoft.com/office/drawing/2014/main" id="{D8A66F0E-9E07-4991-8767-18B7FC3825CA}"/>
                    </a:ext>
                  </a:extLst>
                </p14:cNvPr>
                <p14:cNvContentPartPr/>
                <p14:nvPr/>
              </p14:nvContentPartPr>
              <p14:xfrm>
                <a:off x="3102760" y="6357120"/>
                <a:ext cx="692640" cy="84600"/>
              </p14:xfrm>
            </p:contentPart>
          </mc:Choice>
          <mc:Fallback>
            <p:pic>
              <p:nvPicPr>
                <p:cNvPr id="287" name="Freihand 286">
                  <a:extLst>
                    <a:ext uri="{FF2B5EF4-FFF2-40B4-BE49-F238E27FC236}">
                      <a16:creationId xmlns:a16="http://schemas.microsoft.com/office/drawing/2014/main" id="{D8A66F0E-9E07-4991-8767-18B7FC3825CA}"/>
                    </a:ext>
                  </a:extLst>
                </p:cNvPr>
                <p:cNvPicPr/>
                <p:nvPr/>
              </p:nvPicPr>
              <p:blipFill>
                <a:blip r:embed="rId486"/>
                <a:stretch>
                  <a:fillRect/>
                </a:stretch>
              </p:blipFill>
              <p:spPr>
                <a:xfrm>
                  <a:off x="3098440" y="6352800"/>
                  <a:ext cx="7012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91" name="Freihand 290">
                  <a:extLst>
                    <a:ext uri="{FF2B5EF4-FFF2-40B4-BE49-F238E27FC236}">
                      <a16:creationId xmlns:a16="http://schemas.microsoft.com/office/drawing/2014/main" id="{F1E9AE98-E83E-4799-8A51-CCA35E53380F}"/>
                    </a:ext>
                  </a:extLst>
                </p14:cNvPr>
                <p14:cNvContentPartPr/>
                <p14:nvPr/>
              </p14:nvContentPartPr>
              <p14:xfrm>
                <a:off x="809920" y="948840"/>
                <a:ext cx="6509880" cy="5958000"/>
              </p14:xfrm>
            </p:contentPart>
          </mc:Choice>
          <mc:Fallback>
            <p:pic>
              <p:nvPicPr>
                <p:cNvPr id="291" name="Freihand 290">
                  <a:extLst>
                    <a:ext uri="{FF2B5EF4-FFF2-40B4-BE49-F238E27FC236}">
                      <a16:creationId xmlns:a16="http://schemas.microsoft.com/office/drawing/2014/main" id="{F1E9AE98-E83E-4799-8A51-CCA35E53380F}"/>
                    </a:ext>
                  </a:extLst>
                </p:cNvPr>
                <p:cNvPicPr/>
                <p:nvPr/>
              </p:nvPicPr>
              <p:blipFill>
                <a:blip r:embed="rId488"/>
                <a:stretch>
                  <a:fillRect/>
                </a:stretch>
              </p:blipFill>
              <p:spPr>
                <a:xfrm>
                  <a:off x="805600" y="944520"/>
                  <a:ext cx="6518520" cy="5966640"/>
                </a:xfrm>
                <a:prstGeom prst="rect">
                  <a:avLst/>
                </a:prstGeom>
              </p:spPr>
            </p:pic>
          </mc:Fallback>
        </mc:AlternateContent>
      </p:grpSp>
    </p:spTree>
    <p:extLst>
      <p:ext uri="{BB962C8B-B14F-4D97-AF65-F5344CB8AC3E}">
        <p14:creationId xmlns:p14="http://schemas.microsoft.com/office/powerpoint/2010/main" val="3552388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673752" y="0"/>
            <a:ext cx="6516548" cy="6858000"/>
          </a:xfrm>
          <a:prstGeom prst="rect">
            <a:avLst/>
          </a:prstGeom>
          <a:noFill/>
        </p:spPr>
        <p:txBody>
          <a:bodyPr wrap="square" rtlCol="0">
            <a:noAutofit/>
          </a:bodyPr>
          <a:lstStyle/>
          <a:p>
            <a:pPr algn="ctr"/>
            <a:r>
              <a:rPr lang="de-DE" sz="2400" dirty="0">
                <a:solidFill>
                  <a:srgbClr val="000000"/>
                </a:solidFill>
              </a:rPr>
              <a:t>Sample Parameters</a:t>
            </a:r>
          </a:p>
          <a:p>
            <a:pPr algn="ct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Median</a:t>
            </a:r>
          </a:p>
          <a:p>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Arithmetic</a:t>
            </a:r>
            <a:r>
              <a:rPr lang="de-DE" sz="2000" dirty="0">
                <a:solidFill>
                  <a:srgbClr val="000000"/>
                </a:solidFill>
              </a:rPr>
              <a:t> </a:t>
            </a:r>
            <a:r>
              <a:rPr lang="de-DE" sz="2000" dirty="0" err="1">
                <a:solidFill>
                  <a:srgbClr val="000000"/>
                </a:solidFill>
              </a:rPr>
              <a:t>mean</a:t>
            </a:r>
            <a:r>
              <a:rPr lang="de-DE" sz="2000" dirty="0">
                <a:solidFill>
                  <a:srgbClr val="000000"/>
                </a:solidFill>
              </a:rPr>
              <a:t> (</a:t>
            </a:r>
            <a:r>
              <a:rPr lang="de-DE" sz="2000" dirty="0" err="1">
                <a:solidFill>
                  <a:srgbClr val="000000"/>
                </a:solidFill>
              </a:rPr>
              <a:t>first</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r>
              <a:rPr lang="de-DE" sz="2000" dirty="0" err="1">
                <a:solidFill>
                  <a:srgbClr val="000000"/>
                </a:solidFill>
              </a:rPr>
              <a:t>Geometric</a:t>
            </a:r>
            <a:r>
              <a:rPr lang="de-DE" sz="2000" dirty="0">
                <a:solidFill>
                  <a:srgbClr val="000000"/>
                </a:solidFill>
              </a:rPr>
              <a:t> </a:t>
            </a:r>
            <a:r>
              <a:rPr lang="de-DE" sz="2000" dirty="0" err="1">
                <a:solidFill>
                  <a:srgbClr val="000000"/>
                </a:solidFill>
              </a:rPr>
              <a:t>mean</a:t>
            </a: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Harmonic </a:t>
            </a:r>
            <a:r>
              <a:rPr lang="de-DE" sz="2000" dirty="0" err="1">
                <a:solidFill>
                  <a:srgbClr val="000000"/>
                </a:solidFill>
              </a:rPr>
              <a:t>mean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Range</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Mean absolute </a:t>
            </a:r>
            <a:r>
              <a:rPr lang="de-DE" sz="2000" dirty="0" err="1">
                <a:solidFill>
                  <a:srgbClr val="000000"/>
                </a:solidFill>
              </a:rPr>
              <a:t>deviation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Sample </a:t>
            </a:r>
            <a:r>
              <a:rPr lang="de-DE" sz="2000" dirty="0" err="1">
                <a:solidFill>
                  <a:srgbClr val="000000"/>
                </a:solidFill>
              </a:rPr>
              <a:t>Variance</a:t>
            </a:r>
            <a:r>
              <a:rPr lang="de-DE" sz="2000" dirty="0">
                <a:solidFill>
                  <a:srgbClr val="000000"/>
                </a:solidFill>
              </a:rPr>
              <a:t>: </a:t>
            </a:r>
            <a:r>
              <a:rPr lang="de-DE" sz="2000" dirty="0" err="1">
                <a:solidFill>
                  <a:srgbClr val="000000"/>
                </a:solidFill>
              </a:rPr>
              <a:t>biased</a:t>
            </a:r>
            <a:r>
              <a:rPr lang="de-DE" sz="2000" dirty="0">
                <a:solidFill>
                  <a:srgbClr val="000000"/>
                </a:solidFill>
              </a:rPr>
              <a:t> and </a:t>
            </a:r>
            <a:r>
              <a:rPr lang="de-DE" sz="2000" dirty="0" err="1">
                <a:solidFill>
                  <a:srgbClr val="000000"/>
                </a:solidFill>
              </a:rPr>
              <a:t>unbiased</a:t>
            </a:r>
            <a:r>
              <a:rPr lang="de-DE" sz="2000" dirty="0">
                <a:solidFill>
                  <a:srgbClr val="000000"/>
                </a:solidFill>
              </a:rPr>
              <a:t> (</a:t>
            </a:r>
            <a:r>
              <a:rPr lang="de-DE" sz="2000" dirty="0" err="1">
                <a:solidFill>
                  <a:srgbClr val="000000"/>
                </a:solidFill>
              </a:rPr>
              <a:t>second</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Standard </a:t>
            </a:r>
            <a:r>
              <a:rPr lang="de-DE" sz="2000" dirty="0" err="1">
                <a:solidFill>
                  <a:srgbClr val="000000"/>
                </a:solidFill>
              </a:rPr>
              <a:t>deviation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Skewness</a:t>
            </a:r>
            <a:r>
              <a:rPr lang="de-DE" sz="2000" dirty="0">
                <a:solidFill>
                  <a:srgbClr val="000000"/>
                </a:solidFill>
              </a:rPr>
              <a:t> (</a:t>
            </a:r>
            <a:r>
              <a:rPr lang="de-DE" sz="2000" dirty="0" err="1">
                <a:solidFill>
                  <a:srgbClr val="000000"/>
                </a:solidFill>
              </a:rPr>
              <a:t>third</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Kurtosis</a:t>
            </a:r>
            <a:r>
              <a:rPr lang="de-DE" sz="2000" dirty="0">
                <a:solidFill>
                  <a:srgbClr val="000000"/>
                </a:solidFill>
              </a:rPr>
              <a:t> (</a:t>
            </a:r>
            <a:r>
              <a:rPr lang="de-DE" sz="2000" dirty="0" err="1">
                <a:solidFill>
                  <a:srgbClr val="000000"/>
                </a:solidFill>
              </a:rPr>
              <a:t>fourth</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endParaRPr lang="de-DE" sz="2400" dirty="0">
              <a:solidFill>
                <a:srgbClr val="000000"/>
              </a:solidFill>
            </a:endParaRPr>
          </a:p>
          <a:p>
            <a:endParaRPr lang="de-DE" sz="2400" dirty="0">
              <a:solidFill>
                <a:srgbClr val="000000"/>
              </a:solidFill>
            </a:endParaRPr>
          </a:p>
          <a:p>
            <a:endParaRPr lang="de-DE" sz="2400" dirty="0">
              <a:solidFill>
                <a:srgbClr val="000000"/>
              </a:solidFill>
            </a:endParaRPr>
          </a:p>
          <a:p>
            <a:pPr algn="ctr"/>
            <a:endParaRPr lang="de-DE" sz="2400" dirty="0">
              <a:solidFill>
                <a:srgbClr val="000000"/>
              </a:solidFill>
            </a:endParaRPr>
          </a:p>
          <a:p>
            <a:endParaRPr lang="de-DE" sz="2000" dirty="0"/>
          </a:p>
        </p:txBody>
      </p:sp>
      <p:sp>
        <p:nvSpPr>
          <p:cNvPr id="2" name="Rechteck 1">
            <a:extLst>
              <a:ext uri="{FF2B5EF4-FFF2-40B4-BE49-F238E27FC236}">
                <a16:creationId xmlns:a16="http://schemas.microsoft.com/office/drawing/2014/main" id="{42373086-DDDB-6DE3-0032-EE1C92F9BF4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95E10FE8-B49D-44E4-8572-7C15EEC101C0}"/>
                  </a:ext>
                </a:extLst>
              </p14:cNvPr>
              <p14:cNvContentPartPr/>
              <p14:nvPr/>
            </p14:nvContentPartPr>
            <p14:xfrm>
              <a:off x="2487160" y="742733"/>
              <a:ext cx="129600" cy="1571760"/>
            </p14:xfrm>
          </p:contentPart>
        </mc:Choice>
        <mc:Fallback>
          <p:pic>
            <p:nvPicPr>
              <p:cNvPr id="3" name="Freihand 2">
                <a:extLst>
                  <a:ext uri="{FF2B5EF4-FFF2-40B4-BE49-F238E27FC236}">
                    <a16:creationId xmlns:a16="http://schemas.microsoft.com/office/drawing/2014/main" id="{95E10FE8-B49D-44E4-8572-7C15EEC101C0}"/>
                  </a:ext>
                </a:extLst>
              </p:cNvPr>
              <p:cNvPicPr/>
              <p:nvPr/>
            </p:nvPicPr>
            <p:blipFill>
              <a:blip r:embed="rId3"/>
              <a:stretch>
                <a:fillRect/>
              </a:stretch>
            </p:blipFill>
            <p:spPr>
              <a:xfrm>
                <a:off x="2482840" y="738413"/>
                <a:ext cx="138240" cy="15804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Freihand 6">
                <a:extLst>
                  <a:ext uri="{FF2B5EF4-FFF2-40B4-BE49-F238E27FC236}">
                    <a16:creationId xmlns:a16="http://schemas.microsoft.com/office/drawing/2014/main" id="{14450481-C9CC-4CB5-AA60-62531871A752}"/>
                  </a:ext>
                </a:extLst>
              </p14:cNvPr>
              <p14:cNvContentPartPr/>
              <p14:nvPr/>
            </p14:nvContentPartPr>
            <p14:xfrm>
              <a:off x="3198520" y="1924973"/>
              <a:ext cx="1556280" cy="56880"/>
            </p14:xfrm>
          </p:contentPart>
        </mc:Choice>
        <mc:Fallback>
          <p:pic>
            <p:nvPicPr>
              <p:cNvPr id="7" name="Freihand 6">
                <a:extLst>
                  <a:ext uri="{FF2B5EF4-FFF2-40B4-BE49-F238E27FC236}">
                    <a16:creationId xmlns:a16="http://schemas.microsoft.com/office/drawing/2014/main" id="{14450481-C9CC-4CB5-AA60-62531871A752}"/>
                  </a:ext>
                </a:extLst>
              </p:cNvPr>
              <p:cNvPicPr/>
              <p:nvPr/>
            </p:nvPicPr>
            <p:blipFill>
              <a:blip r:embed="rId5"/>
              <a:stretch>
                <a:fillRect/>
              </a:stretch>
            </p:blipFill>
            <p:spPr>
              <a:xfrm>
                <a:off x="3194200" y="1920653"/>
                <a:ext cx="15649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a:extLst>
                  <a:ext uri="{FF2B5EF4-FFF2-40B4-BE49-F238E27FC236}">
                    <a16:creationId xmlns:a16="http://schemas.microsoft.com/office/drawing/2014/main" id="{FE9FE2D6-E43B-4F6A-8B5A-423F38989704}"/>
                  </a:ext>
                </a:extLst>
              </p14:cNvPr>
              <p14:cNvContentPartPr/>
              <p14:nvPr/>
            </p14:nvContentPartPr>
            <p14:xfrm>
              <a:off x="3143080" y="2200373"/>
              <a:ext cx="1433160" cy="78480"/>
            </p14:xfrm>
          </p:contentPart>
        </mc:Choice>
        <mc:Fallback>
          <p:pic>
            <p:nvPicPr>
              <p:cNvPr id="9" name="Freihand 8">
                <a:extLst>
                  <a:ext uri="{FF2B5EF4-FFF2-40B4-BE49-F238E27FC236}">
                    <a16:creationId xmlns:a16="http://schemas.microsoft.com/office/drawing/2014/main" id="{FE9FE2D6-E43B-4F6A-8B5A-423F38989704}"/>
                  </a:ext>
                </a:extLst>
              </p:cNvPr>
              <p:cNvPicPr/>
              <p:nvPr/>
            </p:nvPicPr>
            <p:blipFill>
              <a:blip r:embed="rId7"/>
              <a:stretch>
                <a:fillRect/>
              </a:stretch>
            </p:blipFill>
            <p:spPr>
              <a:xfrm>
                <a:off x="3138760" y="2196053"/>
                <a:ext cx="14418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1" name="Freihand 50">
                <a:extLst>
                  <a:ext uri="{FF2B5EF4-FFF2-40B4-BE49-F238E27FC236}">
                    <a16:creationId xmlns:a16="http://schemas.microsoft.com/office/drawing/2014/main" id="{7BCA07D5-8769-4230-8C81-5E867DF76EC2}"/>
                  </a:ext>
                </a:extLst>
              </p14:cNvPr>
              <p14:cNvContentPartPr/>
              <p14:nvPr/>
            </p14:nvContentPartPr>
            <p14:xfrm>
              <a:off x="3073240" y="4104773"/>
              <a:ext cx="1483920" cy="52920"/>
            </p14:xfrm>
          </p:contentPart>
        </mc:Choice>
        <mc:Fallback>
          <p:pic>
            <p:nvPicPr>
              <p:cNvPr id="51" name="Freihand 50">
                <a:extLst>
                  <a:ext uri="{FF2B5EF4-FFF2-40B4-BE49-F238E27FC236}">
                    <a16:creationId xmlns:a16="http://schemas.microsoft.com/office/drawing/2014/main" id="{7BCA07D5-8769-4230-8C81-5E867DF76EC2}"/>
                  </a:ext>
                </a:extLst>
              </p:cNvPr>
              <p:cNvPicPr/>
              <p:nvPr/>
            </p:nvPicPr>
            <p:blipFill>
              <a:blip r:embed="rId9"/>
              <a:stretch>
                <a:fillRect/>
              </a:stretch>
            </p:blipFill>
            <p:spPr>
              <a:xfrm>
                <a:off x="3068920" y="4100453"/>
                <a:ext cx="14925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2" name="Freihand 51">
                <a:extLst>
                  <a:ext uri="{FF2B5EF4-FFF2-40B4-BE49-F238E27FC236}">
                    <a16:creationId xmlns:a16="http://schemas.microsoft.com/office/drawing/2014/main" id="{6974AF37-BF33-49CE-9AEA-21471BAD74BC}"/>
                  </a:ext>
                </a:extLst>
              </p14:cNvPr>
              <p14:cNvContentPartPr/>
              <p14:nvPr/>
            </p14:nvContentPartPr>
            <p14:xfrm>
              <a:off x="4918600" y="4038533"/>
              <a:ext cx="751320" cy="95040"/>
            </p14:xfrm>
          </p:contentPart>
        </mc:Choice>
        <mc:Fallback>
          <p:pic>
            <p:nvPicPr>
              <p:cNvPr id="52" name="Freihand 51">
                <a:extLst>
                  <a:ext uri="{FF2B5EF4-FFF2-40B4-BE49-F238E27FC236}">
                    <a16:creationId xmlns:a16="http://schemas.microsoft.com/office/drawing/2014/main" id="{6974AF37-BF33-49CE-9AEA-21471BAD74BC}"/>
                  </a:ext>
                </a:extLst>
              </p:cNvPr>
              <p:cNvPicPr/>
              <p:nvPr/>
            </p:nvPicPr>
            <p:blipFill>
              <a:blip r:embed="rId11"/>
              <a:stretch>
                <a:fillRect/>
              </a:stretch>
            </p:blipFill>
            <p:spPr>
              <a:xfrm>
                <a:off x="4914280" y="4034213"/>
                <a:ext cx="7599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9" name="Freihand 58">
                <a:extLst>
                  <a:ext uri="{FF2B5EF4-FFF2-40B4-BE49-F238E27FC236}">
                    <a16:creationId xmlns:a16="http://schemas.microsoft.com/office/drawing/2014/main" id="{A20C6EE1-BC87-430B-BA27-0755AAC4988F}"/>
                  </a:ext>
                </a:extLst>
              </p14:cNvPr>
              <p14:cNvContentPartPr/>
              <p14:nvPr/>
            </p14:nvContentPartPr>
            <p14:xfrm>
              <a:off x="5008240" y="4087853"/>
              <a:ext cx="451440" cy="278640"/>
            </p14:xfrm>
          </p:contentPart>
        </mc:Choice>
        <mc:Fallback>
          <p:pic>
            <p:nvPicPr>
              <p:cNvPr id="59" name="Freihand 58">
                <a:extLst>
                  <a:ext uri="{FF2B5EF4-FFF2-40B4-BE49-F238E27FC236}">
                    <a16:creationId xmlns:a16="http://schemas.microsoft.com/office/drawing/2014/main" id="{A20C6EE1-BC87-430B-BA27-0755AAC4988F}"/>
                  </a:ext>
                </a:extLst>
              </p:cNvPr>
              <p:cNvPicPr/>
              <p:nvPr/>
            </p:nvPicPr>
            <p:blipFill>
              <a:blip r:embed="rId13"/>
              <a:stretch>
                <a:fillRect/>
              </a:stretch>
            </p:blipFill>
            <p:spPr>
              <a:xfrm>
                <a:off x="5003920" y="4083533"/>
                <a:ext cx="46008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0" name="Freihand 59">
                <a:extLst>
                  <a:ext uri="{FF2B5EF4-FFF2-40B4-BE49-F238E27FC236}">
                    <a16:creationId xmlns:a16="http://schemas.microsoft.com/office/drawing/2014/main" id="{71C8964E-C167-48F0-B78B-AEA96C20E8B3}"/>
                  </a:ext>
                </a:extLst>
              </p14:cNvPr>
              <p14:cNvContentPartPr/>
              <p14:nvPr/>
            </p14:nvContentPartPr>
            <p14:xfrm>
              <a:off x="6145840" y="4020173"/>
              <a:ext cx="624960" cy="277920"/>
            </p14:xfrm>
          </p:contentPart>
        </mc:Choice>
        <mc:Fallback>
          <p:pic>
            <p:nvPicPr>
              <p:cNvPr id="60" name="Freihand 59">
                <a:extLst>
                  <a:ext uri="{FF2B5EF4-FFF2-40B4-BE49-F238E27FC236}">
                    <a16:creationId xmlns:a16="http://schemas.microsoft.com/office/drawing/2014/main" id="{71C8964E-C167-48F0-B78B-AEA96C20E8B3}"/>
                  </a:ext>
                </a:extLst>
              </p:cNvPr>
              <p:cNvPicPr/>
              <p:nvPr/>
            </p:nvPicPr>
            <p:blipFill>
              <a:blip r:embed="rId15"/>
              <a:stretch>
                <a:fillRect/>
              </a:stretch>
            </p:blipFill>
            <p:spPr>
              <a:xfrm>
                <a:off x="6141520" y="4015853"/>
                <a:ext cx="63360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2" name="Freihand 61">
                <a:extLst>
                  <a:ext uri="{FF2B5EF4-FFF2-40B4-BE49-F238E27FC236}">
                    <a16:creationId xmlns:a16="http://schemas.microsoft.com/office/drawing/2014/main" id="{A91F678B-841D-42CE-99F9-3A38152111C9}"/>
                  </a:ext>
                </a:extLst>
              </p14:cNvPr>
              <p14:cNvContentPartPr/>
              <p14:nvPr/>
            </p14:nvContentPartPr>
            <p14:xfrm>
              <a:off x="3066760" y="3415733"/>
              <a:ext cx="2802960" cy="111600"/>
            </p14:xfrm>
          </p:contentPart>
        </mc:Choice>
        <mc:Fallback>
          <p:pic>
            <p:nvPicPr>
              <p:cNvPr id="62" name="Freihand 61">
                <a:extLst>
                  <a:ext uri="{FF2B5EF4-FFF2-40B4-BE49-F238E27FC236}">
                    <a16:creationId xmlns:a16="http://schemas.microsoft.com/office/drawing/2014/main" id="{A91F678B-841D-42CE-99F9-3A38152111C9}"/>
                  </a:ext>
                </a:extLst>
              </p:cNvPr>
              <p:cNvPicPr/>
              <p:nvPr/>
            </p:nvPicPr>
            <p:blipFill>
              <a:blip r:embed="rId17"/>
              <a:stretch>
                <a:fillRect/>
              </a:stretch>
            </p:blipFill>
            <p:spPr>
              <a:xfrm>
                <a:off x="3062440" y="3411413"/>
                <a:ext cx="28116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63" name="Freihand 62">
                <a:extLst>
                  <a:ext uri="{FF2B5EF4-FFF2-40B4-BE49-F238E27FC236}">
                    <a16:creationId xmlns:a16="http://schemas.microsoft.com/office/drawing/2014/main" id="{2102A52D-5FDB-4D9D-862C-4597F07F6A3D}"/>
                  </a:ext>
                </a:extLst>
              </p14:cNvPr>
              <p14:cNvContentPartPr/>
              <p14:nvPr/>
            </p14:nvContentPartPr>
            <p14:xfrm>
              <a:off x="3033280" y="4115213"/>
              <a:ext cx="1711800" cy="50400"/>
            </p14:xfrm>
          </p:contentPart>
        </mc:Choice>
        <mc:Fallback>
          <p:pic>
            <p:nvPicPr>
              <p:cNvPr id="63" name="Freihand 62">
                <a:extLst>
                  <a:ext uri="{FF2B5EF4-FFF2-40B4-BE49-F238E27FC236}">
                    <a16:creationId xmlns:a16="http://schemas.microsoft.com/office/drawing/2014/main" id="{2102A52D-5FDB-4D9D-862C-4597F07F6A3D}"/>
                  </a:ext>
                </a:extLst>
              </p:cNvPr>
              <p:cNvPicPr/>
              <p:nvPr/>
            </p:nvPicPr>
            <p:blipFill>
              <a:blip r:embed="rId19"/>
              <a:stretch>
                <a:fillRect/>
              </a:stretch>
            </p:blipFill>
            <p:spPr>
              <a:xfrm>
                <a:off x="3028960" y="4110893"/>
                <a:ext cx="17204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64" name="Freihand 63">
                <a:extLst>
                  <a:ext uri="{FF2B5EF4-FFF2-40B4-BE49-F238E27FC236}">
                    <a16:creationId xmlns:a16="http://schemas.microsoft.com/office/drawing/2014/main" id="{074126B0-C470-4D56-986F-1B3B907D93CD}"/>
                  </a:ext>
                </a:extLst>
              </p14:cNvPr>
              <p14:cNvContentPartPr/>
              <p14:nvPr/>
            </p14:nvContentPartPr>
            <p14:xfrm>
              <a:off x="2969200" y="4637213"/>
              <a:ext cx="2689920" cy="75240"/>
            </p14:xfrm>
          </p:contentPart>
        </mc:Choice>
        <mc:Fallback>
          <p:pic>
            <p:nvPicPr>
              <p:cNvPr id="64" name="Freihand 63">
                <a:extLst>
                  <a:ext uri="{FF2B5EF4-FFF2-40B4-BE49-F238E27FC236}">
                    <a16:creationId xmlns:a16="http://schemas.microsoft.com/office/drawing/2014/main" id="{074126B0-C470-4D56-986F-1B3B907D93CD}"/>
                  </a:ext>
                </a:extLst>
              </p:cNvPr>
              <p:cNvPicPr/>
              <p:nvPr/>
            </p:nvPicPr>
            <p:blipFill>
              <a:blip r:embed="rId21"/>
              <a:stretch>
                <a:fillRect/>
              </a:stretch>
            </p:blipFill>
            <p:spPr>
              <a:xfrm>
                <a:off x="2964880" y="4632893"/>
                <a:ext cx="26985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65" name="Freihand 64">
                <a:extLst>
                  <a:ext uri="{FF2B5EF4-FFF2-40B4-BE49-F238E27FC236}">
                    <a16:creationId xmlns:a16="http://schemas.microsoft.com/office/drawing/2014/main" id="{B2A293AA-A909-4BD2-B026-37803BDB1C79}"/>
                  </a:ext>
                </a:extLst>
              </p14:cNvPr>
              <p14:cNvContentPartPr/>
              <p14:nvPr/>
            </p14:nvContentPartPr>
            <p14:xfrm>
              <a:off x="4901320" y="4284773"/>
              <a:ext cx="736920" cy="82440"/>
            </p14:xfrm>
          </p:contentPart>
        </mc:Choice>
        <mc:Fallback>
          <p:pic>
            <p:nvPicPr>
              <p:cNvPr id="65" name="Freihand 64">
                <a:extLst>
                  <a:ext uri="{FF2B5EF4-FFF2-40B4-BE49-F238E27FC236}">
                    <a16:creationId xmlns:a16="http://schemas.microsoft.com/office/drawing/2014/main" id="{B2A293AA-A909-4BD2-B026-37803BDB1C79}"/>
                  </a:ext>
                </a:extLst>
              </p:cNvPr>
              <p:cNvPicPr/>
              <p:nvPr/>
            </p:nvPicPr>
            <p:blipFill>
              <a:blip r:embed="rId23"/>
              <a:stretch>
                <a:fillRect/>
              </a:stretch>
            </p:blipFill>
            <p:spPr>
              <a:xfrm>
                <a:off x="4897000" y="4280453"/>
                <a:ext cx="7455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66" name="Freihand 65">
                <a:extLst>
                  <a:ext uri="{FF2B5EF4-FFF2-40B4-BE49-F238E27FC236}">
                    <a16:creationId xmlns:a16="http://schemas.microsoft.com/office/drawing/2014/main" id="{2D337773-D051-426A-9672-534040A0459F}"/>
                  </a:ext>
                </a:extLst>
              </p14:cNvPr>
              <p14:cNvContentPartPr/>
              <p14:nvPr/>
            </p14:nvContentPartPr>
            <p14:xfrm>
              <a:off x="2964520" y="1955933"/>
              <a:ext cx="1937880" cy="345960"/>
            </p14:xfrm>
          </p:contentPart>
        </mc:Choice>
        <mc:Fallback>
          <p:pic>
            <p:nvPicPr>
              <p:cNvPr id="66" name="Freihand 65">
                <a:extLst>
                  <a:ext uri="{FF2B5EF4-FFF2-40B4-BE49-F238E27FC236}">
                    <a16:creationId xmlns:a16="http://schemas.microsoft.com/office/drawing/2014/main" id="{2D337773-D051-426A-9672-534040A0459F}"/>
                  </a:ext>
                </a:extLst>
              </p:cNvPr>
              <p:cNvPicPr/>
              <p:nvPr/>
            </p:nvPicPr>
            <p:blipFill>
              <a:blip r:embed="rId25"/>
              <a:stretch>
                <a:fillRect/>
              </a:stretch>
            </p:blipFill>
            <p:spPr>
              <a:xfrm>
                <a:off x="2960200" y="1951613"/>
                <a:ext cx="1946520" cy="354600"/>
              </a:xfrm>
              <a:prstGeom prst="rect">
                <a:avLst/>
              </a:prstGeom>
            </p:spPr>
          </p:pic>
        </mc:Fallback>
      </mc:AlternateContent>
      <p:grpSp>
        <p:nvGrpSpPr>
          <p:cNvPr id="68" name="Gruppieren 67">
            <a:extLst>
              <a:ext uri="{FF2B5EF4-FFF2-40B4-BE49-F238E27FC236}">
                <a16:creationId xmlns:a16="http://schemas.microsoft.com/office/drawing/2014/main" id="{43C7ABEE-51D6-4733-AAD0-B1F7DA5E01F3}"/>
              </a:ext>
            </a:extLst>
          </p:cNvPr>
          <p:cNvGrpSpPr/>
          <p:nvPr/>
        </p:nvGrpSpPr>
        <p:grpSpPr>
          <a:xfrm>
            <a:off x="755560" y="703493"/>
            <a:ext cx="8539920" cy="5020560"/>
            <a:chOff x="755560" y="703493"/>
            <a:chExt cx="8539920" cy="5020560"/>
          </a:xfrm>
        </p:grpSpPr>
        <mc:AlternateContent xmlns:mc="http://schemas.openxmlformats.org/markup-compatibility/2006">
          <mc:Choice xmlns:p14="http://schemas.microsoft.com/office/powerpoint/2010/main" Requires="p14">
            <p:contentPart p14:bwMode="auto" r:id="rId26">
              <p14:nvContentPartPr>
                <p14:cNvPr id="4" name="Freihand 3">
                  <a:extLst>
                    <a:ext uri="{FF2B5EF4-FFF2-40B4-BE49-F238E27FC236}">
                      <a16:creationId xmlns:a16="http://schemas.microsoft.com/office/drawing/2014/main" id="{B8D13AB9-FAFC-4AD2-B561-0733E8F85355}"/>
                    </a:ext>
                  </a:extLst>
                </p14:cNvPr>
                <p14:cNvContentPartPr/>
                <p14:nvPr/>
              </p14:nvContentPartPr>
              <p14:xfrm>
                <a:off x="2457280" y="796733"/>
                <a:ext cx="106920" cy="1513800"/>
              </p14:xfrm>
            </p:contentPart>
          </mc:Choice>
          <mc:Fallback>
            <p:pic>
              <p:nvPicPr>
                <p:cNvPr id="4" name="Freihand 3">
                  <a:extLst>
                    <a:ext uri="{FF2B5EF4-FFF2-40B4-BE49-F238E27FC236}">
                      <a16:creationId xmlns:a16="http://schemas.microsoft.com/office/drawing/2014/main" id="{B8D13AB9-FAFC-4AD2-B561-0733E8F85355}"/>
                    </a:ext>
                  </a:extLst>
                </p:cNvPr>
                <p:cNvPicPr/>
                <p:nvPr/>
              </p:nvPicPr>
              <p:blipFill>
                <a:blip r:embed="rId27"/>
                <a:stretch>
                  <a:fillRect/>
                </a:stretch>
              </p:blipFill>
              <p:spPr>
                <a:xfrm>
                  <a:off x="2452960" y="792413"/>
                  <a:ext cx="115560" cy="1522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 name="Freihand 4">
                  <a:extLst>
                    <a:ext uri="{FF2B5EF4-FFF2-40B4-BE49-F238E27FC236}">
                      <a16:creationId xmlns:a16="http://schemas.microsoft.com/office/drawing/2014/main" id="{E76E70DD-DCCE-4917-A778-05647CF549CB}"/>
                    </a:ext>
                  </a:extLst>
                </p14:cNvPr>
                <p14:cNvContentPartPr/>
                <p14:nvPr/>
              </p14:nvContentPartPr>
              <p14:xfrm>
                <a:off x="3166480" y="1625093"/>
                <a:ext cx="1521000" cy="43560"/>
              </p14:xfrm>
            </p:contentPart>
          </mc:Choice>
          <mc:Fallback>
            <p:pic>
              <p:nvPicPr>
                <p:cNvPr id="5" name="Freihand 4">
                  <a:extLst>
                    <a:ext uri="{FF2B5EF4-FFF2-40B4-BE49-F238E27FC236}">
                      <a16:creationId xmlns:a16="http://schemas.microsoft.com/office/drawing/2014/main" id="{E76E70DD-DCCE-4917-A778-05647CF549CB}"/>
                    </a:ext>
                  </a:extLst>
                </p:cNvPr>
                <p:cNvPicPr/>
                <p:nvPr/>
              </p:nvPicPr>
              <p:blipFill>
                <a:blip r:embed="rId29"/>
                <a:stretch>
                  <a:fillRect/>
                </a:stretch>
              </p:blipFill>
              <p:spPr>
                <a:xfrm>
                  <a:off x="3162160" y="1620773"/>
                  <a:ext cx="15296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0" name="Freihand 9">
                  <a:extLst>
                    <a:ext uri="{FF2B5EF4-FFF2-40B4-BE49-F238E27FC236}">
                      <a16:creationId xmlns:a16="http://schemas.microsoft.com/office/drawing/2014/main" id="{CC94D421-30EE-476F-AD2B-5D7F7F5168AF}"/>
                    </a:ext>
                  </a:extLst>
                </p14:cNvPr>
                <p14:cNvContentPartPr/>
                <p14:nvPr/>
              </p14:nvContentPartPr>
              <p14:xfrm>
                <a:off x="2397520" y="2665853"/>
                <a:ext cx="232200" cy="3058200"/>
              </p14:xfrm>
            </p:contentPart>
          </mc:Choice>
          <mc:Fallback>
            <p:pic>
              <p:nvPicPr>
                <p:cNvPr id="10" name="Freihand 9">
                  <a:extLst>
                    <a:ext uri="{FF2B5EF4-FFF2-40B4-BE49-F238E27FC236}">
                      <a16:creationId xmlns:a16="http://schemas.microsoft.com/office/drawing/2014/main" id="{CC94D421-30EE-476F-AD2B-5D7F7F5168AF}"/>
                    </a:ext>
                  </a:extLst>
                </p:cNvPr>
                <p:cNvPicPr/>
                <p:nvPr/>
              </p:nvPicPr>
              <p:blipFill>
                <a:blip r:embed="rId31"/>
                <a:stretch>
                  <a:fillRect/>
                </a:stretch>
              </p:blipFill>
              <p:spPr>
                <a:xfrm>
                  <a:off x="2393200" y="2661533"/>
                  <a:ext cx="240840" cy="3066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1" name="Freihand 10">
                  <a:extLst>
                    <a:ext uri="{FF2B5EF4-FFF2-40B4-BE49-F238E27FC236}">
                      <a16:creationId xmlns:a16="http://schemas.microsoft.com/office/drawing/2014/main" id="{664105D8-7382-40DB-B0F1-9903C2E3FC2A}"/>
                    </a:ext>
                  </a:extLst>
                </p14:cNvPr>
                <p14:cNvContentPartPr/>
                <p14:nvPr/>
              </p14:nvContentPartPr>
              <p14:xfrm>
                <a:off x="969040" y="1136213"/>
                <a:ext cx="266760" cy="265680"/>
              </p14:xfrm>
            </p:contentPart>
          </mc:Choice>
          <mc:Fallback>
            <p:pic>
              <p:nvPicPr>
                <p:cNvPr id="11" name="Freihand 10">
                  <a:extLst>
                    <a:ext uri="{FF2B5EF4-FFF2-40B4-BE49-F238E27FC236}">
                      <a16:creationId xmlns:a16="http://schemas.microsoft.com/office/drawing/2014/main" id="{664105D8-7382-40DB-B0F1-9903C2E3FC2A}"/>
                    </a:ext>
                  </a:extLst>
                </p:cNvPr>
                <p:cNvPicPr/>
                <p:nvPr/>
              </p:nvPicPr>
              <p:blipFill>
                <a:blip r:embed="rId33"/>
                <a:stretch>
                  <a:fillRect/>
                </a:stretch>
              </p:blipFill>
              <p:spPr>
                <a:xfrm>
                  <a:off x="964720" y="1131893"/>
                  <a:ext cx="27540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2" name="Freihand 11">
                  <a:extLst>
                    <a:ext uri="{FF2B5EF4-FFF2-40B4-BE49-F238E27FC236}">
                      <a16:creationId xmlns:a16="http://schemas.microsoft.com/office/drawing/2014/main" id="{810D2FB5-B3C2-45AB-8DAC-EAE31E3BB9CC}"/>
                    </a:ext>
                  </a:extLst>
                </p14:cNvPr>
                <p14:cNvContentPartPr/>
                <p14:nvPr/>
              </p14:nvContentPartPr>
              <p14:xfrm>
                <a:off x="1324360" y="1130453"/>
                <a:ext cx="84960" cy="255600"/>
              </p14:xfrm>
            </p:contentPart>
          </mc:Choice>
          <mc:Fallback>
            <p:pic>
              <p:nvPicPr>
                <p:cNvPr id="12" name="Freihand 11">
                  <a:extLst>
                    <a:ext uri="{FF2B5EF4-FFF2-40B4-BE49-F238E27FC236}">
                      <a16:creationId xmlns:a16="http://schemas.microsoft.com/office/drawing/2014/main" id="{810D2FB5-B3C2-45AB-8DAC-EAE31E3BB9CC}"/>
                    </a:ext>
                  </a:extLst>
                </p:cNvPr>
                <p:cNvPicPr/>
                <p:nvPr/>
              </p:nvPicPr>
              <p:blipFill>
                <a:blip r:embed="rId35"/>
                <a:stretch>
                  <a:fillRect/>
                </a:stretch>
              </p:blipFill>
              <p:spPr>
                <a:xfrm>
                  <a:off x="1320040" y="1126133"/>
                  <a:ext cx="9360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3" name="Freihand 12">
                  <a:extLst>
                    <a:ext uri="{FF2B5EF4-FFF2-40B4-BE49-F238E27FC236}">
                      <a16:creationId xmlns:a16="http://schemas.microsoft.com/office/drawing/2014/main" id="{51D4A087-F2C9-4111-AE58-8C0C90E70326}"/>
                    </a:ext>
                  </a:extLst>
                </p14:cNvPr>
                <p14:cNvContentPartPr/>
                <p14:nvPr/>
              </p14:nvContentPartPr>
              <p14:xfrm>
                <a:off x="1423360" y="1127573"/>
                <a:ext cx="225720" cy="236520"/>
              </p14:xfrm>
            </p:contentPart>
          </mc:Choice>
          <mc:Fallback>
            <p:pic>
              <p:nvPicPr>
                <p:cNvPr id="13" name="Freihand 12">
                  <a:extLst>
                    <a:ext uri="{FF2B5EF4-FFF2-40B4-BE49-F238E27FC236}">
                      <a16:creationId xmlns:a16="http://schemas.microsoft.com/office/drawing/2014/main" id="{51D4A087-F2C9-4111-AE58-8C0C90E70326}"/>
                    </a:ext>
                  </a:extLst>
                </p:cNvPr>
                <p:cNvPicPr/>
                <p:nvPr/>
              </p:nvPicPr>
              <p:blipFill>
                <a:blip r:embed="rId37"/>
                <a:stretch>
                  <a:fillRect/>
                </a:stretch>
              </p:blipFill>
              <p:spPr>
                <a:xfrm>
                  <a:off x="1419040" y="1123253"/>
                  <a:ext cx="23436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4" name="Freihand 13">
                  <a:extLst>
                    <a:ext uri="{FF2B5EF4-FFF2-40B4-BE49-F238E27FC236}">
                      <a16:creationId xmlns:a16="http://schemas.microsoft.com/office/drawing/2014/main" id="{96B8E6EB-4BC9-404F-AF4E-67413372C6AE}"/>
                    </a:ext>
                  </a:extLst>
                </p14:cNvPr>
                <p14:cNvContentPartPr/>
                <p14:nvPr/>
              </p14:nvContentPartPr>
              <p14:xfrm>
                <a:off x="1292320" y="1055573"/>
                <a:ext cx="360" cy="360"/>
              </p14:xfrm>
            </p:contentPart>
          </mc:Choice>
          <mc:Fallback>
            <p:pic>
              <p:nvPicPr>
                <p:cNvPr id="14" name="Freihand 13">
                  <a:extLst>
                    <a:ext uri="{FF2B5EF4-FFF2-40B4-BE49-F238E27FC236}">
                      <a16:creationId xmlns:a16="http://schemas.microsoft.com/office/drawing/2014/main" id="{96B8E6EB-4BC9-404F-AF4E-67413372C6AE}"/>
                    </a:ext>
                  </a:extLst>
                </p:cNvPr>
                <p:cNvPicPr/>
                <p:nvPr/>
              </p:nvPicPr>
              <p:blipFill>
                <a:blip r:embed="rId39"/>
                <a:stretch>
                  <a:fillRect/>
                </a:stretch>
              </p:blipFill>
              <p:spPr>
                <a:xfrm>
                  <a:off x="1288000" y="105125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5" name="Freihand 14">
                  <a:extLst>
                    <a:ext uri="{FF2B5EF4-FFF2-40B4-BE49-F238E27FC236}">
                      <a16:creationId xmlns:a16="http://schemas.microsoft.com/office/drawing/2014/main" id="{FCD5CC57-759A-43A7-A88F-C5689F37F43F}"/>
                    </a:ext>
                  </a:extLst>
                </p14:cNvPr>
                <p14:cNvContentPartPr/>
                <p14:nvPr/>
              </p14:nvContentPartPr>
              <p14:xfrm>
                <a:off x="1666720" y="1139453"/>
                <a:ext cx="477360" cy="205920"/>
              </p14:xfrm>
            </p:contentPart>
          </mc:Choice>
          <mc:Fallback>
            <p:pic>
              <p:nvPicPr>
                <p:cNvPr id="15" name="Freihand 14">
                  <a:extLst>
                    <a:ext uri="{FF2B5EF4-FFF2-40B4-BE49-F238E27FC236}">
                      <a16:creationId xmlns:a16="http://schemas.microsoft.com/office/drawing/2014/main" id="{FCD5CC57-759A-43A7-A88F-C5689F37F43F}"/>
                    </a:ext>
                  </a:extLst>
                </p:cNvPr>
                <p:cNvPicPr/>
                <p:nvPr/>
              </p:nvPicPr>
              <p:blipFill>
                <a:blip r:embed="rId41"/>
                <a:stretch>
                  <a:fillRect/>
                </a:stretch>
              </p:blipFill>
              <p:spPr>
                <a:xfrm>
                  <a:off x="1662400" y="1135133"/>
                  <a:ext cx="4860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7" name="Freihand 16">
                  <a:extLst>
                    <a:ext uri="{FF2B5EF4-FFF2-40B4-BE49-F238E27FC236}">
                      <a16:creationId xmlns:a16="http://schemas.microsoft.com/office/drawing/2014/main" id="{0C5F46C3-536C-48B7-838E-936531A5F001}"/>
                    </a:ext>
                  </a:extLst>
                </p14:cNvPr>
                <p14:cNvContentPartPr/>
                <p14:nvPr/>
              </p14:nvContentPartPr>
              <p14:xfrm>
                <a:off x="887680" y="3291893"/>
                <a:ext cx="29160" cy="144000"/>
              </p14:xfrm>
            </p:contentPart>
          </mc:Choice>
          <mc:Fallback>
            <p:pic>
              <p:nvPicPr>
                <p:cNvPr id="17" name="Freihand 16">
                  <a:extLst>
                    <a:ext uri="{FF2B5EF4-FFF2-40B4-BE49-F238E27FC236}">
                      <a16:creationId xmlns:a16="http://schemas.microsoft.com/office/drawing/2014/main" id="{0C5F46C3-536C-48B7-838E-936531A5F001}"/>
                    </a:ext>
                  </a:extLst>
                </p:cNvPr>
                <p:cNvPicPr/>
                <p:nvPr/>
              </p:nvPicPr>
              <p:blipFill>
                <a:blip r:embed="rId43"/>
                <a:stretch>
                  <a:fillRect/>
                </a:stretch>
              </p:blipFill>
              <p:spPr>
                <a:xfrm>
                  <a:off x="883360" y="3287573"/>
                  <a:ext cx="378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8" name="Freihand 17">
                  <a:extLst>
                    <a:ext uri="{FF2B5EF4-FFF2-40B4-BE49-F238E27FC236}">
                      <a16:creationId xmlns:a16="http://schemas.microsoft.com/office/drawing/2014/main" id="{E12162A1-8C5F-46C5-A613-E0747F1E7197}"/>
                    </a:ext>
                  </a:extLst>
                </p14:cNvPr>
                <p14:cNvContentPartPr/>
                <p14:nvPr/>
              </p14:nvContentPartPr>
              <p14:xfrm>
                <a:off x="755560" y="3252293"/>
                <a:ext cx="248400" cy="205920"/>
              </p14:xfrm>
            </p:contentPart>
          </mc:Choice>
          <mc:Fallback>
            <p:pic>
              <p:nvPicPr>
                <p:cNvPr id="18" name="Freihand 17">
                  <a:extLst>
                    <a:ext uri="{FF2B5EF4-FFF2-40B4-BE49-F238E27FC236}">
                      <a16:creationId xmlns:a16="http://schemas.microsoft.com/office/drawing/2014/main" id="{E12162A1-8C5F-46C5-A613-E0747F1E7197}"/>
                    </a:ext>
                  </a:extLst>
                </p:cNvPr>
                <p:cNvPicPr/>
                <p:nvPr/>
              </p:nvPicPr>
              <p:blipFill>
                <a:blip r:embed="rId45"/>
                <a:stretch>
                  <a:fillRect/>
                </a:stretch>
              </p:blipFill>
              <p:spPr>
                <a:xfrm>
                  <a:off x="751240" y="3247973"/>
                  <a:ext cx="2570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9" name="Freihand 18">
                  <a:extLst>
                    <a:ext uri="{FF2B5EF4-FFF2-40B4-BE49-F238E27FC236}">
                      <a16:creationId xmlns:a16="http://schemas.microsoft.com/office/drawing/2014/main" id="{57240D3C-FDFC-438C-87DB-BDEC68B1D777}"/>
                    </a:ext>
                  </a:extLst>
                </p14:cNvPr>
                <p14:cNvContentPartPr/>
                <p14:nvPr/>
              </p14:nvContentPartPr>
              <p14:xfrm>
                <a:off x="1055080" y="3245093"/>
                <a:ext cx="26280" cy="186840"/>
              </p14:xfrm>
            </p:contentPart>
          </mc:Choice>
          <mc:Fallback>
            <p:pic>
              <p:nvPicPr>
                <p:cNvPr id="19" name="Freihand 18">
                  <a:extLst>
                    <a:ext uri="{FF2B5EF4-FFF2-40B4-BE49-F238E27FC236}">
                      <a16:creationId xmlns:a16="http://schemas.microsoft.com/office/drawing/2014/main" id="{57240D3C-FDFC-438C-87DB-BDEC68B1D777}"/>
                    </a:ext>
                  </a:extLst>
                </p:cNvPr>
                <p:cNvPicPr/>
                <p:nvPr/>
              </p:nvPicPr>
              <p:blipFill>
                <a:blip r:embed="rId47"/>
                <a:stretch>
                  <a:fillRect/>
                </a:stretch>
              </p:blipFill>
              <p:spPr>
                <a:xfrm>
                  <a:off x="1050760" y="3240773"/>
                  <a:ext cx="349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1" name="Freihand 20">
                  <a:extLst>
                    <a:ext uri="{FF2B5EF4-FFF2-40B4-BE49-F238E27FC236}">
                      <a16:creationId xmlns:a16="http://schemas.microsoft.com/office/drawing/2014/main" id="{8076C9B2-E989-40E6-8B1D-6B9725B9F9EF}"/>
                    </a:ext>
                  </a:extLst>
                </p14:cNvPr>
                <p14:cNvContentPartPr/>
                <p14:nvPr/>
              </p14:nvContentPartPr>
              <p14:xfrm>
                <a:off x="1138600" y="3286133"/>
                <a:ext cx="78120" cy="143280"/>
              </p14:xfrm>
            </p:contentPart>
          </mc:Choice>
          <mc:Fallback>
            <p:pic>
              <p:nvPicPr>
                <p:cNvPr id="21" name="Freihand 20">
                  <a:extLst>
                    <a:ext uri="{FF2B5EF4-FFF2-40B4-BE49-F238E27FC236}">
                      <a16:creationId xmlns:a16="http://schemas.microsoft.com/office/drawing/2014/main" id="{8076C9B2-E989-40E6-8B1D-6B9725B9F9EF}"/>
                    </a:ext>
                  </a:extLst>
                </p:cNvPr>
                <p:cNvPicPr/>
                <p:nvPr/>
              </p:nvPicPr>
              <p:blipFill>
                <a:blip r:embed="rId49"/>
                <a:stretch>
                  <a:fillRect/>
                </a:stretch>
              </p:blipFill>
              <p:spPr>
                <a:xfrm>
                  <a:off x="1134280" y="3281813"/>
                  <a:ext cx="867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2" name="Freihand 21">
                  <a:extLst>
                    <a:ext uri="{FF2B5EF4-FFF2-40B4-BE49-F238E27FC236}">
                      <a16:creationId xmlns:a16="http://schemas.microsoft.com/office/drawing/2014/main" id="{48174267-38C3-44AE-90C0-D6465D482069}"/>
                    </a:ext>
                  </a:extLst>
                </p14:cNvPr>
                <p14:cNvContentPartPr/>
                <p14:nvPr/>
              </p14:nvContentPartPr>
              <p14:xfrm>
                <a:off x="1244800" y="3315293"/>
                <a:ext cx="78840" cy="226800"/>
              </p14:xfrm>
            </p:contentPart>
          </mc:Choice>
          <mc:Fallback>
            <p:pic>
              <p:nvPicPr>
                <p:cNvPr id="22" name="Freihand 21">
                  <a:extLst>
                    <a:ext uri="{FF2B5EF4-FFF2-40B4-BE49-F238E27FC236}">
                      <a16:creationId xmlns:a16="http://schemas.microsoft.com/office/drawing/2014/main" id="{48174267-38C3-44AE-90C0-D6465D482069}"/>
                    </a:ext>
                  </a:extLst>
                </p:cNvPr>
                <p:cNvPicPr/>
                <p:nvPr/>
              </p:nvPicPr>
              <p:blipFill>
                <a:blip r:embed="rId51"/>
                <a:stretch>
                  <a:fillRect/>
                </a:stretch>
              </p:blipFill>
              <p:spPr>
                <a:xfrm>
                  <a:off x="1240480" y="3310973"/>
                  <a:ext cx="874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4" name="Freihand 23">
                  <a:extLst>
                    <a:ext uri="{FF2B5EF4-FFF2-40B4-BE49-F238E27FC236}">
                      <a16:creationId xmlns:a16="http://schemas.microsoft.com/office/drawing/2014/main" id="{3A6C2540-3AC3-4B52-9498-482CB2CED4DB}"/>
                    </a:ext>
                  </a:extLst>
                </p14:cNvPr>
                <p14:cNvContentPartPr/>
                <p14:nvPr/>
              </p14:nvContentPartPr>
              <p14:xfrm>
                <a:off x="1353880" y="3299453"/>
                <a:ext cx="144000" cy="91800"/>
              </p14:xfrm>
            </p:contentPart>
          </mc:Choice>
          <mc:Fallback>
            <p:pic>
              <p:nvPicPr>
                <p:cNvPr id="24" name="Freihand 23">
                  <a:extLst>
                    <a:ext uri="{FF2B5EF4-FFF2-40B4-BE49-F238E27FC236}">
                      <a16:creationId xmlns:a16="http://schemas.microsoft.com/office/drawing/2014/main" id="{3A6C2540-3AC3-4B52-9498-482CB2CED4DB}"/>
                    </a:ext>
                  </a:extLst>
                </p:cNvPr>
                <p:cNvPicPr/>
                <p:nvPr/>
              </p:nvPicPr>
              <p:blipFill>
                <a:blip r:embed="rId53"/>
                <a:stretch>
                  <a:fillRect/>
                </a:stretch>
              </p:blipFill>
              <p:spPr>
                <a:xfrm>
                  <a:off x="1349560" y="3295133"/>
                  <a:ext cx="1526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5" name="Freihand 24">
                  <a:extLst>
                    <a:ext uri="{FF2B5EF4-FFF2-40B4-BE49-F238E27FC236}">
                      <a16:creationId xmlns:a16="http://schemas.microsoft.com/office/drawing/2014/main" id="{27626210-7E1B-4E4C-B816-1C8B8413BB33}"/>
                    </a:ext>
                  </a:extLst>
                </p14:cNvPr>
                <p14:cNvContentPartPr/>
                <p14:nvPr/>
              </p14:nvContentPartPr>
              <p14:xfrm>
                <a:off x="1547920" y="3263813"/>
                <a:ext cx="88560" cy="116280"/>
              </p14:xfrm>
            </p:contentPart>
          </mc:Choice>
          <mc:Fallback>
            <p:pic>
              <p:nvPicPr>
                <p:cNvPr id="25" name="Freihand 24">
                  <a:extLst>
                    <a:ext uri="{FF2B5EF4-FFF2-40B4-BE49-F238E27FC236}">
                      <a16:creationId xmlns:a16="http://schemas.microsoft.com/office/drawing/2014/main" id="{27626210-7E1B-4E4C-B816-1C8B8413BB33}"/>
                    </a:ext>
                  </a:extLst>
                </p:cNvPr>
                <p:cNvPicPr/>
                <p:nvPr/>
              </p:nvPicPr>
              <p:blipFill>
                <a:blip r:embed="rId55"/>
                <a:stretch>
                  <a:fillRect/>
                </a:stretch>
              </p:blipFill>
              <p:spPr>
                <a:xfrm>
                  <a:off x="1543600" y="3259493"/>
                  <a:ext cx="972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7" name="Freihand 26">
                  <a:extLst>
                    <a:ext uri="{FF2B5EF4-FFF2-40B4-BE49-F238E27FC236}">
                      <a16:creationId xmlns:a16="http://schemas.microsoft.com/office/drawing/2014/main" id="{46DF02E2-E026-4CF7-9972-050328BFFCBB}"/>
                    </a:ext>
                  </a:extLst>
                </p14:cNvPr>
                <p14:cNvContentPartPr/>
                <p14:nvPr/>
              </p14:nvContentPartPr>
              <p14:xfrm>
                <a:off x="1709200" y="3256973"/>
                <a:ext cx="34200" cy="123840"/>
              </p14:xfrm>
            </p:contentPart>
          </mc:Choice>
          <mc:Fallback>
            <p:pic>
              <p:nvPicPr>
                <p:cNvPr id="27" name="Freihand 26">
                  <a:extLst>
                    <a:ext uri="{FF2B5EF4-FFF2-40B4-BE49-F238E27FC236}">
                      <a16:creationId xmlns:a16="http://schemas.microsoft.com/office/drawing/2014/main" id="{46DF02E2-E026-4CF7-9972-050328BFFCBB}"/>
                    </a:ext>
                  </a:extLst>
                </p:cNvPr>
                <p:cNvPicPr/>
                <p:nvPr/>
              </p:nvPicPr>
              <p:blipFill>
                <a:blip r:embed="rId57"/>
                <a:stretch>
                  <a:fillRect/>
                </a:stretch>
              </p:blipFill>
              <p:spPr>
                <a:xfrm>
                  <a:off x="1704880" y="3252653"/>
                  <a:ext cx="428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8" name="Freihand 27">
                  <a:extLst>
                    <a:ext uri="{FF2B5EF4-FFF2-40B4-BE49-F238E27FC236}">
                      <a16:creationId xmlns:a16="http://schemas.microsoft.com/office/drawing/2014/main" id="{00C5F52B-2663-4045-AB02-A0B62AF7212F}"/>
                    </a:ext>
                  </a:extLst>
                </p14:cNvPr>
                <p14:cNvContentPartPr/>
                <p14:nvPr/>
              </p14:nvContentPartPr>
              <p14:xfrm>
                <a:off x="1669600" y="3191093"/>
                <a:ext cx="41760" cy="59400"/>
              </p14:xfrm>
            </p:contentPart>
          </mc:Choice>
          <mc:Fallback>
            <p:pic>
              <p:nvPicPr>
                <p:cNvPr id="28" name="Freihand 27">
                  <a:extLst>
                    <a:ext uri="{FF2B5EF4-FFF2-40B4-BE49-F238E27FC236}">
                      <a16:creationId xmlns:a16="http://schemas.microsoft.com/office/drawing/2014/main" id="{00C5F52B-2663-4045-AB02-A0B62AF7212F}"/>
                    </a:ext>
                  </a:extLst>
                </p:cNvPr>
                <p:cNvPicPr/>
                <p:nvPr/>
              </p:nvPicPr>
              <p:blipFill>
                <a:blip r:embed="rId59"/>
                <a:stretch>
                  <a:fillRect/>
                </a:stretch>
              </p:blipFill>
              <p:spPr>
                <a:xfrm>
                  <a:off x="1665280" y="3186773"/>
                  <a:ext cx="504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9" name="Freihand 28">
                  <a:extLst>
                    <a:ext uri="{FF2B5EF4-FFF2-40B4-BE49-F238E27FC236}">
                      <a16:creationId xmlns:a16="http://schemas.microsoft.com/office/drawing/2014/main" id="{E0FA2BEB-6716-4DE4-B134-AB5E018CA135}"/>
                    </a:ext>
                  </a:extLst>
                </p14:cNvPr>
                <p14:cNvContentPartPr/>
                <p14:nvPr/>
              </p14:nvContentPartPr>
              <p14:xfrm>
                <a:off x="1772560" y="3250853"/>
                <a:ext cx="158760" cy="54720"/>
              </p14:xfrm>
            </p:contentPart>
          </mc:Choice>
          <mc:Fallback>
            <p:pic>
              <p:nvPicPr>
                <p:cNvPr id="29" name="Freihand 28">
                  <a:extLst>
                    <a:ext uri="{FF2B5EF4-FFF2-40B4-BE49-F238E27FC236}">
                      <a16:creationId xmlns:a16="http://schemas.microsoft.com/office/drawing/2014/main" id="{E0FA2BEB-6716-4DE4-B134-AB5E018CA135}"/>
                    </a:ext>
                  </a:extLst>
                </p:cNvPr>
                <p:cNvPicPr/>
                <p:nvPr/>
              </p:nvPicPr>
              <p:blipFill>
                <a:blip r:embed="rId61"/>
                <a:stretch>
                  <a:fillRect/>
                </a:stretch>
              </p:blipFill>
              <p:spPr>
                <a:xfrm>
                  <a:off x="1768240" y="3246533"/>
                  <a:ext cx="1674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0" name="Freihand 29">
                  <a:extLst>
                    <a:ext uri="{FF2B5EF4-FFF2-40B4-BE49-F238E27FC236}">
                      <a16:creationId xmlns:a16="http://schemas.microsoft.com/office/drawing/2014/main" id="{567558DA-90E3-4ACB-8A0A-851FF0313AA6}"/>
                    </a:ext>
                  </a:extLst>
                </p14:cNvPr>
                <p14:cNvContentPartPr/>
                <p14:nvPr/>
              </p14:nvContentPartPr>
              <p14:xfrm>
                <a:off x="1964440" y="3187133"/>
                <a:ext cx="71640" cy="88200"/>
              </p14:xfrm>
            </p:contentPart>
          </mc:Choice>
          <mc:Fallback>
            <p:pic>
              <p:nvPicPr>
                <p:cNvPr id="30" name="Freihand 29">
                  <a:extLst>
                    <a:ext uri="{FF2B5EF4-FFF2-40B4-BE49-F238E27FC236}">
                      <a16:creationId xmlns:a16="http://schemas.microsoft.com/office/drawing/2014/main" id="{567558DA-90E3-4ACB-8A0A-851FF0313AA6}"/>
                    </a:ext>
                  </a:extLst>
                </p:cNvPr>
                <p:cNvPicPr/>
                <p:nvPr/>
              </p:nvPicPr>
              <p:blipFill>
                <a:blip r:embed="rId63"/>
                <a:stretch>
                  <a:fillRect/>
                </a:stretch>
              </p:blipFill>
              <p:spPr>
                <a:xfrm>
                  <a:off x="1960120" y="3182813"/>
                  <a:ext cx="802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2" name="Freihand 31">
                  <a:extLst>
                    <a:ext uri="{FF2B5EF4-FFF2-40B4-BE49-F238E27FC236}">
                      <a16:creationId xmlns:a16="http://schemas.microsoft.com/office/drawing/2014/main" id="{316D6E97-D1F8-4455-9510-1652B382BD31}"/>
                    </a:ext>
                  </a:extLst>
                </p14:cNvPr>
                <p14:cNvContentPartPr/>
                <p14:nvPr/>
              </p14:nvContentPartPr>
              <p14:xfrm>
                <a:off x="861760" y="3587813"/>
                <a:ext cx="88560" cy="191160"/>
              </p14:xfrm>
            </p:contentPart>
          </mc:Choice>
          <mc:Fallback>
            <p:pic>
              <p:nvPicPr>
                <p:cNvPr id="32" name="Freihand 31">
                  <a:extLst>
                    <a:ext uri="{FF2B5EF4-FFF2-40B4-BE49-F238E27FC236}">
                      <a16:creationId xmlns:a16="http://schemas.microsoft.com/office/drawing/2014/main" id="{316D6E97-D1F8-4455-9510-1652B382BD31}"/>
                    </a:ext>
                  </a:extLst>
                </p:cNvPr>
                <p:cNvPicPr/>
                <p:nvPr/>
              </p:nvPicPr>
              <p:blipFill>
                <a:blip r:embed="rId65"/>
                <a:stretch>
                  <a:fillRect/>
                </a:stretch>
              </p:blipFill>
              <p:spPr>
                <a:xfrm>
                  <a:off x="857440" y="3583493"/>
                  <a:ext cx="972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3" name="Freihand 32">
                  <a:extLst>
                    <a:ext uri="{FF2B5EF4-FFF2-40B4-BE49-F238E27FC236}">
                      <a16:creationId xmlns:a16="http://schemas.microsoft.com/office/drawing/2014/main" id="{CE875F92-A3C2-49C8-9C51-EA852BD45B41}"/>
                    </a:ext>
                  </a:extLst>
                </p14:cNvPr>
                <p14:cNvContentPartPr/>
                <p14:nvPr/>
              </p14:nvContentPartPr>
              <p14:xfrm>
                <a:off x="973360" y="3611933"/>
                <a:ext cx="104040" cy="160200"/>
              </p14:xfrm>
            </p:contentPart>
          </mc:Choice>
          <mc:Fallback>
            <p:pic>
              <p:nvPicPr>
                <p:cNvPr id="33" name="Freihand 32">
                  <a:extLst>
                    <a:ext uri="{FF2B5EF4-FFF2-40B4-BE49-F238E27FC236}">
                      <a16:creationId xmlns:a16="http://schemas.microsoft.com/office/drawing/2014/main" id="{CE875F92-A3C2-49C8-9C51-EA852BD45B41}"/>
                    </a:ext>
                  </a:extLst>
                </p:cNvPr>
                <p:cNvPicPr/>
                <p:nvPr/>
              </p:nvPicPr>
              <p:blipFill>
                <a:blip r:embed="rId67"/>
                <a:stretch>
                  <a:fillRect/>
                </a:stretch>
              </p:blipFill>
              <p:spPr>
                <a:xfrm>
                  <a:off x="969040" y="3607613"/>
                  <a:ext cx="1126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4" name="Freihand 33">
                  <a:extLst>
                    <a:ext uri="{FF2B5EF4-FFF2-40B4-BE49-F238E27FC236}">
                      <a16:creationId xmlns:a16="http://schemas.microsoft.com/office/drawing/2014/main" id="{0D77EED7-2C8C-4108-85A0-773E4DB79F70}"/>
                    </a:ext>
                  </a:extLst>
                </p14:cNvPr>
                <p14:cNvContentPartPr/>
                <p14:nvPr/>
              </p14:nvContentPartPr>
              <p14:xfrm>
                <a:off x="1083880" y="3565493"/>
                <a:ext cx="566280" cy="211320"/>
              </p14:xfrm>
            </p:contentPart>
          </mc:Choice>
          <mc:Fallback>
            <p:pic>
              <p:nvPicPr>
                <p:cNvPr id="34" name="Freihand 33">
                  <a:extLst>
                    <a:ext uri="{FF2B5EF4-FFF2-40B4-BE49-F238E27FC236}">
                      <a16:creationId xmlns:a16="http://schemas.microsoft.com/office/drawing/2014/main" id="{0D77EED7-2C8C-4108-85A0-773E4DB79F70}"/>
                    </a:ext>
                  </a:extLst>
                </p:cNvPr>
                <p:cNvPicPr/>
                <p:nvPr/>
              </p:nvPicPr>
              <p:blipFill>
                <a:blip r:embed="rId69"/>
                <a:stretch>
                  <a:fillRect/>
                </a:stretch>
              </p:blipFill>
              <p:spPr>
                <a:xfrm>
                  <a:off x="1079560" y="3561173"/>
                  <a:ext cx="5749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5" name="Freihand 34">
                  <a:extLst>
                    <a:ext uri="{FF2B5EF4-FFF2-40B4-BE49-F238E27FC236}">
                      <a16:creationId xmlns:a16="http://schemas.microsoft.com/office/drawing/2014/main" id="{B22EFE54-0730-450D-BE30-21AE2EF13B6E}"/>
                    </a:ext>
                  </a:extLst>
                </p14:cNvPr>
                <p14:cNvContentPartPr/>
                <p14:nvPr/>
              </p14:nvContentPartPr>
              <p14:xfrm>
                <a:off x="1669960" y="3535613"/>
                <a:ext cx="81360" cy="110880"/>
              </p14:xfrm>
            </p:contentPart>
          </mc:Choice>
          <mc:Fallback>
            <p:pic>
              <p:nvPicPr>
                <p:cNvPr id="35" name="Freihand 34">
                  <a:extLst>
                    <a:ext uri="{FF2B5EF4-FFF2-40B4-BE49-F238E27FC236}">
                      <a16:creationId xmlns:a16="http://schemas.microsoft.com/office/drawing/2014/main" id="{B22EFE54-0730-450D-BE30-21AE2EF13B6E}"/>
                    </a:ext>
                  </a:extLst>
                </p:cNvPr>
                <p:cNvPicPr/>
                <p:nvPr/>
              </p:nvPicPr>
              <p:blipFill>
                <a:blip r:embed="rId71"/>
                <a:stretch>
                  <a:fillRect/>
                </a:stretch>
              </p:blipFill>
              <p:spPr>
                <a:xfrm>
                  <a:off x="1665640" y="3531293"/>
                  <a:ext cx="900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6" name="Freihand 35">
                  <a:extLst>
                    <a:ext uri="{FF2B5EF4-FFF2-40B4-BE49-F238E27FC236}">
                      <a16:creationId xmlns:a16="http://schemas.microsoft.com/office/drawing/2014/main" id="{48E5C5FE-FA2E-4650-B9C7-FC9BFD3EB8B0}"/>
                    </a:ext>
                  </a:extLst>
                </p14:cNvPr>
                <p14:cNvContentPartPr/>
                <p14:nvPr/>
              </p14:nvContentPartPr>
              <p14:xfrm>
                <a:off x="1807840" y="3422573"/>
                <a:ext cx="93240" cy="241560"/>
              </p14:xfrm>
            </p:contentPart>
          </mc:Choice>
          <mc:Fallback>
            <p:pic>
              <p:nvPicPr>
                <p:cNvPr id="36" name="Freihand 35">
                  <a:extLst>
                    <a:ext uri="{FF2B5EF4-FFF2-40B4-BE49-F238E27FC236}">
                      <a16:creationId xmlns:a16="http://schemas.microsoft.com/office/drawing/2014/main" id="{48E5C5FE-FA2E-4650-B9C7-FC9BFD3EB8B0}"/>
                    </a:ext>
                  </a:extLst>
                </p:cNvPr>
                <p:cNvPicPr/>
                <p:nvPr/>
              </p:nvPicPr>
              <p:blipFill>
                <a:blip r:embed="rId73"/>
                <a:stretch>
                  <a:fillRect/>
                </a:stretch>
              </p:blipFill>
              <p:spPr>
                <a:xfrm>
                  <a:off x="1803520" y="3418253"/>
                  <a:ext cx="1018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7" name="Freihand 36">
                  <a:extLst>
                    <a:ext uri="{FF2B5EF4-FFF2-40B4-BE49-F238E27FC236}">
                      <a16:creationId xmlns:a16="http://schemas.microsoft.com/office/drawing/2014/main" id="{E4F72DD5-33EE-4C2E-9C7C-D26496E72B7D}"/>
                    </a:ext>
                  </a:extLst>
                </p14:cNvPr>
                <p14:cNvContentPartPr/>
                <p14:nvPr/>
              </p14:nvContentPartPr>
              <p14:xfrm>
                <a:off x="1290880" y="4019453"/>
                <a:ext cx="158400" cy="20520"/>
              </p14:xfrm>
            </p:contentPart>
          </mc:Choice>
          <mc:Fallback>
            <p:pic>
              <p:nvPicPr>
                <p:cNvPr id="37" name="Freihand 36">
                  <a:extLst>
                    <a:ext uri="{FF2B5EF4-FFF2-40B4-BE49-F238E27FC236}">
                      <a16:creationId xmlns:a16="http://schemas.microsoft.com/office/drawing/2014/main" id="{E4F72DD5-33EE-4C2E-9C7C-D26496E72B7D}"/>
                    </a:ext>
                  </a:extLst>
                </p:cNvPr>
                <p:cNvPicPr/>
                <p:nvPr/>
              </p:nvPicPr>
              <p:blipFill>
                <a:blip r:embed="rId75"/>
                <a:stretch>
                  <a:fillRect/>
                </a:stretch>
              </p:blipFill>
              <p:spPr>
                <a:xfrm>
                  <a:off x="1286560" y="4015133"/>
                  <a:ext cx="1670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8" name="Freihand 37">
                  <a:extLst>
                    <a:ext uri="{FF2B5EF4-FFF2-40B4-BE49-F238E27FC236}">
                      <a16:creationId xmlns:a16="http://schemas.microsoft.com/office/drawing/2014/main" id="{4DD91994-DFBA-4337-A5BB-D0A3BE8F4546}"/>
                    </a:ext>
                  </a:extLst>
                </p14:cNvPr>
                <p14:cNvContentPartPr/>
                <p14:nvPr/>
              </p14:nvContentPartPr>
              <p14:xfrm>
                <a:off x="1556920" y="3883373"/>
                <a:ext cx="159120" cy="186840"/>
              </p14:xfrm>
            </p:contentPart>
          </mc:Choice>
          <mc:Fallback>
            <p:pic>
              <p:nvPicPr>
                <p:cNvPr id="38" name="Freihand 37">
                  <a:extLst>
                    <a:ext uri="{FF2B5EF4-FFF2-40B4-BE49-F238E27FC236}">
                      <a16:creationId xmlns:a16="http://schemas.microsoft.com/office/drawing/2014/main" id="{4DD91994-DFBA-4337-A5BB-D0A3BE8F4546}"/>
                    </a:ext>
                  </a:extLst>
                </p:cNvPr>
                <p:cNvPicPr/>
                <p:nvPr/>
              </p:nvPicPr>
              <p:blipFill>
                <a:blip r:embed="rId77"/>
                <a:stretch>
                  <a:fillRect/>
                </a:stretch>
              </p:blipFill>
              <p:spPr>
                <a:xfrm>
                  <a:off x="1552600" y="3879053"/>
                  <a:ext cx="1677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9" name="Freihand 38">
                  <a:extLst>
                    <a:ext uri="{FF2B5EF4-FFF2-40B4-BE49-F238E27FC236}">
                      <a16:creationId xmlns:a16="http://schemas.microsoft.com/office/drawing/2014/main" id="{A369A0C8-3B42-4436-B013-2163CBC00F30}"/>
                    </a:ext>
                  </a:extLst>
                </p14:cNvPr>
                <p14:cNvContentPartPr/>
                <p14:nvPr/>
              </p14:nvContentPartPr>
              <p14:xfrm>
                <a:off x="1721080" y="3961133"/>
                <a:ext cx="101880" cy="75960"/>
              </p14:xfrm>
            </p:contentPart>
          </mc:Choice>
          <mc:Fallback>
            <p:pic>
              <p:nvPicPr>
                <p:cNvPr id="39" name="Freihand 38">
                  <a:extLst>
                    <a:ext uri="{FF2B5EF4-FFF2-40B4-BE49-F238E27FC236}">
                      <a16:creationId xmlns:a16="http://schemas.microsoft.com/office/drawing/2014/main" id="{A369A0C8-3B42-4436-B013-2163CBC00F30}"/>
                    </a:ext>
                  </a:extLst>
                </p:cNvPr>
                <p:cNvPicPr/>
                <p:nvPr/>
              </p:nvPicPr>
              <p:blipFill>
                <a:blip r:embed="rId79"/>
                <a:stretch>
                  <a:fillRect/>
                </a:stretch>
              </p:blipFill>
              <p:spPr>
                <a:xfrm>
                  <a:off x="1716760" y="3956813"/>
                  <a:ext cx="1105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0" name="Freihand 39">
                  <a:extLst>
                    <a:ext uri="{FF2B5EF4-FFF2-40B4-BE49-F238E27FC236}">
                      <a16:creationId xmlns:a16="http://schemas.microsoft.com/office/drawing/2014/main" id="{50A6E48C-F4E5-4C67-B7B4-55B80EA9C430}"/>
                    </a:ext>
                  </a:extLst>
                </p14:cNvPr>
                <p14:cNvContentPartPr/>
                <p14:nvPr/>
              </p14:nvContentPartPr>
              <p14:xfrm>
                <a:off x="1826560" y="3840533"/>
                <a:ext cx="138600" cy="304920"/>
              </p14:xfrm>
            </p:contentPart>
          </mc:Choice>
          <mc:Fallback>
            <p:pic>
              <p:nvPicPr>
                <p:cNvPr id="40" name="Freihand 39">
                  <a:extLst>
                    <a:ext uri="{FF2B5EF4-FFF2-40B4-BE49-F238E27FC236}">
                      <a16:creationId xmlns:a16="http://schemas.microsoft.com/office/drawing/2014/main" id="{50A6E48C-F4E5-4C67-B7B4-55B80EA9C430}"/>
                    </a:ext>
                  </a:extLst>
                </p:cNvPr>
                <p:cNvPicPr/>
                <p:nvPr/>
              </p:nvPicPr>
              <p:blipFill>
                <a:blip r:embed="rId81"/>
                <a:stretch>
                  <a:fillRect/>
                </a:stretch>
              </p:blipFill>
              <p:spPr>
                <a:xfrm>
                  <a:off x="1822240" y="3836213"/>
                  <a:ext cx="14724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1" name="Freihand 40">
                  <a:extLst>
                    <a:ext uri="{FF2B5EF4-FFF2-40B4-BE49-F238E27FC236}">
                      <a16:creationId xmlns:a16="http://schemas.microsoft.com/office/drawing/2014/main" id="{C4DA0E4D-B553-4155-B440-3309BD9D5E1D}"/>
                    </a:ext>
                  </a:extLst>
                </p14:cNvPr>
                <p14:cNvContentPartPr/>
                <p14:nvPr/>
              </p14:nvContentPartPr>
              <p14:xfrm>
                <a:off x="2004760" y="3880853"/>
                <a:ext cx="108720" cy="96480"/>
              </p14:xfrm>
            </p:contentPart>
          </mc:Choice>
          <mc:Fallback>
            <p:pic>
              <p:nvPicPr>
                <p:cNvPr id="41" name="Freihand 40">
                  <a:extLst>
                    <a:ext uri="{FF2B5EF4-FFF2-40B4-BE49-F238E27FC236}">
                      <a16:creationId xmlns:a16="http://schemas.microsoft.com/office/drawing/2014/main" id="{C4DA0E4D-B553-4155-B440-3309BD9D5E1D}"/>
                    </a:ext>
                  </a:extLst>
                </p:cNvPr>
                <p:cNvPicPr/>
                <p:nvPr/>
              </p:nvPicPr>
              <p:blipFill>
                <a:blip r:embed="rId83"/>
                <a:stretch>
                  <a:fillRect/>
                </a:stretch>
              </p:blipFill>
              <p:spPr>
                <a:xfrm>
                  <a:off x="2000440" y="3876533"/>
                  <a:ext cx="1173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3" name="Freihand 42">
                  <a:extLst>
                    <a:ext uri="{FF2B5EF4-FFF2-40B4-BE49-F238E27FC236}">
                      <a16:creationId xmlns:a16="http://schemas.microsoft.com/office/drawing/2014/main" id="{52F219A8-4584-4760-94D3-8A742C061351}"/>
                    </a:ext>
                  </a:extLst>
                </p14:cNvPr>
                <p14:cNvContentPartPr/>
                <p14:nvPr/>
              </p14:nvContentPartPr>
              <p14:xfrm>
                <a:off x="3012760" y="2891933"/>
                <a:ext cx="889200" cy="30960"/>
              </p14:xfrm>
            </p:contentPart>
          </mc:Choice>
          <mc:Fallback>
            <p:pic>
              <p:nvPicPr>
                <p:cNvPr id="43" name="Freihand 42">
                  <a:extLst>
                    <a:ext uri="{FF2B5EF4-FFF2-40B4-BE49-F238E27FC236}">
                      <a16:creationId xmlns:a16="http://schemas.microsoft.com/office/drawing/2014/main" id="{52F219A8-4584-4760-94D3-8A742C061351}"/>
                    </a:ext>
                  </a:extLst>
                </p:cNvPr>
                <p:cNvPicPr/>
                <p:nvPr/>
              </p:nvPicPr>
              <p:blipFill>
                <a:blip r:embed="rId85"/>
                <a:stretch>
                  <a:fillRect/>
                </a:stretch>
              </p:blipFill>
              <p:spPr>
                <a:xfrm>
                  <a:off x="3008440" y="2887613"/>
                  <a:ext cx="8978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4" name="Freihand 43">
                  <a:extLst>
                    <a:ext uri="{FF2B5EF4-FFF2-40B4-BE49-F238E27FC236}">
                      <a16:creationId xmlns:a16="http://schemas.microsoft.com/office/drawing/2014/main" id="{B2B176A4-B6A8-43FE-9915-E1C7338A245B}"/>
                    </a:ext>
                  </a:extLst>
                </p14:cNvPr>
                <p14:cNvContentPartPr/>
                <p14:nvPr/>
              </p14:nvContentPartPr>
              <p14:xfrm>
                <a:off x="3978640" y="2613653"/>
                <a:ext cx="122040" cy="154800"/>
              </p14:xfrm>
            </p:contentPart>
          </mc:Choice>
          <mc:Fallback>
            <p:pic>
              <p:nvPicPr>
                <p:cNvPr id="44" name="Freihand 43">
                  <a:extLst>
                    <a:ext uri="{FF2B5EF4-FFF2-40B4-BE49-F238E27FC236}">
                      <a16:creationId xmlns:a16="http://schemas.microsoft.com/office/drawing/2014/main" id="{B2B176A4-B6A8-43FE-9915-E1C7338A245B}"/>
                    </a:ext>
                  </a:extLst>
                </p:cNvPr>
                <p:cNvPicPr/>
                <p:nvPr/>
              </p:nvPicPr>
              <p:blipFill>
                <a:blip r:embed="rId87"/>
                <a:stretch>
                  <a:fillRect/>
                </a:stretch>
              </p:blipFill>
              <p:spPr>
                <a:xfrm>
                  <a:off x="3974320" y="2609333"/>
                  <a:ext cx="1306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5" name="Freihand 44">
                  <a:extLst>
                    <a:ext uri="{FF2B5EF4-FFF2-40B4-BE49-F238E27FC236}">
                      <a16:creationId xmlns:a16="http://schemas.microsoft.com/office/drawing/2014/main" id="{EABDE57F-576D-4619-AD02-590D72C3CB3A}"/>
                    </a:ext>
                  </a:extLst>
                </p14:cNvPr>
                <p14:cNvContentPartPr/>
                <p14:nvPr/>
              </p14:nvContentPartPr>
              <p14:xfrm>
                <a:off x="4111480" y="2705093"/>
                <a:ext cx="141480" cy="153720"/>
              </p14:xfrm>
            </p:contentPart>
          </mc:Choice>
          <mc:Fallback>
            <p:pic>
              <p:nvPicPr>
                <p:cNvPr id="45" name="Freihand 44">
                  <a:extLst>
                    <a:ext uri="{FF2B5EF4-FFF2-40B4-BE49-F238E27FC236}">
                      <a16:creationId xmlns:a16="http://schemas.microsoft.com/office/drawing/2014/main" id="{EABDE57F-576D-4619-AD02-590D72C3CB3A}"/>
                    </a:ext>
                  </a:extLst>
                </p:cNvPr>
                <p:cNvPicPr/>
                <p:nvPr/>
              </p:nvPicPr>
              <p:blipFill>
                <a:blip r:embed="rId89"/>
                <a:stretch>
                  <a:fillRect/>
                </a:stretch>
              </p:blipFill>
              <p:spPr>
                <a:xfrm>
                  <a:off x="4107160" y="2700773"/>
                  <a:ext cx="1501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6" name="Freihand 45">
                  <a:extLst>
                    <a:ext uri="{FF2B5EF4-FFF2-40B4-BE49-F238E27FC236}">
                      <a16:creationId xmlns:a16="http://schemas.microsoft.com/office/drawing/2014/main" id="{56A666F8-ADCC-4C4E-B44D-E04A8304A080}"/>
                    </a:ext>
                  </a:extLst>
                </p14:cNvPr>
                <p14:cNvContentPartPr/>
                <p14:nvPr/>
              </p14:nvContentPartPr>
              <p14:xfrm>
                <a:off x="4253680" y="2698613"/>
                <a:ext cx="208800" cy="72720"/>
              </p14:xfrm>
            </p:contentPart>
          </mc:Choice>
          <mc:Fallback>
            <p:pic>
              <p:nvPicPr>
                <p:cNvPr id="46" name="Freihand 45">
                  <a:extLst>
                    <a:ext uri="{FF2B5EF4-FFF2-40B4-BE49-F238E27FC236}">
                      <a16:creationId xmlns:a16="http://schemas.microsoft.com/office/drawing/2014/main" id="{56A666F8-ADCC-4C4E-B44D-E04A8304A080}"/>
                    </a:ext>
                  </a:extLst>
                </p:cNvPr>
                <p:cNvPicPr/>
                <p:nvPr/>
              </p:nvPicPr>
              <p:blipFill>
                <a:blip r:embed="rId91"/>
                <a:stretch>
                  <a:fillRect/>
                </a:stretch>
              </p:blipFill>
              <p:spPr>
                <a:xfrm>
                  <a:off x="4249360" y="2694293"/>
                  <a:ext cx="2174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7" name="Freihand 46">
                  <a:extLst>
                    <a:ext uri="{FF2B5EF4-FFF2-40B4-BE49-F238E27FC236}">
                      <a16:creationId xmlns:a16="http://schemas.microsoft.com/office/drawing/2014/main" id="{2BD89AD6-3E81-4538-AFF6-C2C0B2A8C712}"/>
                    </a:ext>
                  </a:extLst>
                </p14:cNvPr>
                <p14:cNvContentPartPr/>
                <p14:nvPr/>
              </p14:nvContentPartPr>
              <p14:xfrm>
                <a:off x="4477600" y="2709053"/>
                <a:ext cx="123480" cy="47520"/>
              </p14:xfrm>
            </p:contentPart>
          </mc:Choice>
          <mc:Fallback>
            <p:pic>
              <p:nvPicPr>
                <p:cNvPr id="47" name="Freihand 46">
                  <a:extLst>
                    <a:ext uri="{FF2B5EF4-FFF2-40B4-BE49-F238E27FC236}">
                      <a16:creationId xmlns:a16="http://schemas.microsoft.com/office/drawing/2014/main" id="{2BD89AD6-3E81-4538-AFF6-C2C0B2A8C712}"/>
                    </a:ext>
                  </a:extLst>
                </p:cNvPr>
                <p:cNvPicPr/>
                <p:nvPr/>
              </p:nvPicPr>
              <p:blipFill>
                <a:blip r:embed="rId93"/>
                <a:stretch>
                  <a:fillRect/>
                </a:stretch>
              </p:blipFill>
              <p:spPr>
                <a:xfrm>
                  <a:off x="4473280" y="2704733"/>
                  <a:ext cx="1321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8" name="Freihand 47">
                  <a:extLst>
                    <a:ext uri="{FF2B5EF4-FFF2-40B4-BE49-F238E27FC236}">
                      <a16:creationId xmlns:a16="http://schemas.microsoft.com/office/drawing/2014/main" id="{10DFED37-3D21-4C49-99F0-F5B0A52E63CC}"/>
                    </a:ext>
                  </a:extLst>
                </p14:cNvPr>
                <p14:cNvContentPartPr/>
                <p14:nvPr/>
              </p14:nvContentPartPr>
              <p14:xfrm>
                <a:off x="4656160" y="2597093"/>
                <a:ext cx="506520" cy="169200"/>
              </p14:xfrm>
            </p:contentPart>
          </mc:Choice>
          <mc:Fallback>
            <p:pic>
              <p:nvPicPr>
                <p:cNvPr id="48" name="Freihand 47">
                  <a:extLst>
                    <a:ext uri="{FF2B5EF4-FFF2-40B4-BE49-F238E27FC236}">
                      <a16:creationId xmlns:a16="http://schemas.microsoft.com/office/drawing/2014/main" id="{10DFED37-3D21-4C49-99F0-F5B0A52E63CC}"/>
                    </a:ext>
                  </a:extLst>
                </p:cNvPr>
                <p:cNvPicPr/>
                <p:nvPr/>
              </p:nvPicPr>
              <p:blipFill>
                <a:blip r:embed="rId95"/>
                <a:stretch>
                  <a:fillRect/>
                </a:stretch>
              </p:blipFill>
              <p:spPr>
                <a:xfrm>
                  <a:off x="4651840" y="2592773"/>
                  <a:ext cx="5151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9" name="Freihand 48">
                  <a:extLst>
                    <a:ext uri="{FF2B5EF4-FFF2-40B4-BE49-F238E27FC236}">
                      <a16:creationId xmlns:a16="http://schemas.microsoft.com/office/drawing/2014/main" id="{9E6E1877-A534-4170-9953-C0228BBD2FBE}"/>
                    </a:ext>
                  </a:extLst>
                </p14:cNvPr>
                <p14:cNvContentPartPr/>
                <p14:nvPr/>
              </p14:nvContentPartPr>
              <p14:xfrm>
                <a:off x="4959280" y="2561453"/>
                <a:ext cx="19440" cy="9720"/>
              </p14:xfrm>
            </p:contentPart>
          </mc:Choice>
          <mc:Fallback>
            <p:pic>
              <p:nvPicPr>
                <p:cNvPr id="49" name="Freihand 48">
                  <a:extLst>
                    <a:ext uri="{FF2B5EF4-FFF2-40B4-BE49-F238E27FC236}">
                      <a16:creationId xmlns:a16="http://schemas.microsoft.com/office/drawing/2014/main" id="{9E6E1877-A534-4170-9953-C0228BBD2FBE}"/>
                    </a:ext>
                  </a:extLst>
                </p:cNvPr>
                <p:cNvPicPr/>
                <p:nvPr/>
              </p:nvPicPr>
              <p:blipFill>
                <a:blip r:embed="rId97"/>
                <a:stretch>
                  <a:fillRect/>
                </a:stretch>
              </p:blipFill>
              <p:spPr>
                <a:xfrm>
                  <a:off x="4954960" y="2557133"/>
                  <a:ext cx="280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4" name="Freihand 53">
                  <a:extLst>
                    <a:ext uri="{FF2B5EF4-FFF2-40B4-BE49-F238E27FC236}">
                      <a16:creationId xmlns:a16="http://schemas.microsoft.com/office/drawing/2014/main" id="{B46DD7E0-0E46-42E4-8B48-53D3CF0D53AB}"/>
                    </a:ext>
                  </a:extLst>
                </p14:cNvPr>
                <p14:cNvContentPartPr/>
                <p14:nvPr/>
              </p14:nvContentPartPr>
              <p14:xfrm>
                <a:off x="5174560" y="4179653"/>
                <a:ext cx="120600" cy="59040"/>
              </p14:xfrm>
            </p:contentPart>
          </mc:Choice>
          <mc:Fallback>
            <p:pic>
              <p:nvPicPr>
                <p:cNvPr id="54" name="Freihand 53">
                  <a:extLst>
                    <a:ext uri="{FF2B5EF4-FFF2-40B4-BE49-F238E27FC236}">
                      <a16:creationId xmlns:a16="http://schemas.microsoft.com/office/drawing/2014/main" id="{B46DD7E0-0E46-42E4-8B48-53D3CF0D53AB}"/>
                    </a:ext>
                  </a:extLst>
                </p:cNvPr>
                <p:cNvPicPr/>
                <p:nvPr/>
              </p:nvPicPr>
              <p:blipFill>
                <a:blip r:embed="rId99"/>
                <a:stretch>
                  <a:fillRect/>
                </a:stretch>
              </p:blipFill>
              <p:spPr>
                <a:xfrm>
                  <a:off x="5170240" y="4175333"/>
                  <a:ext cx="1292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3" name="Freihand 52">
                  <a:extLst>
                    <a:ext uri="{FF2B5EF4-FFF2-40B4-BE49-F238E27FC236}">
                      <a16:creationId xmlns:a16="http://schemas.microsoft.com/office/drawing/2014/main" id="{0E12FD15-43F3-4E8A-8C29-E661319EFBCF}"/>
                    </a:ext>
                  </a:extLst>
                </p14:cNvPr>
                <p14:cNvContentPartPr/>
                <p14:nvPr/>
              </p14:nvContentPartPr>
              <p14:xfrm>
                <a:off x="6103000" y="4035293"/>
                <a:ext cx="811080" cy="43920"/>
              </p14:xfrm>
            </p:contentPart>
          </mc:Choice>
          <mc:Fallback>
            <p:pic>
              <p:nvPicPr>
                <p:cNvPr id="53" name="Freihand 52">
                  <a:extLst>
                    <a:ext uri="{FF2B5EF4-FFF2-40B4-BE49-F238E27FC236}">
                      <a16:creationId xmlns:a16="http://schemas.microsoft.com/office/drawing/2014/main" id="{0E12FD15-43F3-4E8A-8C29-E661319EFBCF}"/>
                    </a:ext>
                  </a:extLst>
                </p:cNvPr>
                <p:cNvPicPr/>
                <p:nvPr/>
              </p:nvPicPr>
              <p:blipFill>
                <a:blip r:embed="rId101"/>
                <a:stretch>
                  <a:fillRect/>
                </a:stretch>
              </p:blipFill>
              <p:spPr>
                <a:xfrm>
                  <a:off x="6098680" y="4030973"/>
                  <a:ext cx="8197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5" name="Freihand 54">
                  <a:extLst>
                    <a:ext uri="{FF2B5EF4-FFF2-40B4-BE49-F238E27FC236}">
                      <a16:creationId xmlns:a16="http://schemas.microsoft.com/office/drawing/2014/main" id="{8560889A-276C-4475-9FA4-388C6249FCE3}"/>
                    </a:ext>
                  </a:extLst>
                </p14:cNvPr>
                <p14:cNvContentPartPr/>
                <p14:nvPr/>
              </p14:nvContentPartPr>
              <p14:xfrm>
                <a:off x="6250240" y="4127093"/>
                <a:ext cx="105120" cy="55440"/>
              </p14:xfrm>
            </p:contentPart>
          </mc:Choice>
          <mc:Fallback>
            <p:pic>
              <p:nvPicPr>
                <p:cNvPr id="55" name="Freihand 54">
                  <a:extLst>
                    <a:ext uri="{FF2B5EF4-FFF2-40B4-BE49-F238E27FC236}">
                      <a16:creationId xmlns:a16="http://schemas.microsoft.com/office/drawing/2014/main" id="{8560889A-276C-4475-9FA4-388C6249FCE3}"/>
                    </a:ext>
                  </a:extLst>
                </p:cNvPr>
                <p:cNvPicPr/>
                <p:nvPr/>
              </p:nvPicPr>
              <p:blipFill>
                <a:blip r:embed="rId103"/>
                <a:stretch>
                  <a:fillRect/>
                </a:stretch>
              </p:blipFill>
              <p:spPr>
                <a:xfrm>
                  <a:off x="6245920" y="4122773"/>
                  <a:ext cx="1137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6" name="Freihand 55">
                  <a:extLst>
                    <a:ext uri="{FF2B5EF4-FFF2-40B4-BE49-F238E27FC236}">
                      <a16:creationId xmlns:a16="http://schemas.microsoft.com/office/drawing/2014/main" id="{5800A4DC-AF78-4D58-93B2-A312277BF964}"/>
                    </a:ext>
                  </a:extLst>
                </p14:cNvPr>
                <p14:cNvContentPartPr/>
                <p14:nvPr/>
              </p14:nvContentPartPr>
              <p14:xfrm>
                <a:off x="6400000" y="4141853"/>
                <a:ext cx="74160" cy="15480"/>
              </p14:xfrm>
            </p:contentPart>
          </mc:Choice>
          <mc:Fallback>
            <p:pic>
              <p:nvPicPr>
                <p:cNvPr id="56" name="Freihand 55">
                  <a:extLst>
                    <a:ext uri="{FF2B5EF4-FFF2-40B4-BE49-F238E27FC236}">
                      <a16:creationId xmlns:a16="http://schemas.microsoft.com/office/drawing/2014/main" id="{5800A4DC-AF78-4D58-93B2-A312277BF964}"/>
                    </a:ext>
                  </a:extLst>
                </p:cNvPr>
                <p:cNvPicPr/>
                <p:nvPr/>
              </p:nvPicPr>
              <p:blipFill>
                <a:blip r:embed="rId105"/>
                <a:stretch>
                  <a:fillRect/>
                </a:stretch>
              </p:blipFill>
              <p:spPr>
                <a:xfrm>
                  <a:off x="6395680" y="4137533"/>
                  <a:ext cx="828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7" name="Freihand 56">
                  <a:extLst>
                    <a:ext uri="{FF2B5EF4-FFF2-40B4-BE49-F238E27FC236}">
                      <a16:creationId xmlns:a16="http://schemas.microsoft.com/office/drawing/2014/main" id="{D6E7772A-A076-471F-B4BA-51672BA13C1E}"/>
                    </a:ext>
                  </a:extLst>
                </p14:cNvPr>
                <p14:cNvContentPartPr/>
                <p14:nvPr/>
              </p14:nvContentPartPr>
              <p14:xfrm>
                <a:off x="6554440" y="4101173"/>
                <a:ext cx="72360" cy="71280"/>
              </p14:xfrm>
            </p:contentPart>
          </mc:Choice>
          <mc:Fallback>
            <p:pic>
              <p:nvPicPr>
                <p:cNvPr id="57" name="Freihand 56">
                  <a:extLst>
                    <a:ext uri="{FF2B5EF4-FFF2-40B4-BE49-F238E27FC236}">
                      <a16:creationId xmlns:a16="http://schemas.microsoft.com/office/drawing/2014/main" id="{D6E7772A-A076-471F-B4BA-51672BA13C1E}"/>
                    </a:ext>
                  </a:extLst>
                </p:cNvPr>
                <p:cNvPicPr/>
                <p:nvPr/>
              </p:nvPicPr>
              <p:blipFill>
                <a:blip r:embed="rId107"/>
                <a:stretch>
                  <a:fillRect/>
                </a:stretch>
              </p:blipFill>
              <p:spPr>
                <a:xfrm>
                  <a:off x="6550120" y="4096853"/>
                  <a:ext cx="810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7" name="Freihand 66">
                  <a:extLst>
                    <a:ext uri="{FF2B5EF4-FFF2-40B4-BE49-F238E27FC236}">
                      <a16:creationId xmlns:a16="http://schemas.microsoft.com/office/drawing/2014/main" id="{9DCC1040-AB85-4BB6-AF3A-60A36FA71E1D}"/>
                    </a:ext>
                  </a:extLst>
                </p14:cNvPr>
                <p14:cNvContentPartPr/>
                <p14:nvPr/>
              </p14:nvContentPartPr>
              <p14:xfrm>
                <a:off x="2886400" y="703493"/>
                <a:ext cx="6409080" cy="4326480"/>
              </p14:xfrm>
            </p:contentPart>
          </mc:Choice>
          <mc:Fallback>
            <p:pic>
              <p:nvPicPr>
                <p:cNvPr id="67" name="Freihand 66">
                  <a:extLst>
                    <a:ext uri="{FF2B5EF4-FFF2-40B4-BE49-F238E27FC236}">
                      <a16:creationId xmlns:a16="http://schemas.microsoft.com/office/drawing/2014/main" id="{9DCC1040-AB85-4BB6-AF3A-60A36FA71E1D}"/>
                    </a:ext>
                  </a:extLst>
                </p:cNvPr>
                <p:cNvPicPr/>
                <p:nvPr/>
              </p:nvPicPr>
              <p:blipFill>
                <a:blip r:embed="rId109"/>
                <a:stretch>
                  <a:fillRect/>
                </a:stretch>
              </p:blipFill>
              <p:spPr>
                <a:xfrm>
                  <a:off x="2882080" y="699173"/>
                  <a:ext cx="6417720" cy="4335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0">
            <p14:nvContentPartPr>
              <p14:cNvPr id="69" name="Freihand 68">
                <a:extLst>
                  <a:ext uri="{FF2B5EF4-FFF2-40B4-BE49-F238E27FC236}">
                    <a16:creationId xmlns:a16="http://schemas.microsoft.com/office/drawing/2014/main" id="{670C224B-44AE-4A41-80F1-A7656940A311}"/>
                  </a:ext>
                </a:extLst>
              </p14:cNvPr>
              <p14:cNvContentPartPr/>
              <p14:nvPr/>
            </p14:nvContentPartPr>
            <p14:xfrm>
              <a:off x="3159640" y="5336693"/>
              <a:ext cx="2433240" cy="58680"/>
            </p14:xfrm>
          </p:contentPart>
        </mc:Choice>
        <mc:Fallback>
          <p:pic>
            <p:nvPicPr>
              <p:cNvPr id="69" name="Freihand 68">
                <a:extLst>
                  <a:ext uri="{FF2B5EF4-FFF2-40B4-BE49-F238E27FC236}">
                    <a16:creationId xmlns:a16="http://schemas.microsoft.com/office/drawing/2014/main" id="{670C224B-44AE-4A41-80F1-A7656940A311}"/>
                  </a:ext>
                </a:extLst>
              </p:cNvPr>
              <p:cNvPicPr/>
              <p:nvPr/>
            </p:nvPicPr>
            <p:blipFill>
              <a:blip r:embed="rId111"/>
              <a:stretch>
                <a:fillRect/>
              </a:stretch>
            </p:blipFill>
            <p:spPr>
              <a:xfrm>
                <a:off x="3155320" y="5332373"/>
                <a:ext cx="24418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0" name="Freihand 69">
                <a:extLst>
                  <a:ext uri="{FF2B5EF4-FFF2-40B4-BE49-F238E27FC236}">
                    <a16:creationId xmlns:a16="http://schemas.microsoft.com/office/drawing/2014/main" id="{3628B49A-04FF-443B-820C-BE081B05E10E}"/>
                  </a:ext>
                </a:extLst>
              </p14:cNvPr>
              <p14:cNvContentPartPr/>
              <p14:nvPr/>
            </p14:nvContentPartPr>
            <p14:xfrm>
              <a:off x="3149200" y="5832053"/>
              <a:ext cx="2450880" cy="136800"/>
            </p14:xfrm>
          </p:contentPart>
        </mc:Choice>
        <mc:Fallback>
          <p:pic>
            <p:nvPicPr>
              <p:cNvPr id="70" name="Freihand 69">
                <a:extLst>
                  <a:ext uri="{FF2B5EF4-FFF2-40B4-BE49-F238E27FC236}">
                    <a16:creationId xmlns:a16="http://schemas.microsoft.com/office/drawing/2014/main" id="{3628B49A-04FF-443B-820C-BE081B05E10E}"/>
                  </a:ext>
                </a:extLst>
              </p:cNvPr>
              <p:cNvPicPr/>
              <p:nvPr/>
            </p:nvPicPr>
            <p:blipFill>
              <a:blip r:embed="rId113"/>
              <a:stretch>
                <a:fillRect/>
              </a:stretch>
            </p:blipFill>
            <p:spPr>
              <a:xfrm>
                <a:off x="3144880" y="5827733"/>
                <a:ext cx="24595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1" name="Freihand 70">
                <a:extLst>
                  <a:ext uri="{FF2B5EF4-FFF2-40B4-BE49-F238E27FC236}">
                    <a16:creationId xmlns:a16="http://schemas.microsoft.com/office/drawing/2014/main" id="{98F3033B-2476-4042-81E8-F387B793412D}"/>
                  </a:ext>
                </a:extLst>
              </p14:cNvPr>
              <p14:cNvContentPartPr/>
              <p14:nvPr/>
            </p14:nvContentPartPr>
            <p14:xfrm>
              <a:off x="3817000" y="3492053"/>
              <a:ext cx="2086920" cy="51120"/>
            </p14:xfrm>
          </p:contentPart>
        </mc:Choice>
        <mc:Fallback>
          <p:pic>
            <p:nvPicPr>
              <p:cNvPr id="71" name="Freihand 70">
                <a:extLst>
                  <a:ext uri="{FF2B5EF4-FFF2-40B4-BE49-F238E27FC236}">
                    <a16:creationId xmlns:a16="http://schemas.microsoft.com/office/drawing/2014/main" id="{98F3033B-2476-4042-81E8-F387B793412D}"/>
                  </a:ext>
                </a:extLst>
              </p:cNvPr>
              <p:cNvPicPr/>
              <p:nvPr/>
            </p:nvPicPr>
            <p:blipFill>
              <a:blip r:embed="rId115"/>
              <a:stretch>
                <a:fillRect/>
              </a:stretch>
            </p:blipFill>
            <p:spPr>
              <a:xfrm>
                <a:off x="3812680" y="3487733"/>
                <a:ext cx="20955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2" name="Freihand 71">
                <a:extLst>
                  <a:ext uri="{FF2B5EF4-FFF2-40B4-BE49-F238E27FC236}">
                    <a16:creationId xmlns:a16="http://schemas.microsoft.com/office/drawing/2014/main" id="{7C6FFE9D-5106-4E64-B572-E20E9C22981C}"/>
                  </a:ext>
                </a:extLst>
              </p14:cNvPr>
              <p14:cNvContentPartPr/>
              <p14:nvPr/>
            </p14:nvContentPartPr>
            <p14:xfrm>
              <a:off x="3301480" y="4102973"/>
              <a:ext cx="1698840" cy="33480"/>
            </p14:xfrm>
          </p:contentPart>
        </mc:Choice>
        <mc:Fallback>
          <p:pic>
            <p:nvPicPr>
              <p:cNvPr id="72" name="Freihand 71">
                <a:extLst>
                  <a:ext uri="{FF2B5EF4-FFF2-40B4-BE49-F238E27FC236}">
                    <a16:creationId xmlns:a16="http://schemas.microsoft.com/office/drawing/2014/main" id="{7C6FFE9D-5106-4E64-B572-E20E9C22981C}"/>
                  </a:ext>
                </a:extLst>
              </p:cNvPr>
              <p:cNvPicPr/>
              <p:nvPr/>
            </p:nvPicPr>
            <p:blipFill>
              <a:blip r:embed="rId117"/>
              <a:stretch>
                <a:fillRect/>
              </a:stretch>
            </p:blipFill>
            <p:spPr>
              <a:xfrm>
                <a:off x="3297160" y="4098653"/>
                <a:ext cx="17074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3" name="Freihand 72">
                <a:extLst>
                  <a:ext uri="{FF2B5EF4-FFF2-40B4-BE49-F238E27FC236}">
                    <a16:creationId xmlns:a16="http://schemas.microsoft.com/office/drawing/2014/main" id="{27D2C352-19DC-4D21-B3E5-3AB16158E106}"/>
                  </a:ext>
                </a:extLst>
              </p14:cNvPr>
              <p14:cNvContentPartPr/>
              <p14:nvPr/>
            </p14:nvContentPartPr>
            <p14:xfrm>
              <a:off x="3133000" y="3506813"/>
              <a:ext cx="2399400" cy="54000"/>
            </p14:xfrm>
          </p:contentPart>
        </mc:Choice>
        <mc:Fallback>
          <p:pic>
            <p:nvPicPr>
              <p:cNvPr id="73" name="Freihand 72">
                <a:extLst>
                  <a:ext uri="{FF2B5EF4-FFF2-40B4-BE49-F238E27FC236}">
                    <a16:creationId xmlns:a16="http://schemas.microsoft.com/office/drawing/2014/main" id="{27D2C352-19DC-4D21-B3E5-3AB16158E106}"/>
                  </a:ext>
                </a:extLst>
              </p:cNvPr>
              <p:cNvPicPr/>
              <p:nvPr/>
            </p:nvPicPr>
            <p:blipFill>
              <a:blip r:embed="rId119"/>
              <a:stretch>
                <a:fillRect/>
              </a:stretch>
            </p:blipFill>
            <p:spPr>
              <a:xfrm>
                <a:off x="3128680" y="3502493"/>
                <a:ext cx="24080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4" name="Freihand 73">
                <a:extLst>
                  <a:ext uri="{FF2B5EF4-FFF2-40B4-BE49-F238E27FC236}">
                    <a16:creationId xmlns:a16="http://schemas.microsoft.com/office/drawing/2014/main" id="{E9C209C6-8788-4970-A1DF-FA7A618D6641}"/>
                  </a:ext>
                </a:extLst>
              </p14:cNvPr>
              <p14:cNvContentPartPr/>
              <p14:nvPr/>
            </p14:nvContentPartPr>
            <p14:xfrm>
              <a:off x="3065680" y="5323733"/>
              <a:ext cx="1229040" cy="61560"/>
            </p14:xfrm>
          </p:contentPart>
        </mc:Choice>
        <mc:Fallback>
          <p:pic>
            <p:nvPicPr>
              <p:cNvPr id="74" name="Freihand 73">
                <a:extLst>
                  <a:ext uri="{FF2B5EF4-FFF2-40B4-BE49-F238E27FC236}">
                    <a16:creationId xmlns:a16="http://schemas.microsoft.com/office/drawing/2014/main" id="{E9C209C6-8788-4970-A1DF-FA7A618D6641}"/>
                  </a:ext>
                </a:extLst>
              </p:cNvPr>
              <p:cNvPicPr/>
              <p:nvPr/>
            </p:nvPicPr>
            <p:blipFill>
              <a:blip r:embed="rId121"/>
              <a:stretch>
                <a:fillRect/>
              </a:stretch>
            </p:blipFill>
            <p:spPr>
              <a:xfrm>
                <a:off x="3061360" y="5319413"/>
                <a:ext cx="12376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14" name="Freihand 113">
                <a:extLst>
                  <a:ext uri="{FF2B5EF4-FFF2-40B4-BE49-F238E27FC236}">
                    <a16:creationId xmlns:a16="http://schemas.microsoft.com/office/drawing/2014/main" id="{523A5C0D-FF52-424B-9134-A72F77AC2F21}"/>
                  </a:ext>
                </a:extLst>
              </p14:cNvPr>
              <p14:cNvContentPartPr/>
              <p14:nvPr/>
            </p14:nvContentPartPr>
            <p14:xfrm>
              <a:off x="8898400" y="1877813"/>
              <a:ext cx="2890800" cy="842760"/>
            </p14:xfrm>
          </p:contentPart>
        </mc:Choice>
        <mc:Fallback>
          <p:pic>
            <p:nvPicPr>
              <p:cNvPr id="114" name="Freihand 113">
                <a:extLst>
                  <a:ext uri="{FF2B5EF4-FFF2-40B4-BE49-F238E27FC236}">
                    <a16:creationId xmlns:a16="http://schemas.microsoft.com/office/drawing/2014/main" id="{523A5C0D-FF52-424B-9134-A72F77AC2F21}"/>
                  </a:ext>
                </a:extLst>
              </p:cNvPr>
              <p:cNvPicPr/>
              <p:nvPr/>
            </p:nvPicPr>
            <p:blipFill>
              <a:blip r:embed="rId123"/>
              <a:stretch>
                <a:fillRect/>
              </a:stretch>
            </p:blipFill>
            <p:spPr>
              <a:xfrm>
                <a:off x="8894080" y="1873493"/>
                <a:ext cx="2899440" cy="8514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19" name="Freihand 118">
                <a:extLst>
                  <a:ext uri="{FF2B5EF4-FFF2-40B4-BE49-F238E27FC236}">
                    <a16:creationId xmlns:a16="http://schemas.microsoft.com/office/drawing/2014/main" id="{70621060-36D1-4821-B5A2-240F41EBE931}"/>
                  </a:ext>
                </a:extLst>
              </p14:cNvPr>
              <p14:cNvContentPartPr/>
              <p14:nvPr/>
            </p14:nvContentPartPr>
            <p14:xfrm>
              <a:off x="3054160" y="5294573"/>
              <a:ext cx="2106360" cy="81000"/>
            </p14:xfrm>
          </p:contentPart>
        </mc:Choice>
        <mc:Fallback>
          <p:pic>
            <p:nvPicPr>
              <p:cNvPr id="119" name="Freihand 118">
                <a:extLst>
                  <a:ext uri="{FF2B5EF4-FFF2-40B4-BE49-F238E27FC236}">
                    <a16:creationId xmlns:a16="http://schemas.microsoft.com/office/drawing/2014/main" id="{70621060-36D1-4821-B5A2-240F41EBE931}"/>
                  </a:ext>
                </a:extLst>
              </p:cNvPr>
              <p:cNvPicPr/>
              <p:nvPr/>
            </p:nvPicPr>
            <p:blipFill>
              <a:blip r:embed="rId125"/>
              <a:stretch>
                <a:fillRect/>
              </a:stretch>
            </p:blipFill>
            <p:spPr>
              <a:xfrm>
                <a:off x="3049840" y="5290253"/>
                <a:ext cx="2115000" cy="89640"/>
              </a:xfrm>
              <a:prstGeom prst="rect">
                <a:avLst/>
              </a:prstGeom>
            </p:spPr>
          </p:pic>
        </mc:Fallback>
      </mc:AlternateContent>
      <p:grpSp>
        <p:nvGrpSpPr>
          <p:cNvPr id="129" name="Gruppieren 128">
            <a:extLst>
              <a:ext uri="{FF2B5EF4-FFF2-40B4-BE49-F238E27FC236}">
                <a16:creationId xmlns:a16="http://schemas.microsoft.com/office/drawing/2014/main" id="{81AAD612-5A93-4FEA-9A81-3FAE856F9A3E}"/>
              </a:ext>
            </a:extLst>
          </p:cNvPr>
          <p:cNvGrpSpPr/>
          <p:nvPr/>
        </p:nvGrpSpPr>
        <p:grpSpPr>
          <a:xfrm>
            <a:off x="9155080" y="3677093"/>
            <a:ext cx="1110600" cy="359280"/>
            <a:chOff x="9155080" y="3677093"/>
            <a:chExt cx="1110600" cy="359280"/>
          </a:xfrm>
        </p:grpSpPr>
        <mc:AlternateContent xmlns:mc="http://schemas.openxmlformats.org/markup-compatibility/2006">
          <mc:Choice xmlns:p14="http://schemas.microsoft.com/office/powerpoint/2010/main" Requires="p14">
            <p:contentPart p14:bwMode="auto" r:id="rId126">
              <p14:nvContentPartPr>
                <p14:cNvPr id="120" name="Freihand 119">
                  <a:extLst>
                    <a:ext uri="{FF2B5EF4-FFF2-40B4-BE49-F238E27FC236}">
                      <a16:creationId xmlns:a16="http://schemas.microsoft.com/office/drawing/2014/main" id="{DA556D4C-8952-42DF-A52B-375A52C30836}"/>
                    </a:ext>
                  </a:extLst>
                </p14:cNvPr>
                <p14:cNvContentPartPr/>
                <p14:nvPr/>
              </p14:nvContentPartPr>
              <p14:xfrm>
                <a:off x="9413920" y="3822533"/>
                <a:ext cx="66240" cy="172440"/>
              </p14:xfrm>
            </p:contentPart>
          </mc:Choice>
          <mc:Fallback>
            <p:pic>
              <p:nvPicPr>
                <p:cNvPr id="120" name="Freihand 119">
                  <a:extLst>
                    <a:ext uri="{FF2B5EF4-FFF2-40B4-BE49-F238E27FC236}">
                      <a16:creationId xmlns:a16="http://schemas.microsoft.com/office/drawing/2014/main" id="{DA556D4C-8952-42DF-A52B-375A52C30836}"/>
                    </a:ext>
                  </a:extLst>
                </p:cNvPr>
                <p:cNvPicPr/>
                <p:nvPr/>
              </p:nvPicPr>
              <p:blipFill>
                <a:blip r:embed="rId127"/>
                <a:stretch>
                  <a:fillRect/>
                </a:stretch>
              </p:blipFill>
              <p:spPr>
                <a:xfrm>
                  <a:off x="9409600" y="3818213"/>
                  <a:ext cx="748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21" name="Freihand 120">
                  <a:extLst>
                    <a:ext uri="{FF2B5EF4-FFF2-40B4-BE49-F238E27FC236}">
                      <a16:creationId xmlns:a16="http://schemas.microsoft.com/office/drawing/2014/main" id="{921C9C1C-9418-4BD8-A45E-1EA79FA6329F}"/>
                    </a:ext>
                  </a:extLst>
                </p14:cNvPr>
                <p14:cNvContentPartPr/>
                <p14:nvPr/>
              </p14:nvContentPartPr>
              <p14:xfrm>
                <a:off x="9601480" y="3865373"/>
                <a:ext cx="78120" cy="105480"/>
              </p14:xfrm>
            </p:contentPart>
          </mc:Choice>
          <mc:Fallback>
            <p:pic>
              <p:nvPicPr>
                <p:cNvPr id="121" name="Freihand 120">
                  <a:extLst>
                    <a:ext uri="{FF2B5EF4-FFF2-40B4-BE49-F238E27FC236}">
                      <a16:creationId xmlns:a16="http://schemas.microsoft.com/office/drawing/2014/main" id="{921C9C1C-9418-4BD8-A45E-1EA79FA6329F}"/>
                    </a:ext>
                  </a:extLst>
                </p:cNvPr>
                <p:cNvPicPr/>
                <p:nvPr/>
              </p:nvPicPr>
              <p:blipFill>
                <a:blip r:embed="rId129"/>
                <a:stretch>
                  <a:fillRect/>
                </a:stretch>
              </p:blipFill>
              <p:spPr>
                <a:xfrm>
                  <a:off x="9597160" y="3861053"/>
                  <a:ext cx="867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22" name="Freihand 121">
                  <a:extLst>
                    <a:ext uri="{FF2B5EF4-FFF2-40B4-BE49-F238E27FC236}">
                      <a16:creationId xmlns:a16="http://schemas.microsoft.com/office/drawing/2014/main" id="{81D1B436-D74A-428C-B3E0-62268FFC783D}"/>
                    </a:ext>
                  </a:extLst>
                </p14:cNvPr>
                <p14:cNvContentPartPr/>
                <p14:nvPr/>
              </p14:nvContentPartPr>
              <p14:xfrm>
                <a:off x="9598600" y="3892733"/>
                <a:ext cx="81360" cy="59040"/>
              </p14:xfrm>
            </p:contentPart>
          </mc:Choice>
          <mc:Fallback>
            <p:pic>
              <p:nvPicPr>
                <p:cNvPr id="122" name="Freihand 121">
                  <a:extLst>
                    <a:ext uri="{FF2B5EF4-FFF2-40B4-BE49-F238E27FC236}">
                      <a16:creationId xmlns:a16="http://schemas.microsoft.com/office/drawing/2014/main" id="{81D1B436-D74A-428C-B3E0-62268FFC783D}"/>
                    </a:ext>
                  </a:extLst>
                </p:cNvPr>
                <p:cNvPicPr/>
                <p:nvPr/>
              </p:nvPicPr>
              <p:blipFill>
                <a:blip r:embed="rId131"/>
                <a:stretch>
                  <a:fillRect/>
                </a:stretch>
              </p:blipFill>
              <p:spPr>
                <a:xfrm>
                  <a:off x="9594280" y="3888413"/>
                  <a:ext cx="900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23" name="Freihand 122">
                  <a:extLst>
                    <a:ext uri="{FF2B5EF4-FFF2-40B4-BE49-F238E27FC236}">
                      <a16:creationId xmlns:a16="http://schemas.microsoft.com/office/drawing/2014/main" id="{C944CEEA-10EE-4214-B9FC-CB6D9BCF4D3E}"/>
                    </a:ext>
                  </a:extLst>
                </p14:cNvPr>
                <p14:cNvContentPartPr/>
                <p14:nvPr/>
              </p14:nvContentPartPr>
              <p14:xfrm>
                <a:off x="9155080" y="3895253"/>
                <a:ext cx="135720" cy="60480"/>
              </p14:xfrm>
            </p:contentPart>
          </mc:Choice>
          <mc:Fallback>
            <p:pic>
              <p:nvPicPr>
                <p:cNvPr id="123" name="Freihand 122">
                  <a:extLst>
                    <a:ext uri="{FF2B5EF4-FFF2-40B4-BE49-F238E27FC236}">
                      <a16:creationId xmlns:a16="http://schemas.microsoft.com/office/drawing/2014/main" id="{C944CEEA-10EE-4214-B9FC-CB6D9BCF4D3E}"/>
                    </a:ext>
                  </a:extLst>
                </p:cNvPr>
                <p:cNvPicPr/>
                <p:nvPr/>
              </p:nvPicPr>
              <p:blipFill>
                <a:blip r:embed="rId133"/>
                <a:stretch>
                  <a:fillRect/>
                </a:stretch>
              </p:blipFill>
              <p:spPr>
                <a:xfrm>
                  <a:off x="9150760" y="3890933"/>
                  <a:ext cx="1443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25" name="Freihand 124">
                  <a:extLst>
                    <a:ext uri="{FF2B5EF4-FFF2-40B4-BE49-F238E27FC236}">
                      <a16:creationId xmlns:a16="http://schemas.microsoft.com/office/drawing/2014/main" id="{7ECA260B-54DA-457C-A761-7E3CFB5B35CE}"/>
                    </a:ext>
                  </a:extLst>
                </p14:cNvPr>
                <p14:cNvContentPartPr/>
                <p14:nvPr/>
              </p14:nvContentPartPr>
              <p14:xfrm>
                <a:off x="9753400" y="3923693"/>
                <a:ext cx="77400" cy="8280"/>
              </p14:xfrm>
            </p:contentPart>
          </mc:Choice>
          <mc:Fallback>
            <p:pic>
              <p:nvPicPr>
                <p:cNvPr id="125" name="Freihand 124">
                  <a:extLst>
                    <a:ext uri="{FF2B5EF4-FFF2-40B4-BE49-F238E27FC236}">
                      <a16:creationId xmlns:a16="http://schemas.microsoft.com/office/drawing/2014/main" id="{7ECA260B-54DA-457C-A761-7E3CFB5B35CE}"/>
                    </a:ext>
                  </a:extLst>
                </p:cNvPr>
                <p:cNvPicPr/>
                <p:nvPr/>
              </p:nvPicPr>
              <p:blipFill>
                <a:blip r:embed="rId135"/>
                <a:stretch>
                  <a:fillRect/>
                </a:stretch>
              </p:blipFill>
              <p:spPr>
                <a:xfrm>
                  <a:off x="9749080" y="3919373"/>
                  <a:ext cx="860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26" name="Freihand 125">
                  <a:extLst>
                    <a:ext uri="{FF2B5EF4-FFF2-40B4-BE49-F238E27FC236}">
                      <a16:creationId xmlns:a16="http://schemas.microsoft.com/office/drawing/2014/main" id="{DD1E8A30-5454-45C4-BB54-F7A30175F538}"/>
                    </a:ext>
                  </a:extLst>
                </p14:cNvPr>
                <p14:cNvContentPartPr/>
                <p14:nvPr/>
              </p14:nvContentPartPr>
              <p14:xfrm>
                <a:off x="9816400" y="3883013"/>
                <a:ext cx="190800" cy="149760"/>
              </p14:xfrm>
            </p:contentPart>
          </mc:Choice>
          <mc:Fallback>
            <p:pic>
              <p:nvPicPr>
                <p:cNvPr id="126" name="Freihand 125">
                  <a:extLst>
                    <a:ext uri="{FF2B5EF4-FFF2-40B4-BE49-F238E27FC236}">
                      <a16:creationId xmlns:a16="http://schemas.microsoft.com/office/drawing/2014/main" id="{DD1E8A30-5454-45C4-BB54-F7A30175F538}"/>
                    </a:ext>
                  </a:extLst>
                </p:cNvPr>
                <p:cNvPicPr/>
                <p:nvPr/>
              </p:nvPicPr>
              <p:blipFill>
                <a:blip r:embed="rId137"/>
                <a:stretch>
                  <a:fillRect/>
                </a:stretch>
              </p:blipFill>
              <p:spPr>
                <a:xfrm>
                  <a:off x="9812080" y="3878693"/>
                  <a:ext cx="1994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27" name="Freihand 126">
                  <a:extLst>
                    <a:ext uri="{FF2B5EF4-FFF2-40B4-BE49-F238E27FC236}">
                      <a16:creationId xmlns:a16="http://schemas.microsoft.com/office/drawing/2014/main" id="{A488CA65-A403-440A-8B81-5D640ACA402A}"/>
                    </a:ext>
                  </a:extLst>
                </p14:cNvPr>
                <p14:cNvContentPartPr/>
                <p14:nvPr/>
              </p14:nvContentPartPr>
              <p14:xfrm>
                <a:off x="10007560" y="3818213"/>
                <a:ext cx="100440" cy="218160"/>
              </p14:xfrm>
            </p:contentPart>
          </mc:Choice>
          <mc:Fallback>
            <p:pic>
              <p:nvPicPr>
                <p:cNvPr id="127" name="Freihand 126">
                  <a:extLst>
                    <a:ext uri="{FF2B5EF4-FFF2-40B4-BE49-F238E27FC236}">
                      <a16:creationId xmlns:a16="http://schemas.microsoft.com/office/drawing/2014/main" id="{A488CA65-A403-440A-8B81-5D640ACA402A}"/>
                    </a:ext>
                  </a:extLst>
                </p:cNvPr>
                <p:cNvPicPr/>
                <p:nvPr/>
              </p:nvPicPr>
              <p:blipFill>
                <a:blip r:embed="rId139"/>
                <a:stretch>
                  <a:fillRect/>
                </a:stretch>
              </p:blipFill>
              <p:spPr>
                <a:xfrm>
                  <a:off x="10003240" y="3813893"/>
                  <a:ext cx="1090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28" name="Freihand 127">
                  <a:extLst>
                    <a:ext uri="{FF2B5EF4-FFF2-40B4-BE49-F238E27FC236}">
                      <a16:creationId xmlns:a16="http://schemas.microsoft.com/office/drawing/2014/main" id="{24586E18-0782-4186-9641-A75EFBCA0873}"/>
                    </a:ext>
                  </a:extLst>
                </p14:cNvPr>
                <p14:cNvContentPartPr/>
                <p14:nvPr/>
              </p14:nvContentPartPr>
              <p14:xfrm>
                <a:off x="10107280" y="3677093"/>
                <a:ext cx="158400" cy="100800"/>
              </p14:xfrm>
            </p:contentPart>
          </mc:Choice>
          <mc:Fallback>
            <p:pic>
              <p:nvPicPr>
                <p:cNvPr id="128" name="Freihand 127">
                  <a:extLst>
                    <a:ext uri="{FF2B5EF4-FFF2-40B4-BE49-F238E27FC236}">
                      <a16:creationId xmlns:a16="http://schemas.microsoft.com/office/drawing/2014/main" id="{24586E18-0782-4186-9641-A75EFBCA0873}"/>
                    </a:ext>
                  </a:extLst>
                </p:cNvPr>
                <p:cNvPicPr/>
                <p:nvPr/>
              </p:nvPicPr>
              <p:blipFill>
                <a:blip r:embed="rId141"/>
                <a:stretch>
                  <a:fillRect/>
                </a:stretch>
              </p:blipFill>
              <p:spPr>
                <a:xfrm>
                  <a:off x="10102960" y="3672773"/>
                  <a:ext cx="167040" cy="109440"/>
                </a:xfrm>
                <a:prstGeom prst="rect">
                  <a:avLst/>
                </a:prstGeom>
              </p:spPr>
            </p:pic>
          </mc:Fallback>
        </mc:AlternateContent>
      </p:grpSp>
      <p:grpSp>
        <p:nvGrpSpPr>
          <p:cNvPr id="145" name="Gruppieren 144">
            <a:extLst>
              <a:ext uri="{FF2B5EF4-FFF2-40B4-BE49-F238E27FC236}">
                <a16:creationId xmlns:a16="http://schemas.microsoft.com/office/drawing/2014/main" id="{A8448543-C75B-4E72-9B96-F9086E30EA6E}"/>
              </a:ext>
            </a:extLst>
          </p:cNvPr>
          <p:cNvGrpSpPr/>
          <p:nvPr/>
        </p:nvGrpSpPr>
        <p:grpSpPr>
          <a:xfrm>
            <a:off x="5971960" y="4876973"/>
            <a:ext cx="927360" cy="409680"/>
            <a:chOff x="5971960" y="4876973"/>
            <a:chExt cx="927360" cy="409680"/>
          </a:xfrm>
        </p:grpSpPr>
        <mc:AlternateContent xmlns:mc="http://schemas.openxmlformats.org/markup-compatibility/2006">
          <mc:Choice xmlns:p14="http://schemas.microsoft.com/office/powerpoint/2010/main" Requires="p14">
            <p:contentPart p14:bwMode="auto" r:id="rId142">
              <p14:nvContentPartPr>
                <p14:cNvPr id="130" name="Freihand 129">
                  <a:extLst>
                    <a:ext uri="{FF2B5EF4-FFF2-40B4-BE49-F238E27FC236}">
                      <a16:creationId xmlns:a16="http://schemas.microsoft.com/office/drawing/2014/main" id="{183EE18F-7521-4E53-A472-794C8F50EA95}"/>
                    </a:ext>
                  </a:extLst>
                </p14:cNvPr>
                <p14:cNvContentPartPr/>
                <p14:nvPr/>
              </p14:nvContentPartPr>
              <p14:xfrm>
                <a:off x="5971960" y="5014853"/>
                <a:ext cx="71280" cy="242640"/>
              </p14:xfrm>
            </p:contentPart>
          </mc:Choice>
          <mc:Fallback>
            <p:pic>
              <p:nvPicPr>
                <p:cNvPr id="130" name="Freihand 129">
                  <a:extLst>
                    <a:ext uri="{FF2B5EF4-FFF2-40B4-BE49-F238E27FC236}">
                      <a16:creationId xmlns:a16="http://schemas.microsoft.com/office/drawing/2014/main" id="{183EE18F-7521-4E53-A472-794C8F50EA95}"/>
                    </a:ext>
                  </a:extLst>
                </p:cNvPr>
                <p:cNvPicPr/>
                <p:nvPr/>
              </p:nvPicPr>
              <p:blipFill>
                <a:blip r:embed="rId143"/>
                <a:stretch>
                  <a:fillRect/>
                </a:stretch>
              </p:blipFill>
              <p:spPr>
                <a:xfrm>
                  <a:off x="5967640" y="5010533"/>
                  <a:ext cx="7992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31" name="Freihand 130">
                  <a:extLst>
                    <a:ext uri="{FF2B5EF4-FFF2-40B4-BE49-F238E27FC236}">
                      <a16:creationId xmlns:a16="http://schemas.microsoft.com/office/drawing/2014/main" id="{71BF3814-524E-45C7-9D2D-51EEBF204B03}"/>
                    </a:ext>
                  </a:extLst>
                </p14:cNvPr>
                <p14:cNvContentPartPr/>
                <p14:nvPr/>
              </p14:nvContentPartPr>
              <p14:xfrm>
                <a:off x="6180400" y="5072813"/>
                <a:ext cx="78120" cy="136800"/>
              </p14:xfrm>
            </p:contentPart>
          </mc:Choice>
          <mc:Fallback>
            <p:pic>
              <p:nvPicPr>
                <p:cNvPr id="131" name="Freihand 130">
                  <a:extLst>
                    <a:ext uri="{FF2B5EF4-FFF2-40B4-BE49-F238E27FC236}">
                      <a16:creationId xmlns:a16="http://schemas.microsoft.com/office/drawing/2014/main" id="{71BF3814-524E-45C7-9D2D-51EEBF204B03}"/>
                    </a:ext>
                  </a:extLst>
                </p:cNvPr>
                <p:cNvPicPr/>
                <p:nvPr/>
              </p:nvPicPr>
              <p:blipFill>
                <a:blip r:embed="rId145"/>
                <a:stretch>
                  <a:fillRect/>
                </a:stretch>
              </p:blipFill>
              <p:spPr>
                <a:xfrm>
                  <a:off x="6176080" y="5068493"/>
                  <a:ext cx="867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32" name="Freihand 131">
                  <a:extLst>
                    <a:ext uri="{FF2B5EF4-FFF2-40B4-BE49-F238E27FC236}">
                      <a16:creationId xmlns:a16="http://schemas.microsoft.com/office/drawing/2014/main" id="{72E80611-FB8C-4CB7-B1B5-BF909E7EB48F}"/>
                    </a:ext>
                  </a:extLst>
                </p14:cNvPr>
                <p14:cNvContentPartPr/>
                <p14:nvPr/>
              </p14:nvContentPartPr>
              <p14:xfrm>
                <a:off x="6187600" y="5099813"/>
                <a:ext cx="103680" cy="68040"/>
              </p14:xfrm>
            </p:contentPart>
          </mc:Choice>
          <mc:Fallback>
            <p:pic>
              <p:nvPicPr>
                <p:cNvPr id="132" name="Freihand 131">
                  <a:extLst>
                    <a:ext uri="{FF2B5EF4-FFF2-40B4-BE49-F238E27FC236}">
                      <a16:creationId xmlns:a16="http://schemas.microsoft.com/office/drawing/2014/main" id="{72E80611-FB8C-4CB7-B1B5-BF909E7EB48F}"/>
                    </a:ext>
                  </a:extLst>
                </p:cNvPr>
                <p:cNvPicPr/>
                <p:nvPr/>
              </p:nvPicPr>
              <p:blipFill>
                <a:blip r:embed="rId147"/>
                <a:stretch>
                  <a:fillRect/>
                </a:stretch>
              </p:blipFill>
              <p:spPr>
                <a:xfrm>
                  <a:off x="6183280" y="5095493"/>
                  <a:ext cx="1123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33" name="Freihand 132">
                  <a:extLst>
                    <a:ext uri="{FF2B5EF4-FFF2-40B4-BE49-F238E27FC236}">
                      <a16:creationId xmlns:a16="http://schemas.microsoft.com/office/drawing/2014/main" id="{15019F66-49B0-4426-B8D3-EE6DD96A2321}"/>
                    </a:ext>
                  </a:extLst>
                </p14:cNvPr>
                <p14:cNvContentPartPr/>
                <p14:nvPr/>
              </p14:nvContentPartPr>
              <p14:xfrm>
                <a:off x="6434200" y="5122493"/>
                <a:ext cx="73800" cy="11520"/>
              </p14:xfrm>
            </p:contentPart>
          </mc:Choice>
          <mc:Fallback>
            <p:pic>
              <p:nvPicPr>
                <p:cNvPr id="133" name="Freihand 132">
                  <a:extLst>
                    <a:ext uri="{FF2B5EF4-FFF2-40B4-BE49-F238E27FC236}">
                      <a16:creationId xmlns:a16="http://schemas.microsoft.com/office/drawing/2014/main" id="{15019F66-49B0-4426-B8D3-EE6DD96A2321}"/>
                    </a:ext>
                  </a:extLst>
                </p:cNvPr>
                <p:cNvPicPr/>
                <p:nvPr/>
              </p:nvPicPr>
              <p:blipFill>
                <a:blip r:embed="rId149"/>
                <a:stretch>
                  <a:fillRect/>
                </a:stretch>
              </p:blipFill>
              <p:spPr>
                <a:xfrm>
                  <a:off x="6429880" y="5118173"/>
                  <a:ext cx="824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34" name="Freihand 133">
                  <a:extLst>
                    <a:ext uri="{FF2B5EF4-FFF2-40B4-BE49-F238E27FC236}">
                      <a16:creationId xmlns:a16="http://schemas.microsoft.com/office/drawing/2014/main" id="{86AEF2E3-5361-4B82-B228-F481FA880EF7}"/>
                    </a:ext>
                  </a:extLst>
                </p14:cNvPr>
                <p14:cNvContentPartPr/>
                <p14:nvPr/>
              </p14:nvContentPartPr>
              <p14:xfrm>
                <a:off x="6434200" y="5082533"/>
                <a:ext cx="199440" cy="204120"/>
              </p14:xfrm>
            </p:contentPart>
          </mc:Choice>
          <mc:Fallback>
            <p:pic>
              <p:nvPicPr>
                <p:cNvPr id="134" name="Freihand 133">
                  <a:extLst>
                    <a:ext uri="{FF2B5EF4-FFF2-40B4-BE49-F238E27FC236}">
                      <a16:creationId xmlns:a16="http://schemas.microsoft.com/office/drawing/2014/main" id="{86AEF2E3-5361-4B82-B228-F481FA880EF7}"/>
                    </a:ext>
                  </a:extLst>
                </p:cNvPr>
                <p:cNvPicPr/>
                <p:nvPr/>
              </p:nvPicPr>
              <p:blipFill>
                <a:blip r:embed="rId151"/>
                <a:stretch>
                  <a:fillRect/>
                </a:stretch>
              </p:blipFill>
              <p:spPr>
                <a:xfrm>
                  <a:off x="6429880" y="5078213"/>
                  <a:ext cx="2080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35" name="Freihand 134">
                  <a:extLst>
                    <a:ext uri="{FF2B5EF4-FFF2-40B4-BE49-F238E27FC236}">
                      <a16:creationId xmlns:a16="http://schemas.microsoft.com/office/drawing/2014/main" id="{31494B07-B0C2-4E84-A975-C50A0517DAE0}"/>
                    </a:ext>
                  </a:extLst>
                </p14:cNvPr>
                <p14:cNvContentPartPr/>
                <p14:nvPr/>
              </p14:nvContentPartPr>
              <p14:xfrm>
                <a:off x="6657400" y="5024573"/>
                <a:ext cx="84240" cy="224280"/>
              </p14:xfrm>
            </p:contentPart>
          </mc:Choice>
          <mc:Fallback>
            <p:pic>
              <p:nvPicPr>
                <p:cNvPr id="135" name="Freihand 134">
                  <a:extLst>
                    <a:ext uri="{FF2B5EF4-FFF2-40B4-BE49-F238E27FC236}">
                      <a16:creationId xmlns:a16="http://schemas.microsoft.com/office/drawing/2014/main" id="{31494B07-B0C2-4E84-A975-C50A0517DAE0}"/>
                    </a:ext>
                  </a:extLst>
                </p:cNvPr>
                <p:cNvPicPr/>
                <p:nvPr/>
              </p:nvPicPr>
              <p:blipFill>
                <a:blip r:embed="rId153"/>
                <a:stretch>
                  <a:fillRect/>
                </a:stretch>
              </p:blipFill>
              <p:spPr>
                <a:xfrm>
                  <a:off x="6653080" y="5020253"/>
                  <a:ext cx="928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36" name="Freihand 135">
                  <a:extLst>
                    <a:ext uri="{FF2B5EF4-FFF2-40B4-BE49-F238E27FC236}">
                      <a16:creationId xmlns:a16="http://schemas.microsoft.com/office/drawing/2014/main" id="{A232FAA7-F998-42B5-90CD-C82027DB8479}"/>
                    </a:ext>
                  </a:extLst>
                </p14:cNvPr>
                <p14:cNvContentPartPr/>
                <p14:nvPr/>
              </p14:nvContentPartPr>
              <p14:xfrm>
                <a:off x="6784840" y="4876973"/>
                <a:ext cx="114480" cy="150480"/>
              </p14:xfrm>
            </p:contentPart>
          </mc:Choice>
          <mc:Fallback>
            <p:pic>
              <p:nvPicPr>
                <p:cNvPr id="136" name="Freihand 135">
                  <a:extLst>
                    <a:ext uri="{FF2B5EF4-FFF2-40B4-BE49-F238E27FC236}">
                      <a16:creationId xmlns:a16="http://schemas.microsoft.com/office/drawing/2014/main" id="{A232FAA7-F998-42B5-90CD-C82027DB8479}"/>
                    </a:ext>
                  </a:extLst>
                </p:cNvPr>
                <p:cNvPicPr/>
                <p:nvPr/>
              </p:nvPicPr>
              <p:blipFill>
                <a:blip r:embed="rId155"/>
                <a:stretch>
                  <a:fillRect/>
                </a:stretch>
              </p:blipFill>
              <p:spPr>
                <a:xfrm>
                  <a:off x="6780520" y="4872653"/>
                  <a:ext cx="123120" cy="159120"/>
                </a:xfrm>
                <a:prstGeom prst="rect">
                  <a:avLst/>
                </a:prstGeom>
              </p:spPr>
            </p:pic>
          </mc:Fallback>
        </mc:AlternateContent>
      </p:grpSp>
      <p:grpSp>
        <p:nvGrpSpPr>
          <p:cNvPr id="144" name="Gruppieren 143">
            <a:extLst>
              <a:ext uri="{FF2B5EF4-FFF2-40B4-BE49-F238E27FC236}">
                <a16:creationId xmlns:a16="http://schemas.microsoft.com/office/drawing/2014/main" id="{3BCCE908-5525-469D-8088-A7734D0EC491}"/>
              </a:ext>
            </a:extLst>
          </p:cNvPr>
          <p:cNvGrpSpPr/>
          <p:nvPr/>
        </p:nvGrpSpPr>
        <p:grpSpPr>
          <a:xfrm>
            <a:off x="5971960" y="5562773"/>
            <a:ext cx="949680" cy="373680"/>
            <a:chOff x="5971960" y="5562773"/>
            <a:chExt cx="949680" cy="373680"/>
          </a:xfrm>
        </p:grpSpPr>
        <mc:AlternateContent xmlns:mc="http://schemas.openxmlformats.org/markup-compatibility/2006">
          <mc:Choice xmlns:p14="http://schemas.microsoft.com/office/powerpoint/2010/main" Requires="p14">
            <p:contentPart p14:bwMode="auto" r:id="rId156">
              <p14:nvContentPartPr>
                <p14:cNvPr id="137" name="Freihand 136">
                  <a:extLst>
                    <a:ext uri="{FF2B5EF4-FFF2-40B4-BE49-F238E27FC236}">
                      <a16:creationId xmlns:a16="http://schemas.microsoft.com/office/drawing/2014/main" id="{6D64005A-BFAB-423C-B492-335E2E304E52}"/>
                    </a:ext>
                  </a:extLst>
                </p14:cNvPr>
                <p14:cNvContentPartPr/>
                <p14:nvPr/>
              </p14:nvContentPartPr>
              <p14:xfrm>
                <a:off x="5971960" y="5677253"/>
                <a:ext cx="61200" cy="201600"/>
              </p14:xfrm>
            </p:contentPart>
          </mc:Choice>
          <mc:Fallback>
            <p:pic>
              <p:nvPicPr>
                <p:cNvPr id="137" name="Freihand 136">
                  <a:extLst>
                    <a:ext uri="{FF2B5EF4-FFF2-40B4-BE49-F238E27FC236}">
                      <a16:creationId xmlns:a16="http://schemas.microsoft.com/office/drawing/2014/main" id="{6D64005A-BFAB-423C-B492-335E2E304E52}"/>
                    </a:ext>
                  </a:extLst>
                </p:cNvPr>
                <p:cNvPicPr/>
                <p:nvPr/>
              </p:nvPicPr>
              <p:blipFill>
                <a:blip r:embed="rId157"/>
                <a:stretch>
                  <a:fillRect/>
                </a:stretch>
              </p:blipFill>
              <p:spPr>
                <a:xfrm>
                  <a:off x="5967640" y="5672933"/>
                  <a:ext cx="698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8" name="Freihand 137">
                  <a:extLst>
                    <a:ext uri="{FF2B5EF4-FFF2-40B4-BE49-F238E27FC236}">
                      <a16:creationId xmlns:a16="http://schemas.microsoft.com/office/drawing/2014/main" id="{EB537CD4-2FFD-4542-B552-2DA745EF4451}"/>
                    </a:ext>
                  </a:extLst>
                </p14:cNvPr>
                <p14:cNvContentPartPr/>
                <p14:nvPr/>
              </p14:nvContentPartPr>
              <p14:xfrm>
                <a:off x="6139000" y="5717933"/>
                <a:ext cx="129600" cy="150120"/>
              </p14:xfrm>
            </p:contentPart>
          </mc:Choice>
          <mc:Fallback>
            <p:pic>
              <p:nvPicPr>
                <p:cNvPr id="138" name="Freihand 137">
                  <a:extLst>
                    <a:ext uri="{FF2B5EF4-FFF2-40B4-BE49-F238E27FC236}">
                      <a16:creationId xmlns:a16="http://schemas.microsoft.com/office/drawing/2014/main" id="{EB537CD4-2FFD-4542-B552-2DA745EF4451}"/>
                    </a:ext>
                  </a:extLst>
                </p:cNvPr>
                <p:cNvPicPr/>
                <p:nvPr/>
              </p:nvPicPr>
              <p:blipFill>
                <a:blip r:embed="rId159"/>
                <a:stretch>
                  <a:fillRect/>
                </a:stretch>
              </p:blipFill>
              <p:spPr>
                <a:xfrm>
                  <a:off x="6134680" y="5713613"/>
                  <a:ext cx="1382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9" name="Freihand 138">
                  <a:extLst>
                    <a:ext uri="{FF2B5EF4-FFF2-40B4-BE49-F238E27FC236}">
                      <a16:creationId xmlns:a16="http://schemas.microsoft.com/office/drawing/2014/main" id="{C951AC5B-1ACE-4825-A07B-B355532240F3}"/>
                    </a:ext>
                  </a:extLst>
                </p14:cNvPr>
                <p14:cNvContentPartPr/>
                <p14:nvPr/>
              </p14:nvContentPartPr>
              <p14:xfrm>
                <a:off x="6159160" y="5762933"/>
                <a:ext cx="267120" cy="45720"/>
              </p14:xfrm>
            </p:contentPart>
          </mc:Choice>
          <mc:Fallback>
            <p:pic>
              <p:nvPicPr>
                <p:cNvPr id="139" name="Freihand 138">
                  <a:extLst>
                    <a:ext uri="{FF2B5EF4-FFF2-40B4-BE49-F238E27FC236}">
                      <a16:creationId xmlns:a16="http://schemas.microsoft.com/office/drawing/2014/main" id="{C951AC5B-1ACE-4825-A07B-B355532240F3}"/>
                    </a:ext>
                  </a:extLst>
                </p:cNvPr>
                <p:cNvPicPr/>
                <p:nvPr/>
              </p:nvPicPr>
              <p:blipFill>
                <a:blip r:embed="rId161"/>
                <a:stretch>
                  <a:fillRect/>
                </a:stretch>
              </p:blipFill>
              <p:spPr>
                <a:xfrm>
                  <a:off x="6154840" y="5758613"/>
                  <a:ext cx="2757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40" name="Freihand 139">
                  <a:extLst>
                    <a:ext uri="{FF2B5EF4-FFF2-40B4-BE49-F238E27FC236}">
                      <a16:creationId xmlns:a16="http://schemas.microsoft.com/office/drawing/2014/main" id="{EAF97221-B3EA-485F-94DA-C79DD3E54156}"/>
                    </a:ext>
                  </a:extLst>
                </p14:cNvPr>
                <p14:cNvContentPartPr/>
                <p14:nvPr/>
              </p14:nvContentPartPr>
              <p14:xfrm>
                <a:off x="6409360" y="5730893"/>
                <a:ext cx="220680" cy="205560"/>
              </p14:xfrm>
            </p:contentPart>
          </mc:Choice>
          <mc:Fallback>
            <p:pic>
              <p:nvPicPr>
                <p:cNvPr id="140" name="Freihand 139">
                  <a:extLst>
                    <a:ext uri="{FF2B5EF4-FFF2-40B4-BE49-F238E27FC236}">
                      <a16:creationId xmlns:a16="http://schemas.microsoft.com/office/drawing/2014/main" id="{EAF97221-B3EA-485F-94DA-C79DD3E54156}"/>
                    </a:ext>
                  </a:extLst>
                </p:cNvPr>
                <p:cNvPicPr/>
                <p:nvPr/>
              </p:nvPicPr>
              <p:blipFill>
                <a:blip r:embed="rId163"/>
                <a:stretch>
                  <a:fillRect/>
                </a:stretch>
              </p:blipFill>
              <p:spPr>
                <a:xfrm>
                  <a:off x="6405040" y="5726573"/>
                  <a:ext cx="2293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41" name="Freihand 140">
                  <a:extLst>
                    <a:ext uri="{FF2B5EF4-FFF2-40B4-BE49-F238E27FC236}">
                      <a16:creationId xmlns:a16="http://schemas.microsoft.com/office/drawing/2014/main" id="{CE1DB7C2-90DA-4B77-AE93-0F94B90CCB5A}"/>
                    </a:ext>
                  </a:extLst>
                </p14:cNvPr>
                <p14:cNvContentPartPr/>
                <p14:nvPr/>
              </p14:nvContentPartPr>
              <p14:xfrm>
                <a:off x="6684400" y="5655293"/>
                <a:ext cx="111240" cy="248760"/>
              </p14:xfrm>
            </p:contentPart>
          </mc:Choice>
          <mc:Fallback>
            <p:pic>
              <p:nvPicPr>
                <p:cNvPr id="141" name="Freihand 140">
                  <a:extLst>
                    <a:ext uri="{FF2B5EF4-FFF2-40B4-BE49-F238E27FC236}">
                      <a16:creationId xmlns:a16="http://schemas.microsoft.com/office/drawing/2014/main" id="{CE1DB7C2-90DA-4B77-AE93-0F94B90CCB5A}"/>
                    </a:ext>
                  </a:extLst>
                </p:cNvPr>
                <p:cNvPicPr/>
                <p:nvPr/>
              </p:nvPicPr>
              <p:blipFill>
                <a:blip r:embed="rId165"/>
                <a:stretch>
                  <a:fillRect/>
                </a:stretch>
              </p:blipFill>
              <p:spPr>
                <a:xfrm>
                  <a:off x="6680080" y="5650973"/>
                  <a:ext cx="11988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42" name="Freihand 141">
                  <a:extLst>
                    <a:ext uri="{FF2B5EF4-FFF2-40B4-BE49-F238E27FC236}">
                      <a16:creationId xmlns:a16="http://schemas.microsoft.com/office/drawing/2014/main" id="{6F78D237-77AF-442B-A9B1-EC52BAC3ADE8}"/>
                    </a:ext>
                  </a:extLst>
                </p14:cNvPr>
                <p14:cNvContentPartPr/>
                <p14:nvPr/>
              </p14:nvContentPartPr>
              <p14:xfrm>
                <a:off x="6842440" y="5562773"/>
                <a:ext cx="78120" cy="105840"/>
              </p14:xfrm>
            </p:contentPart>
          </mc:Choice>
          <mc:Fallback>
            <p:pic>
              <p:nvPicPr>
                <p:cNvPr id="142" name="Freihand 141">
                  <a:extLst>
                    <a:ext uri="{FF2B5EF4-FFF2-40B4-BE49-F238E27FC236}">
                      <a16:creationId xmlns:a16="http://schemas.microsoft.com/office/drawing/2014/main" id="{6F78D237-77AF-442B-A9B1-EC52BAC3ADE8}"/>
                    </a:ext>
                  </a:extLst>
                </p:cNvPr>
                <p:cNvPicPr/>
                <p:nvPr/>
              </p:nvPicPr>
              <p:blipFill>
                <a:blip r:embed="rId167"/>
                <a:stretch>
                  <a:fillRect/>
                </a:stretch>
              </p:blipFill>
              <p:spPr>
                <a:xfrm>
                  <a:off x="6838120" y="5558453"/>
                  <a:ext cx="867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43" name="Freihand 142">
                  <a:extLst>
                    <a:ext uri="{FF2B5EF4-FFF2-40B4-BE49-F238E27FC236}">
                      <a16:creationId xmlns:a16="http://schemas.microsoft.com/office/drawing/2014/main" id="{8BB804E1-2137-4DF7-B8F8-0FA344F04FEA}"/>
                    </a:ext>
                  </a:extLst>
                </p14:cNvPr>
                <p14:cNvContentPartPr/>
                <p14:nvPr/>
              </p14:nvContentPartPr>
              <p14:xfrm>
                <a:off x="6884560" y="5607413"/>
                <a:ext cx="37080" cy="157680"/>
              </p14:xfrm>
            </p:contentPart>
          </mc:Choice>
          <mc:Fallback>
            <p:pic>
              <p:nvPicPr>
                <p:cNvPr id="143" name="Freihand 142">
                  <a:extLst>
                    <a:ext uri="{FF2B5EF4-FFF2-40B4-BE49-F238E27FC236}">
                      <a16:creationId xmlns:a16="http://schemas.microsoft.com/office/drawing/2014/main" id="{8BB804E1-2137-4DF7-B8F8-0FA344F04FEA}"/>
                    </a:ext>
                  </a:extLst>
                </p:cNvPr>
                <p:cNvPicPr/>
                <p:nvPr/>
              </p:nvPicPr>
              <p:blipFill>
                <a:blip r:embed="rId169"/>
                <a:stretch>
                  <a:fillRect/>
                </a:stretch>
              </p:blipFill>
              <p:spPr>
                <a:xfrm>
                  <a:off x="6880240" y="5603093"/>
                  <a:ext cx="45720" cy="166320"/>
                </a:xfrm>
                <a:prstGeom prst="rect">
                  <a:avLst/>
                </a:prstGeom>
              </p:spPr>
            </p:pic>
          </mc:Fallback>
        </mc:AlternateContent>
      </p:grpSp>
      <p:grpSp>
        <p:nvGrpSpPr>
          <p:cNvPr id="154" name="Gruppieren 153">
            <a:extLst>
              <a:ext uri="{FF2B5EF4-FFF2-40B4-BE49-F238E27FC236}">
                <a16:creationId xmlns:a16="http://schemas.microsoft.com/office/drawing/2014/main" id="{F146CF80-4112-40B0-8F42-0F6B37A42403}"/>
              </a:ext>
            </a:extLst>
          </p:cNvPr>
          <p:cNvGrpSpPr/>
          <p:nvPr/>
        </p:nvGrpSpPr>
        <p:grpSpPr>
          <a:xfrm>
            <a:off x="6096520" y="3013973"/>
            <a:ext cx="816120" cy="392760"/>
            <a:chOff x="6096520" y="3013973"/>
            <a:chExt cx="816120" cy="392760"/>
          </a:xfrm>
        </p:grpSpPr>
        <mc:AlternateContent xmlns:mc="http://schemas.openxmlformats.org/markup-compatibility/2006">
          <mc:Choice xmlns:p14="http://schemas.microsoft.com/office/powerpoint/2010/main" Requires="p14">
            <p:contentPart p14:bwMode="auto" r:id="rId170">
              <p14:nvContentPartPr>
                <p14:cNvPr id="146" name="Freihand 145">
                  <a:extLst>
                    <a:ext uri="{FF2B5EF4-FFF2-40B4-BE49-F238E27FC236}">
                      <a16:creationId xmlns:a16="http://schemas.microsoft.com/office/drawing/2014/main" id="{855A075D-65D4-49D3-AD1D-69A45BAB0EDC}"/>
                    </a:ext>
                  </a:extLst>
                </p14:cNvPr>
                <p14:cNvContentPartPr/>
                <p14:nvPr/>
              </p14:nvContentPartPr>
              <p14:xfrm>
                <a:off x="6096520" y="3157253"/>
                <a:ext cx="21240" cy="249480"/>
              </p14:xfrm>
            </p:contentPart>
          </mc:Choice>
          <mc:Fallback>
            <p:pic>
              <p:nvPicPr>
                <p:cNvPr id="146" name="Freihand 145">
                  <a:extLst>
                    <a:ext uri="{FF2B5EF4-FFF2-40B4-BE49-F238E27FC236}">
                      <a16:creationId xmlns:a16="http://schemas.microsoft.com/office/drawing/2014/main" id="{855A075D-65D4-49D3-AD1D-69A45BAB0EDC}"/>
                    </a:ext>
                  </a:extLst>
                </p:cNvPr>
                <p:cNvPicPr/>
                <p:nvPr/>
              </p:nvPicPr>
              <p:blipFill>
                <a:blip r:embed="rId171"/>
                <a:stretch>
                  <a:fillRect/>
                </a:stretch>
              </p:blipFill>
              <p:spPr>
                <a:xfrm>
                  <a:off x="6092200" y="3152933"/>
                  <a:ext cx="2988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47" name="Freihand 146">
                  <a:extLst>
                    <a:ext uri="{FF2B5EF4-FFF2-40B4-BE49-F238E27FC236}">
                      <a16:creationId xmlns:a16="http://schemas.microsoft.com/office/drawing/2014/main" id="{1104BC52-57ED-40FA-9DC7-69F22F0D0CD5}"/>
                    </a:ext>
                  </a:extLst>
                </p14:cNvPr>
                <p14:cNvContentPartPr/>
                <p14:nvPr/>
              </p14:nvContentPartPr>
              <p14:xfrm>
                <a:off x="6223600" y="3212333"/>
                <a:ext cx="91080" cy="126720"/>
              </p14:xfrm>
            </p:contentPart>
          </mc:Choice>
          <mc:Fallback>
            <p:pic>
              <p:nvPicPr>
                <p:cNvPr id="147" name="Freihand 146">
                  <a:extLst>
                    <a:ext uri="{FF2B5EF4-FFF2-40B4-BE49-F238E27FC236}">
                      <a16:creationId xmlns:a16="http://schemas.microsoft.com/office/drawing/2014/main" id="{1104BC52-57ED-40FA-9DC7-69F22F0D0CD5}"/>
                    </a:ext>
                  </a:extLst>
                </p:cNvPr>
                <p:cNvPicPr/>
                <p:nvPr/>
              </p:nvPicPr>
              <p:blipFill>
                <a:blip r:embed="rId173"/>
                <a:stretch>
                  <a:fillRect/>
                </a:stretch>
              </p:blipFill>
              <p:spPr>
                <a:xfrm>
                  <a:off x="6219280" y="3208013"/>
                  <a:ext cx="997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48" name="Freihand 147">
                  <a:extLst>
                    <a:ext uri="{FF2B5EF4-FFF2-40B4-BE49-F238E27FC236}">
                      <a16:creationId xmlns:a16="http://schemas.microsoft.com/office/drawing/2014/main" id="{F22932AD-8B0D-4432-B591-DC1ACC471EF0}"/>
                    </a:ext>
                  </a:extLst>
                </p14:cNvPr>
                <p14:cNvContentPartPr/>
                <p14:nvPr/>
              </p14:nvContentPartPr>
              <p14:xfrm>
                <a:off x="6227200" y="3240773"/>
                <a:ext cx="91440" cy="57240"/>
              </p14:xfrm>
            </p:contentPart>
          </mc:Choice>
          <mc:Fallback>
            <p:pic>
              <p:nvPicPr>
                <p:cNvPr id="148" name="Freihand 147">
                  <a:extLst>
                    <a:ext uri="{FF2B5EF4-FFF2-40B4-BE49-F238E27FC236}">
                      <a16:creationId xmlns:a16="http://schemas.microsoft.com/office/drawing/2014/main" id="{F22932AD-8B0D-4432-B591-DC1ACC471EF0}"/>
                    </a:ext>
                  </a:extLst>
                </p:cNvPr>
                <p:cNvPicPr/>
                <p:nvPr/>
              </p:nvPicPr>
              <p:blipFill>
                <a:blip r:embed="rId175"/>
                <a:stretch>
                  <a:fillRect/>
                </a:stretch>
              </p:blipFill>
              <p:spPr>
                <a:xfrm>
                  <a:off x="6222880" y="3236453"/>
                  <a:ext cx="1000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49" name="Freihand 148">
                  <a:extLst>
                    <a:ext uri="{FF2B5EF4-FFF2-40B4-BE49-F238E27FC236}">
                      <a16:creationId xmlns:a16="http://schemas.microsoft.com/office/drawing/2014/main" id="{AB1ECE27-738A-46F8-812F-93856D830818}"/>
                    </a:ext>
                  </a:extLst>
                </p14:cNvPr>
                <p14:cNvContentPartPr/>
                <p14:nvPr/>
              </p14:nvContentPartPr>
              <p14:xfrm>
                <a:off x="6394240" y="3240053"/>
                <a:ext cx="83160" cy="6120"/>
              </p14:xfrm>
            </p:contentPart>
          </mc:Choice>
          <mc:Fallback>
            <p:pic>
              <p:nvPicPr>
                <p:cNvPr id="149" name="Freihand 148">
                  <a:extLst>
                    <a:ext uri="{FF2B5EF4-FFF2-40B4-BE49-F238E27FC236}">
                      <a16:creationId xmlns:a16="http://schemas.microsoft.com/office/drawing/2014/main" id="{AB1ECE27-738A-46F8-812F-93856D830818}"/>
                    </a:ext>
                  </a:extLst>
                </p:cNvPr>
                <p:cNvPicPr/>
                <p:nvPr/>
              </p:nvPicPr>
              <p:blipFill>
                <a:blip r:embed="rId177"/>
                <a:stretch>
                  <a:fillRect/>
                </a:stretch>
              </p:blipFill>
              <p:spPr>
                <a:xfrm>
                  <a:off x="6389920" y="3235733"/>
                  <a:ext cx="918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50" name="Freihand 149">
                  <a:extLst>
                    <a:ext uri="{FF2B5EF4-FFF2-40B4-BE49-F238E27FC236}">
                      <a16:creationId xmlns:a16="http://schemas.microsoft.com/office/drawing/2014/main" id="{C74EAB06-0F17-439B-ABB7-393FAB3CE256}"/>
                    </a:ext>
                  </a:extLst>
                </p14:cNvPr>
                <p14:cNvContentPartPr/>
                <p14:nvPr/>
              </p14:nvContentPartPr>
              <p14:xfrm>
                <a:off x="6474880" y="3183893"/>
                <a:ext cx="182520" cy="200160"/>
              </p14:xfrm>
            </p:contentPart>
          </mc:Choice>
          <mc:Fallback>
            <p:pic>
              <p:nvPicPr>
                <p:cNvPr id="150" name="Freihand 149">
                  <a:extLst>
                    <a:ext uri="{FF2B5EF4-FFF2-40B4-BE49-F238E27FC236}">
                      <a16:creationId xmlns:a16="http://schemas.microsoft.com/office/drawing/2014/main" id="{C74EAB06-0F17-439B-ABB7-393FAB3CE256}"/>
                    </a:ext>
                  </a:extLst>
                </p:cNvPr>
                <p:cNvPicPr/>
                <p:nvPr/>
              </p:nvPicPr>
              <p:blipFill>
                <a:blip r:embed="rId179"/>
                <a:stretch>
                  <a:fillRect/>
                </a:stretch>
              </p:blipFill>
              <p:spPr>
                <a:xfrm>
                  <a:off x="6470560" y="3179573"/>
                  <a:ext cx="1911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51" name="Freihand 150">
                  <a:extLst>
                    <a:ext uri="{FF2B5EF4-FFF2-40B4-BE49-F238E27FC236}">
                      <a16:creationId xmlns:a16="http://schemas.microsoft.com/office/drawing/2014/main" id="{37851535-4F36-441B-99CB-278AB4DA0D06}"/>
                    </a:ext>
                  </a:extLst>
                </p14:cNvPr>
                <p14:cNvContentPartPr/>
                <p14:nvPr/>
              </p14:nvContentPartPr>
              <p14:xfrm>
                <a:off x="6730120" y="3134213"/>
                <a:ext cx="25200" cy="181440"/>
              </p14:xfrm>
            </p:contentPart>
          </mc:Choice>
          <mc:Fallback>
            <p:pic>
              <p:nvPicPr>
                <p:cNvPr id="151" name="Freihand 150">
                  <a:extLst>
                    <a:ext uri="{FF2B5EF4-FFF2-40B4-BE49-F238E27FC236}">
                      <a16:creationId xmlns:a16="http://schemas.microsoft.com/office/drawing/2014/main" id="{37851535-4F36-441B-99CB-278AB4DA0D06}"/>
                    </a:ext>
                  </a:extLst>
                </p:cNvPr>
                <p:cNvPicPr/>
                <p:nvPr/>
              </p:nvPicPr>
              <p:blipFill>
                <a:blip r:embed="rId181"/>
                <a:stretch>
                  <a:fillRect/>
                </a:stretch>
              </p:blipFill>
              <p:spPr>
                <a:xfrm>
                  <a:off x="6725800" y="3129893"/>
                  <a:ext cx="338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53" name="Freihand 152">
                  <a:extLst>
                    <a:ext uri="{FF2B5EF4-FFF2-40B4-BE49-F238E27FC236}">
                      <a16:creationId xmlns:a16="http://schemas.microsoft.com/office/drawing/2014/main" id="{87766930-B1E4-4C72-814E-9DD3DCBB729D}"/>
                    </a:ext>
                  </a:extLst>
                </p14:cNvPr>
                <p14:cNvContentPartPr/>
                <p14:nvPr/>
              </p14:nvContentPartPr>
              <p14:xfrm>
                <a:off x="6822640" y="3013973"/>
                <a:ext cx="90000" cy="79560"/>
              </p14:xfrm>
            </p:contentPart>
          </mc:Choice>
          <mc:Fallback>
            <p:pic>
              <p:nvPicPr>
                <p:cNvPr id="153" name="Freihand 152">
                  <a:extLst>
                    <a:ext uri="{FF2B5EF4-FFF2-40B4-BE49-F238E27FC236}">
                      <a16:creationId xmlns:a16="http://schemas.microsoft.com/office/drawing/2014/main" id="{87766930-B1E4-4C72-814E-9DD3DCBB729D}"/>
                    </a:ext>
                  </a:extLst>
                </p:cNvPr>
                <p:cNvPicPr/>
                <p:nvPr/>
              </p:nvPicPr>
              <p:blipFill>
                <a:blip r:embed="rId183"/>
                <a:stretch>
                  <a:fillRect/>
                </a:stretch>
              </p:blipFill>
              <p:spPr>
                <a:xfrm>
                  <a:off x="6818320" y="3009653"/>
                  <a:ext cx="98640" cy="88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4">
            <p14:nvContentPartPr>
              <p14:cNvPr id="155" name="Freihand 154">
                <a:extLst>
                  <a:ext uri="{FF2B5EF4-FFF2-40B4-BE49-F238E27FC236}">
                    <a16:creationId xmlns:a16="http://schemas.microsoft.com/office/drawing/2014/main" id="{B53158BD-33CB-4106-9FCD-385152224A7C}"/>
                  </a:ext>
                </a:extLst>
              </p14:cNvPr>
              <p14:cNvContentPartPr/>
              <p14:nvPr/>
            </p14:nvContentPartPr>
            <p14:xfrm>
              <a:off x="7312600" y="4087853"/>
              <a:ext cx="1549800" cy="38520"/>
            </p14:xfrm>
          </p:contentPart>
        </mc:Choice>
        <mc:Fallback>
          <p:pic>
            <p:nvPicPr>
              <p:cNvPr id="155" name="Freihand 154">
                <a:extLst>
                  <a:ext uri="{FF2B5EF4-FFF2-40B4-BE49-F238E27FC236}">
                    <a16:creationId xmlns:a16="http://schemas.microsoft.com/office/drawing/2014/main" id="{B53158BD-33CB-4106-9FCD-385152224A7C}"/>
                  </a:ext>
                </a:extLst>
              </p:cNvPr>
              <p:cNvPicPr/>
              <p:nvPr/>
            </p:nvPicPr>
            <p:blipFill>
              <a:blip r:embed="rId185"/>
              <a:stretch>
                <a:fillRect/>
              </a:stretch>
            </p:blipFill>
            <p:spPr>
              <a:xfrm>
                <a:off x="7308280" y="4083533"/>
                <a:ext cx="15584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56" name="Freihand 155">
                <a:extLst>
                  <a:ext uri="{FF2B5EF4-FFF2-40B4-BE49-F238E27FC236}">
                    <a16:creationId xmlns:a16="http://schemas.microsoft.com/office/drawing/2014/main" id="{A2CEAD03-4CD7-4AA5-8E49-A167797648A3}"/>
                  </a:ext>
                </a:extLst>
              </p14:cNvPr>
              <p14:cNvContentPartPr/>
              <p14:nvPr/>
            </p14:nvContentPartPr>
            <p14:xfrm>
              <a:off x="5013640" y="1596653"/>
              <a:ext cx="1164240" cy="110880"/>
            </p14:xfrm>
          </p:contentPart>
        </mc:Choice>
        <mc:Fallback>
          <p:pic>
            <p:nvPicPr>
              <p:cNvPr id="156" name="Freihand 155">
                <a:extLst>
                  <a:ext uri="{FF2B5EF4-FFF2-40B4-BE49-F238E27FC236}">
                    <a16:creationId xmlns:a16="http://schemas.microsoft.com/office/drawing/2014/main" id="{A2CEAD03-4CD7-4AA5-8E49-A167797648A3}"/>
                  </a:ext>
                </a:extLst>
              </p:cNvPr>
              <p:cNvPicPr/>
              <p:nvPr/>
            </p:nvPicPr>
            <p:blipFill>
              <a:blip r:embed="rId187"/>
              <a:stretch>
                <a:fillRect/>
              </a:stretch>
            </p:blipFill>
            <p:spPr>
              <a:xfrm>
                <a:off x="5009320" y="1592333"/>
                <a:ext cx="11728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57" name="Freihand 156">
                <a:extLst>
                  <a:ext uri="{FF2B5EF4-FFF2-40B4-BE49-F238E27FC236}">
                    <a16:creationId xmlns:a16="http://schemas.microsoft.com/office/drawing/2014/main" id="{13C639CD-194D-430B-B72C-499CB690844E}"/>
                  </a:ext>
                </a:extLst>
              </p14:cNvPr>
              <p14:cNvContentPartPr/>
              <p14:nvPr/>
            </p14:nvContentPartPr>
            <p14:xfrm>
              <a:off x="4573000" y="5215013"/>
              <a:ext cx="874800" cy="48960"/>
            </p14:xfrm>
          </p:contentPart>
        </mc:Choice>
        <mc:Fallback>
          <p:pic>
            <p:nvPicPr>
              <p:cNvPr id="157" name="Freihand 156">
                <a:extLst>
                  <a:ext uri="{FF2B5EF4-FFF2-40B4-BE49-F238E27FC236}">
                    <a16:creationId xmlns:a16="http://schemas.microsoft.com/office/drawing/2014/main" id="{13C639CD-194D-430B-B72C-499CB690844E}"/>
                  </a:ext>
                </a:extLst>
              </p:cNvPr>
              <p:cNvPicPr/>
              <p:nvPr/>
            </p:nvPicPr>
            <p:blipFill>
              <a:blip r:embed="rId189"/>
              <a:stretch>
                <a:fillRect/>
              </a:stretch>
            </p:blipFill>
            <p:spPr>
              <a:xfrm>
                <a:off x="4568680" y="5210693"/>
                <a:ext cx="8834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58" name="Freihand 157">
                <a:extLst>
                  <a:ext uri="{FF2B5EF4-FFF2-40B4-BE49-F238E27FC236}">
                    <a16:creationId xmlns:a16="http://schemas.microsoft.com/office/drawing/2014/main" id="{74DA6B0A-3657-427D-AFAE-3F8C6774A715}"/>
                  </a:ext>
                </a:extLst>
              </p14:cNvPr>
              <p14:cNvContentPartPr/>
              <p14:nvPr/>
            </p14:nvContentPartPr>
            <p14:xfrm>
              <a:off x="4238560" y="5836733"/>
              <a:ext cx="1206000" cy="39600"/>
            </p14:xfrm>
          </p:contentPart>
        </mc:Choice>
        <mc:Fallback>
          <p:pic>
            <p:nvPicPr>
              <p:cNvPr id="158" name="Freihand 157">
                <a:extLst>
                  <a:ext uri="{FF2B5EF4-FFF2-40B4-BE49-F238E27FC236}">
                    <a16:creationId xmlns:a16="http://schemas.microsoft.com/office/drawing/2014/main" id="{74DA6B0A-3657-427D-AFAE-3F8C6774A715}"/>
                  </a:ext>
                </a:extLst>
              </p:cNvPr>
              <p:cNvPicPr/>
              <p:nvPr/>
            </p:nvPicPr>
            <p:blipFill>
              <a:blip r:embed="rId191"/>
              <a:stretch>
                <a:fillRect/>
              </a:stretch>
            </p:blipFill>
            <p:spPr>
              <a:xfrm>
                <a:off x="4234240" y="5832413"/>
                <a:ext cx="1214640" cy="48240"/>
              </a:xfrm>
              <a:prstGeom prst="rect">
                <a:avLst/>
              </a:prstGeom>
            </p:spPr>
          </p:pic>
        </mc:Fallback>
      </mc:AlternateContent>
      <p:grpSp>
        <p:nvGrpSpPr>
          <p:cNvPr id="160" name="Gruppieren 159">
            <a:extLst>
              <a:ext uri="{FF2B5EF4-FFF2-40B4-BE49-F238E27FC236}">
                <a16:creationId xmlns:a16="http://schemas.microsoft.com/office/drawing/2014/main" id="{013FED69-B6E6-4BFE-B66E-FB47FEE9A72B}"/>
              </a:ext>
            </a:extLst>
          </p:cNvPr>
          <p:cNvGrpSpPr/>
          <p:nvPr/>
        </p:nvGrpSpPr>
        <p:grpSpPr>
          <a:xfrm>
            <a:off x="7991920" y="62333"/>
            <a:ext cx="4011840" cy="3243960"/>
            <a:chOff x="7991920" y="62333"/>
            <a:chExt cx="4011840" cy="3243960"/>
          </a:xfrm>
        </p:grpSpPr>
        <mc:AlternateContent xmlns:mc="http://schemas.openxmlformats.org/markup-compatibility/2006">
          <mc:Choice xmlns:p14="http://schemas.microsoft.com/office/powerpoint/2010/main" Requires="p14">
            <p:contentPart p14:bwMode="auto" r:id="rId192">
              <p14:nvContentPartPr>
                <p14:cNvPr id="75" name="Freihand 74">
                  <a:extLst>
                    <a:ext uri="{FF2B5EF4-FFF2-40B4-BE49-F238E27FC236}">
                      <a16:creationId xmlns:a16="http://schemas.microsoft.com/office/drawing/2014/main" id="{1FFB0586-348D-4584-AA04-8CB259015806}"/>
                    </a:ext>
                  </a:extLst>
                </p14:cNvPr>
                <p14:cNvContentPartPr/>
                <p14:nvPr/>
              </p14:nvContentPartPr>
              <p14:xfrm>
                <a:off x="9577360" y="221813"/>
                <a:ext cx="66240" cy="1388880"/>
              </p14:xfrm>
            </p:contentPart>
          </mc:Choice>
          <mc:Fallback>
            <p:pic>
              <p:nvPicPr>
                <p:cNvPr id="75" name="Freihand 74">
                  <a:extLst>
                    <a:ext uri="{FF2B5EF4-FFF2-40B4-BE49-F238E27FC236}">
                      <a16:creationId xmlns:a16="http://schemas.microsoft.com/office/drawing/2014/main" id="{1FFB0586-348D-4584-AA04-8CB259015806}"/>
                    </a:ext>
                  </a:extLst>
                </p:cNvPr>
                <p:cNvPicPr/>
                <p:nvPr/>
              </p:nvPicPr>
              <p:blipFill>
                <a:blip r:embed="rId193"/>
                <a:stretch>
                  <a:fillRect/>
                </a:stretch>
              </p:blipFill>
              <p:spPr>
                <a:xfrm>
                  <a:off x="9573040" y="217493"/>
                  <a:ext cx="74880" cy="13975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76" name="Freihand 75">
                  <a:extLst>
                    <a:ext uri="{FF2B5EF4-FFF2-40B4-BE49-F238E27FC236}">
                      <a16:creationId xmlns:a16="http://schemas.microsoft.com/office/drawing/2014/main" id="{5E34523C-B7FD-4334-97BD-7495C2CC376F}"/>
                    </a:ext>
                  </a:extLst>
                </p14:cNvPr>
                <p14:cNvContentPartPr/>
                <p14:nvPr/>
              </p14:nvContentPartPr>
              <p14:xfrm>
                <a:off x="8139520" y="1185533"/>
                <a:ext cx="3332880" cy="146160"/>
              </p14:xfrm>
            </p:contentPart>
          </mc:Choice>
          <mc:Fallback>
            <p:pic>
              <p:nvPicPr>
                <p:cNvPr id="76" name="Freihand 75">
                  <a:extLst>
                    <a:ext uri="{FF2B5EF4-FFF2-40B4-BE49-F238E27FC236}">
                      <a16:creationId xmlns:a16="http://schemas.microsoft.com/office/drawing/2014/main" id="{5E34523C-B7FD-4334-97BD-7495C2CC376F}"/>
                    </a:ext>
                  </a:extLst>
                </p:cNvPr>
                <p:cNvPicPr/>
                <p:nvPr/>
              </p:nvPicPr>
              <p:blipFill>
                <a:blip r:embed="rId195"/>
                <a:stretch>
                  <a:fillRect/>
                </a:stretch>
              </p:blipFill>
              <p:spPr>
                <a:xfrm>
                  <a:off x="8135200" y="1181213"/>
                  <a:ext cx="33415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77" name="Freihand 76">
                  <a:extLst>
                    <a:ext uri="{FF2B5EF4-FFF2-40B4-BE49-F238E27FC236}">
                      <a16:creationId xmlns:a16="http://schemas.microsoft.com/office/drawing/2014/main" id="{11B469B9-B91C-4DBF-96D6-2EC1239D035E}"/>
                    </a:ext>
                  </a:extLst>
                </p14:cNvPr>
                <p14:cNvContentPartPr/>
                <p14:nvPr/>
              </p14:nvContentPartPr>
              <p14:xfrm>
                <a:off x="11448640" y="1253573"/>
                <a:ext cx="195840" cy="184680"/>
              </p14:xfrm>
            </p:contentPart>
          </mc:Choice>
          <mc:Fallback>
            <p:pic>
              <p:nvPicPr>
                <p:cNvPr id="77" name="Freihand 76">
                  <a:extLst>
                    <a:ext uri="{FF2B5EF4-FFF2-40B4-BE49-F238E27FC236}">
                      <a16:creationId xmlns:a16="http://schemas.microsoft.com/office/drawing/2014/main" id="{11B469B9-B91C-4DBF-96D6-2EC1239D035E}"/>
                    </a:ext>
                  </a:extLst>
                </p:cNvPr>
                <p:cNvPicPr/>
                <p:nvPr/>
              </p:nvPicPr>
              <p:blipFill>
                <a:blip r:embed="rId197"/>
                <a:stretch>
                  <a:fillRect/>
                </a:stretch>
              </p:blipFill>
              <p:spPr>
                <a:xfrm>
                  <a:off x="11444320" y="1249253"/>
                  <a:ext cx="2044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79" name="Freihand 78">
                  <a:extLst>
                    <a:ext uri="{FF2B5EF4-FFF2-40B4-BE49-F238E27FC236}">
                      <a16:creationId xmlns:a16="http://schemas.microsoft.com/office/drawing/2014/main" id="{4C9D7189-9604-4DA4-87E9-980F3E285184}"/>
                    </a:ext>
                  </a:extLst>
                </p14:cNvPr>
                <p14:cNvContentPartPr/>
                <p14:nvPr/>
              </p14:nvContentPartPr>
              <p14:xfrm>
                <a:off x="9417520" y="97613"/>
                <a:ext cx="219240" cy="165600"/>
              </p14:xfrm>
            </p:contentPart>
          </mc:Choice>
          <mc:Fallback>
            <p:pic>
              <p:nvPicPr>
                <p:cNvPr id="79" name="Freihand 78">
                  <a:extLst>
                    <a:ext uri="{FF2B5EF4-FFF2-40B4-BE49-F238E27FC236}">
                      <a16:creationId xmlns:a16="http://schemas.microsoft.com/office/drawing/2014/main" id="{4C9D7189-9604-4DA4-87E9-980F3E285184}"/>
                    </a:ext>
                  </a:extLst>
                </p:cNvPr>
                <p:cNvPicPr/>
                <p:nvPr/>
              </p:nvPicPr>
              <p:blipFill>
                <a:blip r:embed="rId199"/>
                <a:stretch>
                  <a:fillRect/>
                </a:stretch>
              </p:blipFill>
              <p:spPr>
                <a:xfrm>
                  <a:off x="9413200" y="93293"/>
                  <a:ext cx="2278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80" name="Freihand 79">
                  <a:extLst>
                    <a:ext uri="{FF2B5EF4-FFF2-40B4-BE49-F238E27FC236}">
                      <a16:creationId xmlns:a16="http://schemas.microsoft.com/office/drawing/2014/main" id="{ED03E3B7-EDC0-45FF-B907-FF91819F7AF4}"/>
                    </a:ext>
                  </a:extLst>
                </p14:cNvPr>
                <p14:cNvContentPartPr/>
                <p14:nvPr/>
              </p14:nvContentPartPr>
              <p14:xfrm>
                <a:off x="7991920" y="345293"/>
                <a:ext cx="3253320" cy="830880"/>
              </p14:xfrm>
            </p:contentPart>
          </mc:Choice>
          <mc:Fallback>
            <p:pic>
              <p:nvPicPr>
                <p:cNvPr id="80" name="Freihand 79">
                  <a:extLst>
                    <a:ext uri="{FF2B5EF4-FFF2-40B4-BE49-F238E27FC236}">
                      <a16:creationId xmlns:a16="http://schemas.microsoft.com/office/drawing/2014/main" id="{ED03E3B7-EDC0-45FF-B907-FF91819F7AF4}"/>
                    </a:ext>
                  </a:extLst>
                </p:cNvPr>
                <p:cNvPicPr/>
                <p:nvPr/>
              </p:nvPicPr>
              <p:blipFill>
                <a:blip r:embed="rId201"/>
                <a:stretch>
                  <a:fillRect/>
                </a:stretch>
              </p:blipFill>
              <p:spPr>
                <a:xfrm>
                  <a:off x="7987600" y="340973"/>
                  <a:ext cx="3261960" cy="8395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82" name="Freihand 81">
                  <a:extLst>
                    <a:ext uri="{FF2B5EF4-FFF2-40B4-BE49-F238E27FC236}">
                      <a16:creationId xmlns:a16="http://schemas.microsoft.com/office/drawing/2014/main" id="{EA70CD1C-2FD9-4336-B74F-AE85DFAA12D4}"/>
                    </a:ext>
                  </a:extLst>
                </p14:cNvPr>
                <p14:cNvContentPartPr/>
                <p14:nvPr/>
              </p14:nvContentPartPr>
              <p14:xfrm>
                <a:off x="9155080" y="62333"/>
                <a:ext cx="102240" cy="169920"/>
              </p14:xfrm>
            </p:contentPart>
          </mc:Choice>
          <mc:Fallback>
            <p:pic>
              <p:nvPicPr>
                <p:cNvPr id="82" name="Freihand 81">
                  <a:extLst>
                    <a:ext uri="{FF2B5EF4-FFF2-40B4-BE49-F238E27FC236}">
                      <a16:creationId xmlns:a16="http://schemas.microsoft.com/office/drawing/2014/main" id="{EA70CD1C-2FD9-4336-B74F-AE85DFAA12D4}"/>
                    </a:ext>
                  </a:extLst>
                </p:cNvPr>
                <p:cNvPicPr/>
                <p:nvPr/>
              </p:nvPicPr>
              <p:blipFill>
                <a:blip r:embed="rId203"/>
                <a:stretch>
                  <a:fillRect/>
                </a:stretch>
              </p:blipFill>
              <p:spPr>
                <a:xfrm>
                  <a:off x="9150760" y="58013"/>
                  <a:ext cx="1108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83" name="Freihand 82">
                  <a:extLst>
                    <a:ext uri="{FF2B5EF4-FFF2-40B4-BE49-F238E27FC236}">
                      <a16:creationId xmlns:a16="http://schemas.microsoft.com/office/drawing/2014/main" id="{7A526E39-A53B-4B9A-9686-9D8FE8A71488}"/>
                    </a:ext>
                  </a:extLst>
                </p14:cNvPr>
                <p14:cNvContentPartPr/>
                <p14:nvPr/>
              </p14:nvContentPartPr>
              <p14:xfrm>
                <a:off x="9253000" y="90413"/>
                <a:ext cx="83160" cy="97560"/>
              </p14:xfrm>
            </p:contentPart>
          </mc:Choice>
          <mc:Fallback>
            <p:pic>
              <p:nvPicPr>
                <p:cNvPr id="83" name="Freihand 82">
                  <a:extLst>
                    <a:ext uri="{FF2B5EF4-FFF2-40B4-BE49-F238E27FC236}">
                      <a16:creationId xmlns:a16="http://schemas.microsoft.com/office/drawing/2014/main" id="{7A526E39-A53B-4B9A-9686-9D8FE8A71488}"/>
                    </a:ext>
                  </a:extLst>
                </p:cNvPr>
                <p:cNvPicPr/>
                <p:nvPr/>
              </p:nvPicPr>
              <p:blipFill>
                <a:blip r:embed="rId205"/>
                <a:stretch>
                  <a:fillRect/>
                </a:stretch>
              </p:blipFill>
              <p:spPr>
                <a:xfrm>
                  <a:off x="9248680" y="86093"/>
                  <a:ext cx="918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84" name="Freihand 83">
                  <a:extLst>
                    <a:ext uri="{FF2B5EF4-FFF2-40B4-BE49-F238E27FC236}">
                      <a16:creationId xmlns:a16="http://schemas.microsoft.com/office/drawing/2014/main" id="{C3D5F992-DB38-4EDC-84C0-C7DFDD9B0A32}"/>
                    </a:ext>
                  </a:extLst>
                </p14:cNvPr>
                <p14:cNvContentPartPr/>
                <p14:nvPr/>
              </p14:nvContentPartPr>
              <p14:xfrm>
                <a:off x="9294040" y="126773"/>
                <a:ext cx="100080" cy="77760"/>
              </p14:xfrm>
            </p:contentPart>
          </mc:Choice>
          <mc:Fallback>
            <p:pic>
              <p:nvPicPr>
                <p:cNvPr id="84" name="Freihand 83">
                  <a:extLst>
                    <a:ext uri="{FF2B5EF4-FFF2-40B4-BE49-F238E27FC236}">
                      <a16:creationId xmlns:a16="http://schemas.microsoft.com/office/drawing/2014/main" id="{C3D5F992-DB38-4EDC-84C0-C7DFDD9B0A32}"/>
                    </a:ext>
                  </a:extLst>
                </p:cNvPr>
                <p:cNvPicPr/>
                <p:nvPr/>
              </p:nvPicPr>
              <p:blipFill>
                <a:blip r:embed="rId207"/>
                <a:stretch>
                  <a:fillRect/>
                </a:stretch>
              </p:blipFill>
              <p:spPr>
                <a:xfrm>
                  <a:off x="9289720" y="122453"/>
                  <a:ext cx="1087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85" name="Freihand 84">
                  <a:extLst>
                    <a:ext uri="{FF2B5EF4-FFF2-40B4-BE49-F238E27FC236}">
                      <a16:creationId xmlns:a16="http://schemas.microsoft.com/office/drawing/2014/main" id="{2FF7B25B-65E3-4A99-BAD7-577F30B0BC15}"/>
                    </a:ext>
                  </a:extLst>
                </p14:cNvPr>
                <p14:cNvContentPartPr/>
                <p14:nvPr/>
              </p14:nvContentPartPr>
              <p14:xfrm>
                <a:off x="9358840" y="104813"/>
                <a:ext cx="64080" cy="128520"/>
              </p14:xfrm>
            </p:contentPart>
          </mc:Choice>
          <mc:Fallback>
            <p:pic>
              <p:nvPicPr>
                <p:cNvPr id="85" name="Freihand 84">
                  <a:extLst>
                    <a:ext uri="{FF2B5EF4-FFF2-40B4-BE49-F238E27FC236}">
                      <a16:creationId xmlns:a16="http://schemas.microsoft.com/office/drawing/2014/main" id="{2FF7B25B-65E3-4A99-BAD7-577F30B0BC15}"/>
                    </a:ext>
                  </a:extLst>
                </p:cNvPr>
                <p:cNvPicPr/>
                <p:nvPr/>
              </p:nvPicPr>
              <p:blipFill>
                <a:blip r:embed="rId209"/>
                <a:stretch>
                  <a:fillRect/>
                </a:stretch>
              </p:blipFill>
              <p:spPr>
                <a:xfrm>
                  <a:off x="9354520" y="100493"/>
                  <a:ext cx="727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86" name="Freihand 85">
                  <a:extLst>
                    <a:ext uri="{FF2B5EF4-FFF2-40B4-BE49-F238E27FC236}">
                      <a16:creationId xmlns:a16="http://schemas.microsoft.com/office/drawing/2014/main" id="{47B98A9F-1246-49D5-B0A2-52944D42438A}"/>
                    </a:ext>
                  </a:extLst>
                </p14:cNvPr>
                <p14:cNvContentPartPr/>
                <p14:nvPr/>
              </p14:nvContentPartPr>
              <p14:xfrm>
                <a:off x="9893800" y="92933"/>
                <a:ext cx="113400" cy="117360"/>
              </p14:xfrm>
            </p:contentPart>
          </mc:Choice>
          <mc:Fallback>
            <p:pic>
              <p:nvPicPr>
                <p:cNvPr id="86" name="Freihand 85">
                  <a:extLst>
                    <a:ext uri="{FF2B5EF4-FFF2-40B4-BE49-F238E27FC236}">
                      <a16:creationId xmlns:a16="http://schemas.microsoft.com/office/drawing/2014/main" id="{47B98A9F-1246-49D5-B0A2-52944D42438A}"/>
                    </a:ext>
                  </a:extLst>
                </p:cNvPr>
                <p:cNvPicPr/>
                <p:nvPr/>
              </p:nvPicPr>
              <p:blipFill>
                <a:blip r:embed="rId211"/>
                <a:stretch>
                  <a:fillRect/>
                </a:stretch>
              </p:blipFill>
              <p:spPr>
                <a:xfrm>
                  <a:off x="9889480" y="88613"/>
                  <a:ext cx="1220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87" name="Freihand 86">
                  <a:extLst>
                    <a:ext uri="{FF2B5EF4-FFF2-40B4-BE49-F238E27FC236}">
                      <a16:creationId xmlns:a16="http://schemas.microsoft.com/office/drawing/2014/main" id="{183AF974-1959-4161-ADE2-BFE3A2D55BA5}"/>
                    </a:ext>
                  </a:extLst>
                </p14:cNvPr>
                <p14:cNvContentPartPr/>
                <p14:nvPr/>
              </p14:nvContentPartPr>
              <p14:xfrm>
                <a:off x="10015840" y="184733"/>
                <a:ext cx="218520" cy="30600"/>
              </p14:xfrm>
            </p:contentPart>
          </mc:Choice>
          <mc:Fallback>
            <p:pic>
              <p:nvPicPr>
                <p:cNvPr id="87" name="Freihand 86">
                  <a:extLst>
                    <a:ext uri="{FF2B5EF4-FFF2-40B4-BE49-F238E27FC236}">
                      <a16:creationId xmlns:a16="http://schemas.microsoft.com/office/drawing/2014/main" id="{183AF974-1959-4161-ADE2-BFE3A2D55BA5}"/>
                    </a:ext>
                  </a:extLst>
                </p:cNvPr>
                <p:cNvPicPr/>
                <p:nvPr/>
              </p:nvPicPr>
              <p:blipFill>
                <a:blip r:embed="rId213"/>
                <a:stretch>
                  <a:fillRect/>
                </a:stretch>
              </p:blipFill>
              <p:spPr>
                <a:xfrm>
                  <a:off x="10011520" y="180413"/>
                  <a:ext cx="2271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88" name="Freihand 87">
                  <a:extLst>
                    <a:ext uri="{FF2B5EF4-FFF2-40B4-BE49-F238E27FC236}">
                      <a16:creationId xmlns:a16="http://schemas.microsoft.com/office/drawing/2014/main" id="{AB0937A7-E5C7-4C92-A410-659E3C8E86C4}"/>
                    </a:ext>
                  </a:extLst>
                </p14:cNvPr>
                <p14:cNvContentPartPr/>
                <p14:nvPr/>
              </p14:nvContentPartPr>
              <p14:xfrm>
                <a:off x="10282600" y="142973"/>
                <a:ext cx="200160" cy="99000"/>
              </p14:xfrm>
            </p:contentPart>
          </mc:Choice>
          <mc:Fallback>
            <p:pic>
              <p:nvPicPr>
                <p:cNvPr id="88" name="Freihand 87">
                  <a:extLst>
                    <a:ext uri="{FF2B5EF4-FFF2-40B4-BE49-F238E27FC236}">
                      <a16:creationId xmlns:a16="http://schemas.microsoft.com/office/drawing/2014/main" id="{AB0937A7-E5C7-4C92-A410-659E3C8E86C4}"/>
                    </a:ext>
                  </a:extLst>
                </p:cNvPr>
                <p:cNvPicPr/>
                <p:nvPr/>
              </p:nvPicPr>
              <p:blipFill>
                <a:blip r:embed="rId215"/>
                <a:stretch>
                  <a:fillRect/>
                </a:stretch>
              </p:blipFill>
              <p:spPr>
                <a:xfrm>
                  <a:off x="10278280" y="138653"/>
                  <a:ext cx="2088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89" name="Freihand 88">
                  <a:extLst>
                    <a:ext uri="{FF2B5EF4-FFF2-40B4-BE49-F238E27FC236}">
                      <a16:creationId xmlns:a16="http://schemas.microsoft.com/office/drawing/2014/main" id="{FB937F3D-96BA-4E07-A554-46C11F60FA13}"/>
                    </a:ext>
                  </a:extLst>
                </p14:cNvPr>
                <p14:cNvContentPartPr/>
                <p14:nvPr/>
              </p14:nvContentPartPr>
              <p14:xfrm>
                <a:off x="10494280" y="187973"/>
                <a:ext cx="245520" cy="66600"/>
              </p14:xfrm>
            </p:contentPart>
          </mc:Choice>
          <mc:Fallback>
            <p:pic>
              <p:nvPicPr>
                <p:cNvPr id="89" name="Freihand 88">
                  <a:extLst>
                    <a:ext uri="{FF2B5EF4-FFF2-40B4-BE49-F238E27FC236}">
                      <a16:creationId xmlns:a16="http://schemas.microsoft.com/office/drawing/2014/main" id="{FB937F3D-96BA-4E07-A554-46C11F60FA13}"/>
                    </a:ext>
                  </a:extLst>
                </p:cNvPr>
                <p:cNvPicPr/>
                <p:nvPr/>
              </p:nvPicPr>
              <p:blipFill>
                <a:blip r:embed="rId217"/>
                <a:stretch>
                  <a:fillRect/>
                </a:stretch>
              </p:blipFill>
              <p:spPr>
                <a:xfrm>
                  <a:off x="10489960" y="183653"/>
                  <a:ext cx="2541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90" name="Freihand 89">
                  <a:extLst>
                    <a:ext uri="{FF2B5EF4-FFF2-40B4-BE49-F238E27FC236}">
                      <a16:creationId xmlns:a16="http://schemas.microsoft.com/office/drawing/2014/main" id="{14394EBC-74BA-493A-B0E4-8BFF0AA7DE9A}"/>
                    </a:ext>
                  </a:extLst>
                </p14:cNvPr>
                <p14:cNvContentPartPr/>
                <p14:nvPr/>
              </p14:nvContentPartPr>
              <p14:xfrm>
                <a:off x="10734760" y="131093"/>
                <a:ext cx="219600" cy="116640"/>
              </p14:xfrm>
            </p:contentPart>
          </mc:Choice>
          <mc:Fallback>
            <p:pic>
              <p:nvPicPr>
                <p:cNvPr id="90" name="Freihand 89">
                  <a:extLst>
                    <a:ext uri="{FF2B5EF4-FFF2-40B4-BE49-F238E27FC236}">
                      <a16:creationId xmlns:a16="http://schemas.microsoft.com/office/drawing/2014/main" id="{14394EBC-74BA-493A-B0E4-8BFF0AA7DE9A}"/>
                    </a:ext>
                  </a:extLst>
                </p:cNvPr>
                <p:cNvPicPr/>
                <p:nvPr/>
              </p:nvPicPr>
              <p:blipFill>
                <a:blip r:embed="rId219"/>
                <a:stretch>
                  <a:fillRect/>
                </a:stretch>
              </p:blipFill>
              <p:spPr>
                <a:xfrm>
                  <a:off x="10730440" y="126773"/>
                  <a:ext cx="2282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91" name="Freihand 90">
                  <a:extLst>
                    <a:ext uri="{FF2B5EF4-FFF2-40B4-BE49-F238E27FC236}">
                      <a16:creationId xmlns:a16="http://schemas.microsoft.com/office/drawing/2014/main" id="{97D68073-AC72-4BB9-9B32-AAE4159CC710}"/>
                    </a:ext>
                  </a:extLst>
                </p14:cNvPr>
                <p14:cNvContentPartPr/>
                <p14:nvPr/>
              </p14:nvContentPartPr>
              <p14:xfrm>
                <a:off x="10957240" y="164933"/>
                <a:ext cx="4680" cy="34560"/>
              </p14:xfrm>
            </p:contentPart>
          </mc:Choice>
          <mc:Fallback>
            <p:pic>
              <p:nvPicPr>
                <p:cNvPr id="91" name="Freihand 90">
                  <a:extLst>
                    <a:ext uri="{FF2B5EF4-FFF2-40B4-BE49-F238E27FC236}">
                      <a16:creationId xmlns:a16="http://schemas.microsoft.com/office/drawing/2014/main" id="{97D68073-AC72-4BB9-9B32-AAE4159CC710}"/>
                    </a:ext>
                  </a:extLst>
                </p:cNvPr>
                <p:cNvPicPr/>
                <p:nvPr/>
              </p:nvPicPr>
              <p:blipFill>
                <a:blip r:embed="rId221"/>
                <a:stretch>
                  <a:fillRect/>
                </a:stretch>
              </p:blipFill>
              <p:spPr>
                <a:xfrm>
                  <a:off x="10952920" y="160613"/>
                  <a:ext cx="133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92" name="Freihand 91">
                  <a:extLst>
                    <a:ext uri="{FF2B5EF4-FFF2-40B4-BE49-F238E27FC236}">
                      <a16:creationId xmlns:a16="http://schemas.microsoft.com/office/drawing/2014/main" id="{9CFE06B4-9779-4BFC-8CB6-A9439BD8DB53}"/>
                    </a:ext>
                  </a:extLst>
                </p14:cNvPr>
                <p14:cNvContentPartPr/>
                <p14:nvPr/>
              </p14:nvContentPartPr>
              <p14:xfrm>
                <a:off x="11017720" y="209213"/>
                <a:ext cx="127440" cy="170640"/>
              </p14:xfrm>
            </p:contentPart>
          </mc:Choice>
          <mc:Fallback>
            <p:pic>
              <p:nvPicPr>
                <p:cNvPr id="92" name="Freihand 91">
                  <a:extLst>
                    <a:ext uri="{FF2B5EF4-FFF2-40B4-BE49-F238E27FC236}">
                      <a16:creationId xmlns:a16="http://schemas.microsoft.com/office/drawing/2014/main" id="{9CFE06B4-9779-4BFC-8CB6-A9439BD8DB53}"/>
                    </a:ext>
                  </a:extLst>
                </p:cNvPr>
                <p:cNvPicPr/>
                <p:nvPr/>
              </p:nvPicPr>
              <p:blipFill>
                <a:blip r:embed="rId223"/>
                <a:stretch>
                  <a:fillRect/>
                </a:stretch>
              </p:blipFill>
              <p:spPr>
                <a:xfrm>
                  <a:off x="11013400" y="204893"/>
                  <a:ext cx="1360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93" name="Freihand 92">
                  <a:extLst>
                    <a:ext uri="{FF2B5EF4-FFF2-40B4-BE49-F238E27FC236}">
                      <a16:creationId xmlns:a16="http://schemas.microsoft.com/office/drawing/2014/main" id="{14084988-AE48-4F81-8BCB-769FCE8A603B}"/>
                    </a:ext>
                  </a:extLst>
                </p14:cNvPr>
                <p14:cNvContentPartPr/>
                <p14:nvPr/>
              </p14:nvContentPartPr>
              <p14:xfrm>
                <a:off x="11357200" y="1524653"/>
                <a:ext cx="104400" cy="158760"/>
              </p14:xfrm>
            </p:contentPart>
          </mc:Choice>
          <mc:Fallback>
            <p:pic>
              <p:nvPicPr>
                <p:cNvPr id="93" name="Freihand 92">
                  <a:extLst>
                    <a:ext uri="{FF2B5EF4-FFF2-40B4-BE49-F238E27FC236}">
                      <a16:creationId xmlns:a16="http://schemas.microsoft.com/office/drawing/2014/main" id="{14084988-AE48-4F81-8BCB-769FCE8A603B}"/>
                    </a:ext>
                  </a:extLst>
                </p:cNvPr>
                <p:cNvPicPr/>
                <p:nvPr/>
              </p:nvPicPr>
              <p:blipFill>
                <a:blip r:embed="rId225"/>
                <a:stretch>
                  <a:fillRect/>
                </a:stretch>
              </p:blipFill>
              <p:spPr>
                <a:xfrm>
                  <a:off x="11352880" y="1520333"/>
                  <a:ext cx="1130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94" name="Freihand 93">
                  <a:extLst>
                    <a:ext uri="{FF2B5EF4-FFF2-40B4-BE49-F238E27FC236}">
                      <a16:creationId xmlns:a16="http://schemas.microsoft.com/office/drawing/2014/main" id="{5F67B827-365F-49BF-84C3-838539BF1AD5}"/>
                    </a:ext>
                  </a:extLst>
                </p14:cNvPr>
                <p14:cNvContentPartPr/>
                <p14:nvPr/>
              </p14:nvContentPartPr>
              <p14:xfrm>
                <a:off x="11362240" y="1517813"/>
                <a:ext cx="156240" cy="117360"/>
              </p14:xfrm>
            </p:contentPart>
          </mc:Choice>
          <mc:Fallback>
            <p:pic>
              <p:nvPicPr>
                <p:cNvPr id="94" name="Freihand 93">
                  <a:extLst>
                    <a:ext uri="{FF2B5EF4-FFF2-40B4-BE49-F238E27FC236}">
                      <a16:creationId xmlns:a16="http://schemas.microsoft.com/office/drawing/2014/main" id="{5F67B827-365F-49BF-84C3-838539BF1AD5}"/>
                    </a:ext>
                  </a:extLst>
                </p:cNvPr>
                <p:cNvPicPr/>
                <p:nvPr/>
              </p:nvPicPr>
              <p:blipFill>
                <a:blip r:embed="rId227"/>
                <a:stretch>
                  <a:fillRect/>
                </a:stretch>
              </p:blipFill>
              <p:spPr>
                <a:xfrm>
                  <a:off x="11357920" y="1513493"/>
                  <a:ext cx="1648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97" name="Freihand 96">
                  <a:extLst>
                    <a:ext uri="{FF2B5EF4-FFF2-40B4-BE49-F238E27FC236}">
                      <a16:creationId xmlns:a16="http://schemas.microsoft.com/office/drawing/2014/main" id="{A0F89E6A-2DDF-436C-9813-010BC3B90895}"/>
                    </a:ext>
                  </a:extLst>
                </p14:cNvPr>
                <p14:cNvContentPartPr/>
                <p14:nvPr/>
              </p14:nvContentPartPr>
              <p14:xfrm>
                <a:off x="9222400" y="1575053"/>
                <a:ext cx="110880" cy="135000"/>
              </p14:xfrm>
            </p:contentPart>
          </mc:Choice>
          <mc:Fallback>
            <p:pic>
              <p:nvPicPr>
                <p:cNvPr id="97" name="Freihand 96">
                  <a:extLst>
                    <a:ext uri="{FF2B5EF4-FFF2-40B4-BE49-F238E27FC236}">
                      <a16:creationId xmlns:a16="http://schemas.microsoft.com/office/drawing/2014/main" id="{A0F89E6A-2DDF-436C-9813-010BC3B90895}"/>
                    </a:ext>
                  </a:extLst>
                </p:cNvPr>
                <p:cNvPicPr/>
                <p:nvPr/>
              </p:nvPicPr>
              <p:blipFill>
                <a:blip r:embed="rId229"/>
                <a:stretch>
                  <a:fillRect/>
                </a:stretch>
              </p:blipFill>
              <p:spPr>
                <a:xfrm>
                  <a:off x="9218080" y="1570733"/>
                  <a:ext cx="1195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98" name="Freihand 97">
                  <a:extLst>
                    <a:ext uri="{FF2B5EF4-FFF2-40B4-BE49-F238E27FC236}">
                      <a16:creationId xmlns:a16="http://schemas.microsoft.com/office/drawing/2014/main" id="{1263ECA2-C54B-4CF9-9C7D-245CAF77BC57}"/>
                    </a:ext>
                  </a:extLst>
                </p14:cNvPr>
                <p14:cNvContentPartPr/>
                <p14:nvPr/>
              </p14:nvContentPartPr>
              <p14:xfrm>
                <a:off x="9366040" y="1618253"/>
                <a:ext cx="441720" cy="218520"/>
              </p14:xfrm>
            </p:contentPart>
          </mc:Choice>
          <mc:Fallback>
            <p:pic>
              <p:nvPicPr>
                <p:cNvPr id="98" name="Freihand 97">
                  <a:extLst>
                    <a:ext uri="{FF2B5EF4-FFF2-40B4-BE49-F238E27FC236}">
                      <a16:creationId xmlns:a16="http://schemas.microsoft.com/office/drawing/2014/main" id="{1263ECA2-C54B-4CF9-9C7D-245CAF77BC57}"/>
                    </a:ext>
                  </a:extLst>
                </p:cNvPr>
                <p:cNvPicPr/>
                <p:nvPr/>
              </p:nvPicPr>
              <p:blipFill>
                <a:blip r:embed="rId231"/>
                <a:stretch>
                  <a:fillRect/>
                </a:stretch>
              </p:blipFill>
              <p:spPr>
                <a:xfrm>
                  <a:off x="9361720" y="1613933"/>
                  <a:ext cx="4503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99" name="Freihand 98">
                  <a:extLst>
                    <a:ext uri="{FF2B5EF4-FFF2-40B4-BE49-F238E27FC236}">
                      <a16:creationId xmlns:a16="http://schemas.microsoft.com/office/drawing/2014/main" id="{FE4AE203-9539-42BB-80A5-F66C7B32AD6D}"/>
                    </a:ext>
                  </a:extLst>
                </p14:cNvPr>
                <p14:cNvContentPartPr/>
                <p14:nvPr/>
              </p14:nvContentPartPr>
              <p14:xfrm>
                <a:off x="9827200" y="1668653"/>
                <a:ext cx="213120" cy="60840"/>
              </p14:xfrm>
            </p:contentPart>
          </mc:Choice>
          <mc:Fallback>
            <p:pic>
              <p:nvPicPr>
                <p:cNvPr id="99" name="Freihand 98">
                  <a:extLst>
                    <a:ext uri="{FF2B5EF4-FFF2-40B4-BE49-F238E27FC236}">
                      <a16:creationId xmlns:a16="http://schemas.microsoft.com/office/drawing/2014/main" id="{FE4AE203-9539-42BB-80A5-F66C7B32AD6D}"/>
                    </a:ext>
                  </a:extLst>
                </p:cNvPr>
                <p:cNvPicPr/>
                <p:nvPr/>
              </p:nvPicPr>
              <p:blipFill>
                <a:blip r:embed="rId233"/>
                <a:stretch>
                  <a:fillRect/>
                </a:stretch>
              </p:blipFill>
              <p:spPr>
                <a:xfrm>
                  <a:off x="9822880" y="1664333"/>
                  <a:ext cx="2217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00" name="Freihand 99">
                  <a:extLst>
                    <a:ext uri="{FF2B5EF4-FFF2-40B4-BE49-F238E27FC236}">
                      <a16:creationId xmlns:a16="http://schemas.microsoft.com/office/drawing/2014/main" id="{83ACA3D5-6DE5-4887-8ECD-B75EF762FCA6}"/>
                    </a:ext>
                  </a:extLst>
                </p14:cNvPr>
                <p14:cNvContentPartPr/>
                <p14:nvPr/>
              </p14:nvContentPartPr>
              <p14:xfrm>
                <a:off x="10136800" y="1670813"/>
                <a:ext cx="360" cy="360"/>
              </p14:xfrm>
            </p:contentPart>
          </mc:Choice>
          <mc:Fallback>
            <p:pic>
              <p:nvPicPr>
                <p:cNvPr id="100" name="Freihand 99">
                  <a:extLst>
                    <a:ext uri="{FF2B5EF4-FFF2-40B4-BE49-F238E27FC236}">
                      <a16:creationId xmlns:a16="http://schemas.microsoft.com/office/drawing/2014/main" id="{83ACA3D5-6DE5-4887-8ECD-B75EF762FCA6}"/>
                    </a:ext>
                  </a:extLst>
                </p:cNvPr>
                <p:cNvPicPr/>
                <p:nvPr/>
              </p:nvPicPr>
              <p:blipFill>
                <a:blip r:embed="rId39"/>
                <a:stretch>
                  <a:fillRect/>
                </a:stretch>
              </p:blipFill>
              <p:spPr>
                <a:xfrm>
                  <a:off x="10132480" y="166649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01" name="Freihand 100">
                  <a:extLst>
                    <a:ext uri="{FF2B5EF4-FFF2-40B4-BE49-F238E27FC236}">
                      <a16:creationId xmlns:a16="http://schemas.microsoft.com/office/drawing/2014/main" id="{FCC0E673-900E-46EE-AD3C-04A41F52231B}"/>
                    </a:ext>
                  </a:extLst>
                </p14:cNvPr>
                <p14:cNvContentPartPr/>
                <p14:nvPr/>
              </p14:nvContentPartPr>
              <p14:xfrm>
                <a:off x="10096840" y="1663613"/>
                <a:ext cx="69480" cy="78840"/>
              </p14:xfrm>
            </p:contentPart>
          </mc:Choice>
          <mc:Fallback>
            <p:pic>
              <p:nvPicPr>
                <p:cNvPr id="101" name="Freihand 100">
                  <a:extLst>
                    <a:ext uri="{FF2B5EF4-FFF2-40B4-BE49-F238E27FC236}">
                      <a16:creationId xmlns:a16="http://schemas.microsoft.com/office/drawing/2014/main" id="{FCC0E673-900E-46EE-AD3C-04A41F52231B}"/>
                    </a:ext>
                  </a:extLst>
                </p:cNvPr>
                <p:cNvPicPr/>
                <p:nvPr/>
              </p:nvPicPr>
              <p:blipFill>
                <a:blip r:embed="rId236"/>
                <a:stretch>
                  <a:fillRect/>
                </a:stretch>
              </p:blipFill>
              <p:spPr>
                <a:xfrm>
                  <a:off x="10092520" y="1659293"/>
                  <a:ext cx="781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03" name="Freihand 102">
                  <a:extLst>
                    <a:ext uri="{FF2B5EF4-FFF2-40B4-BE49-F238E27FC236}">
                      <a16:creationId xmlns:a16="http://schemas.microsoft.com/office/drawing/2014/main" id="{FBA30837-A20C-4096-ADF7-B89D1B945D2D}"/>
                    </a:ext>
                  </a:extLst>
                </p14:cNvPr>
                <p14:cNvContentPartPr/>
                <p14:nvPr/>
              </p14:nvContentPartPr>
              <p14:xfrm>
                <a:off x="10240480" y="1556333"/>
                <a:ext cx="140040" cy="160560"/>
              </p14:xfrm>
            </p:contentPart>
          </mc:Choice>
          <mc:Fallback>
            <p:pic>
              <p:nvPicPr>
                <p:cNvPr id="103" name="Freihand 102">
                  <a:extLst>
                    <a:ext uri="{FF2B5EF4-FFF2-40B4-BE49-F238E27FC236}">
                      <a16:creationId xmlns:a16="http://schemas.microsoft.com/office/drawing/2014/main" id="{FBA30837-A20C-4096-ADF7-B89D1B945D2D}"/>
                    </a:ext>
                  </a:extLst>
                </p:cNvPr>
                <p:cNvPicPr/>
                <p:nvPr/>
              </p:nvPicPr>
              <p:blipFill>
                <a:blip r:embed="rId238"/>
                <a:stretch>
                  <a:fillRect/>
                </a:stretch>
              </p:blipFill>
              <p:spPr>
                <a:xfrm>
                  <a:off x="10236160" y="1552013"/>
                  <a:ext cx="1486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04" name="Freihand 103">
                  <a:extLst>
                    <a:ext uri="{FF2B5EF4-FFF2-40B4-BE49-F238E27FC236}">
                      <a16:creationId xmlns:a16="http://schemas.microsoft.com/office/drawing/2014/main" id="{21F0B274-19FA-444D-9D8D-9E3F8BDB402F}"/>
                    </a:ext>
                  </a:extLst>
                </p14:cNvPr>
                <p14:cNvContentPartPr/>
                <p14:nvPr/>
              </p14:nvContentPartPr>
              <p14:xfrm>
                <a:off x="10380880" y="1572533"/>
                <a:ext cx="36720" cy="17640"/>
              </p14:xfrm>
            </p:contentPart>
          </mc:Choice>
          <mc:Fallback>
            <p:pic>
              <p:nvPicPr>
                <p:cNvPr id="104" name="Freihand 103">
                  <a:extLst>
                    <a:ext uri="{FF2B5EF4-FFF2-40B4-BE49-F238E27FC236}">
                      <a16:creationId xmlns:a16="http://schemas.microsoft.com/office/drawing/2014/main" id="{21F0B274-19FA-444D-9D8D-9E3F8BDB402F}"/>
                    </a:ext>
                  </a:extLst>
                </p:cNvPr>
                <p:cNvPicPr/>
                <p:nvPr/>
              </p:nvPicPr>
              <p:blipFill>
                <a:blip r:embed="rId240"/>
                <a:stretch>
                  <a:fillRect/>
                </a:stretch>
              </p:blipFill>
              <p:spPr>
                <a:xfrm>
                  <a:off x="10376560" y="1568213"/>
                  <a:ext cx="453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05" name="Freihand 104">
                  <a:extLst>
                    <a:ext uri="{FF2B5EF4-FFF2-40B4-BE49-F238E27FC236}">
                      <a16:creationId xmlns:a16="http://schemas.microsoft.com/office/drawing/2014/main" id="{8D94E21F-0199-40B4-9DDF-DA0351D51BCC}"/>
                    </a:ext>
                  </a:extLst>
                </p14:cNvPr>
                <p14:cNvContentPartPr/>
                <p14:nvPr/>
              </p14:nvContentPartPr>
              <p14:xfrm>
                <a:off x="10400320" y="1629773"/>
                <a:ext cx="64440" cy="83160"/>
              </p14:xfrm>
            </p:contentPart>
          </mc:Choice>
          <mc:Fallback>
            <p:pic>
              <p:nvPicPr>
                <p:cNvPr id="105" name="Freihand 104">
                  <a:extLst>
                    <a:ext uri="{FF2B5EF4-FFF2-40B4-BE49-F238E27FC236}">
                      <a16:creationId xmlns:a16="http://schemas.microsoft.com/office/drawing/2014/main" id="{8D94E21F-0199-40B4-9DDF-DA0351D51BCC}"/>
                    </a:ext>
                  </a:extLst>
                </p:cNvPr>
                <p:cNvPicPr/>
                <p:nvPr/>
              </p:nvPicPr>
              <p:blipFill>
                <a:blip r:embed="rId242"/>
                <a:stretch>
                  <a:fillRect/>
                </a:stretch>
              </p:blipFill>
              <p:spPr>
                <a:xfrm>
                  <a:off x="10396000" y="1625453"/>
                  <a:ext cx="730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06" name="Freihand 105">
                  <a:extLst>
                    <a:ext uri="{FF2B5EF4-FFF2-40B4-BE49-F238E27FC236}">
                      <a16:creationId xmlns:a16="http://schemas.microsoft.com/office/drawing/2014/main" id="{FD97FFFA-A5B3-4F55-9918-4CC5FDD2161D}"/>
                    </a:ext>
                  </a:extLst>
                </p14:cNvPr>
                <p14:cNvContentPartPr/>
                <p14:nvPr/>
              </p14:nvContentPartPr>
              <p14:xfrm>
                <a:off x="10506880" y="1555253"/>
                <a:ext cx="134280" cy="159120"/>
              </p14:xfrm>
            </p:contentPart>
          </mc:Choice>
          <mc:Fallback>
            <p:pic>
              <p:nvPicPr>
                <p:cNvPr id="106" name="Freihand 105">
                  <a:extLst>
                    <a:ext uri="{FF2B5EF4-FFF2-40B4-BE49-F238E27FC236}">
                      <a16:creationId xmlns:a16="http://schemas.microsoft.com/office/drawing/2014/main" id="{FD97FFFA-A5B3-4F55-9918-4CC5FDD2161D}"/>
                    </a:ext>
                  </a:extLst>
                </p:cNvPr>
                <p:cNvPicPr/>
                <p:nvPr/>
              </p:nvPicPr>
              <p:blipFill>
                <a:blip r:embed="rId244"/>
                <a:stretch>
                  <a:fillRect/>
                </a:stretch>
              </p:blipFill>
              <p:spPr>
                <a:xfrm>
                  <a:off x="10502560" y="1550933"/>
                  <a:ext cx="1429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07" name="Freihand 106">
                  <a:extLst>
                    <a:ext uri="{FF2B5EF4-FFF2-40B4-BE49-F238E27FC236}">
                      <a16:creationId xmlns:a16="http://schemas.microsoft.com/office/drawing/2014/main" id="{AE0D71B2-C39E-4237-90C9-0C93C688B6D2}"/>
                    </a:ext>
                  </a:extLst>
                </p14:cNvPr>
                <p14:cNvContentPartPr/>
                <p14:nvPr/>
              </p14:nvContentPartPr>
              <p14:xfrm>
                <a:off x="9983440" y="2016053"/>
                <a:ext cx="48600" cy="840240"/>
              </p14:xfrm>
            </p:contentPart>
          </mc:Choice>
          <mc:Fallback>
            <p:pic>
              <p:nvPicPr>
                <p:cNvPr id="107" name="Freihand 106">
                  <a:extLst>
                    <a:ext uri="{FF2B5EF4-FFF2-40B4-BE49-F238E27FC236}">
                      <a16:creationId xmlns:a16="http://schemas.microsoft.com/office/drawing/2014/main" id="{AE0D71B2-C39E-4237-90C9-0C93C688B6D2}"/>
                    </a:ext>
                  </a:extLst>
                </p:cNvPr>
                <p:cNvPicPr/>
                <p:nvPr/>
              </p:nvPicPr>
              <p:blipFill>
                <a:blip r:embed="rId246"/>
                <a:stretch>
                  <a:fillRect/>
                </a:stretch>
              </p:blipFill>
              <p:spPr>
                <a:xfrm>
                  <a:off x="9979120" y="2011733"/>
                  <a:ext cx="57240" cy="8488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08" name="Freihand 107">
                  <a:extLst>
                    <a:ext uri="{FF2B5EF4-FFF2-40B4-BE49-F238E27FC236}">
                      <a16:creationId xmlns:a16="http://schemas.microsoft.com/office/drawing/2014/main" id="{AF6611F8-13DD-4CA9-BA0A-0E8AB655590C}"/>
                    </a:ext>
                  </a:extLst>
                </p14:cNvPr>
                <p14:cNvContentPartPr/>
                <p14:nvPr/>
              </p14:nvContentPartPr>
              <p14:xfrm>
                <a:off x="9035560" y="2768093"/>
                <a:ext cx="2827080" cy="50040"/>
              </p14:xfrm>
            </p:contentPart>
          </mc:Choice>
          <mc:Fallback>
            <p:pic>
              <p:nvPicPr>
                <p:cNvPr id="108" name="Freihand 107">
                  <a:extLst>
                    <a:ext uri="{FF2B5EF4-FFF2-40B4-BE49-F238E27FC236}">
                      <a16:creationId xmlns:a16="http://schemas.microsoft.com/office/drawing/2014/main" id="{AF6611F8-13DD-4CA9-BA0A-0E8AB655590C}"/>
                    </a:ext>
                  </a:extLst>
                </p:cNvPr>
                <p:cNvPicPr/>
                <p:nvPr/>
              </p:nvPicPr>
              <p:blipFill>
                <a:blip r:embed="rId248"/>
                <a:stretch>
                  <a:fillRect/>
                </a:stretch>
              </p:blipFill>
              <p:spPr>
                <a:xfrm>
                  <a:off x="9031240" y="2763773"/>
                  <a:ext cx="28357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09" name="Freihand 108">
                  <a:extLst>
                    <a:ext uri="{FF2B5EF4-FFF2-40B4-BE49-F238E27FC236}">
                      <a16:creationId xmlns:a16="http://schemas.microsoft.com/office/drawing/2014/main" id="{496135D6-AF3C-40DD-BF6C-11D70745736E}"/>
                    </a:ext>
                  </a:extLst>
                </p14:cNvPr>
                <p14:cNvContentPartPr/>
                <p14:nvPr/>
              </p14:nvContentPartPr>
              <p14:xfrm>
                <a:off x="11854000" y="2721653"/>
                <a:ext cx="149760" cy="226440"/>
              </p14:xfrm>
            </p:contentPart>
          </mc:Choice>
          <mc:Fallback>
            <p:pic>
              <p:nvPicPr>
                <p:cNvPr id="109" name="Freihand 108">
                  <a:extLst>
                    <a:ext uri="{FF2B5EF4-FFF2-40B4-BE49-F238E27FC236}">
                      <a16:creationId xmlns:a16="http://schemas.microsoft.com/office/drawing/2014/main" id="{496135D6-AF3C-40DD-BF6C-11D70745736E}"/>
                    </a:ext>
                  </a:extLst>
                </p:cNvPr>
                <p:cNvPicPr/>
                <p:nvPr/>
              </p:nvPicPr>
              <p:blipFill>
                <a:blip r:embed="rId250"/>
                <a:stretch>
                  <a:fillRect/>
                </a:stretch>
              </p:blipFill>
              <p:spPr>
                <a:xfrm>
                  <a:off x="11849680" y="2717333"/>
                  <a:ext cx="1584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10" name="Freihand 109">
                  <a:extLst>
                    <a:ext uri="{FF2B5EF4-FFF2-40B4-BE49-F238E27FC236}">
                      <a16:creationId xmlns:a16="http://schemas.microsoft.com/office/drawing/2014/main" id="{FC4FD72C-9A9F-4C71-8A74-886608BBC9F9}"/>
                    </a:ext>
                  </a:extLst>
                </p14:cNvPr>
                <p14:cNvContentPartPr/>
                <p14:nvPr/>
              </p14:nvContentPartPr>
              <p14:xfrm>
                <a:off x="9834760" y="1814093"/>
                <a:ext cx="266400" cy="268920"/>
              </p14:xfrm>
            </p:contentPart>
          </mc:Choice>
          <mc:Fallback>
            <p:pic>
              <p:nvPicPr>
                <p:cNvPr id="110" name="Freihand 109">
                  <a:extLst>
                    <a:ext uri="{FF2B5EF4-FFF2-40B4-BE49-F238E27FC236}">
                      <a16:creationId xmlns:a16="http://schemas.microsoft.com/office/drawing/2014/main" id="{FC4FD72C-9A9F-4C71-8A74-886608BBC9F9}"/>
                    </a:ext>
                  </a:extLst>
                </p:cNvPr>
                <p:cNvPicPr/>
                <p:nvPr/>
              </p:nvPicPr>
              <p:blipFill>
                <a:blip r:embed="rId252"/>
                <a:stretch>
                  <a:fillRect/>
                </a:stretch>
              </p:blipFill>
              <p:spPr>
                <a:xfrm>
                  <a:off x="9830440" y="1809773"/>
                  <a:ext cx="27504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16" name="Freihand 115">
                  <a:extLst>
                    <a:ext uri="{FF2B5EF4-FFF2-40B4-BE49-F238E27FC236}">
                      <a16:creationId xmlns:a16="http://schemas.microsoft.com/office/drawing/2014/main" id="{8DFA075F-3284-43B7-B193-76A291929071}"/>
                    </a:ext>
                  </a:extLst>
                </p14:cNvPr>
                <p14:cNvContentPartPr/>
                <p14:nvPr/>
              </p14:nvContentPartPr>
              <p14:xfrm>
                <a:off x="8892640" y="2689253"/>
                <a:ext cx="25560" cy="2160"/>
              </p14:xfrm>
            </p:contentPart>
          </mc:Choice>
          <mc:Fallback>
            <p:pic>
              <p:nvPicPr>
                <p:cNvPr id="116" name="Freihand 115">
                  <a:extLst>
                    <a:ext uri="{FF2B5EF4-FFF2-40B4-BE49-F238E27FC236}">
                      <a16:creationId xmlns:a16="http://schemas.microsoft.com/office/drawing/2014/main" id="{8DFA075F-3284-43B7-B193-76A291929071}"/>
                    </a:ext>
                  </a:extLst>
                </p:cNvPr>
                <p:cNvPicPr/>
                <p:nvPr/>
              </p:nvPicPr>
              <p:blipFill>
                <a:blip r:embed="rId254"/>
                <a:stretch>
                  <a:fillRect/>
                </a:stretch>
              </p:blipFill>
              <p:spPr>
                <a:xfrm>
                  <a:off x="8888320" y="2684933"/>
                  <a:ext cx="342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17" name="Freihand 116">
                  <a:extLst>
                    <a:ext uri="{FF2B5EF4-FFF2-40B4-BE49-F238E27FC236}">
                      <a16:creationId xmlns:a16="http://schemas.microsoft.com/office/drawing/2014/main" id="{DA45B3B1-3CB3-4169-8932-EE92A8100ACB}"/>
                    </a:ext>
                  </a:extLst>
                </p14:cNvPr>
                <p14:cNvContentPartPr/>
                <p14:nvPr/>
              </p14:nvContentPartPr>
              <p14:xfrm>
                <a:off x="8879320" y="2679173"/>
                <a:ext cx="96120" cy="18360"/>
              </p14:xfrm>
            </p:contentPart>
          </mc:Choice>
          <mc:Fallback>
            <p:pic>
              <p:nvPicPr>
                <p:cNvPr id="117" name="Freihand 116">
                  <a:extLst>
                    <a:ext uri="{FF2B5EF4-FFF2-40B4-BE49-F238E27FC236}">
                      <a16:creationId xmlns:a16="http://schemas.microsoft.com/office/drawing/2014/main" id="{DA45B3B1-3CB3-4169-8932-EE92A8100ACB}"/>
                    </a:ext>
                  </a:extLst>
                </p:cNvPr>
                <p:cNvPicPr/>
                <p:nvPr/>
              </p:nvPicPr>
              <p:blipFill>
                <a:blip r:embed="rId256"/>
                <a:stretch>
                  <a:fillRect/>
                </a:stretch>
              </p:blipFill>
              <p:spPr>
                <a:xfrm>
                  <a:off x="8875000" y="2674853"/>
                  <a:ext cx="1047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9" name="Freihand 158">
                  <a:extLst>
                    <a:ext uri="{FF2B5EF4-FFF2-40B4-BE49-F238E27FC236}">
                      <a16:creationId xmlns:a16="http://schemas.microsoft.com/office/drawing/2014/main" id="{05C241FB-93C5-4E09-B121-B31AB2166DC5}"/>
                    </a:ext>
                  </a:extLst>
                </p14:cNvPr>
                <p14:cNvContentPartPr/>
                <p14:nvPr/>
              </p14:nvContentPartPr>
              <p14:xfrm>
                <a:off x="8624080" y="1697813"/>
                <a:ext cx="3041640" cy="1608480"/>
              </p14:xfrm>
            </p:contentPart>
          </mc:Choice>
          <mc:Fallback>
            <p:pic>
              <p:nvPicPr>
                <p:cNvPr id="159" name="Freihand 158">
                  <a:extLst>
                    <a:ext uri="{FF2B5EF4-FFF2-40B4-BE49-F238E27FC236}">
                      <a16:creationId xmlns:a16="http://schemas.microsoft.com/office/drawing/2014/main" id="{05C241FB-93C5-4E09-B121-B31AB2166DC5}"/>
                    </a:ext>
                  </a:extLst>
                </p:cNvPr>
                <p:cNvPicPr/>
                <p:nvPr/>
              </p:nvPicPr>
              <p:blipFill>
                <a:blip r:embed="rId258"/>
                <a:stretch>
                  <a:fillRect/>
                </a:stretch>
              </p:blipFill>
              <p:spPr>
                <a:xfrm>
                  <a:off x="8619760" y="1693493"/>
                  <a:ext cx="3050280" cy="1617120"/>
                </a:xfrm>
                <a:prstGeom prst="rect">
                  <a:avLst/>
                </a:prstGeom>
              </p:spPr>
            </p:pic>
          </mc:Fallback>
        </mc:AlternateContent>
      </p:grpSp>
    </p:spTree>
    <p:extLst>
      <p:ext uri="{BB962C8B-B14F-4D97-AF65-F5344CB8AC3E}">
        <p14:creationId xmlns:p14="http://schemas.microsoft.com/office/powerpoint/2010/main" val="168248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33752" y="-8467"/>
            <a:ext cx="4311248" cy="3556000"/>
          </a:xfrm>
          <a:prstGeom prst="rect">
            <a:avLst/>
          </a:prstGeom>
          <a:noFill/>
        </p:spPr>
        <p:txBody>
          <a:bodyPr wrap="square" rtlCol="0">
            <a:noAutofit/>
          </a:bodyPr>
          <a:lstStyle/>
          <a:p>
            <a:pPr algn="ctr"/>
            <a:r>
              <a:rPr lang="de-DE" sz="1200" dirty="0">
                <a:solidFill>
                  <a:srgbClr val="000000"/>
                </a:solidFill>
              </a:rPr>
              <a:t>Sample Parameters</a:t>
            </a:r>
          </a:p>
          <a:p>
            <a:pPr algn="ct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Median</a:t>
            </a:r>
          </a:p>
          <a:p>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Arithmetic</a:t>
            </a:r>
            <a:r>
              <a:rPr lang="de-DE" sz="1200" dirty="0">
                <a:solidFill>
                  <a:srgbClr val="000000"/>
                </a:solidFill>
              </a:rPr>
              <a:t> </a:t>
            </a:r>
            <a:r>
              <a:rPr lang="de-DE" sz="1200" dirty="0" err="1">
                <a:solidFill>
                  <a:srgbClr val="000000"/>
                </a:solidFill>
              </a:rPr>
              <a:t>mean</a:t>
            </a:r>
            <a:r>
              <a:rPr lang="de-DE" sz="1200" dirty="0">
                <a:solidFill>
                  <a:srgbClr val="000000"/>
                </a:solidFill>
              </a:rPr>
              <a:t> (</a:t>
            </a:r>
            <a:r>
              <a:rPr lang="de-DE" sz="1200" dirty="0" err="1">
                <a:solidFill>
                  <a:srgbClr val="000000"/>
                </a:solidFill>
              </a:rPr>
              <a:t>first</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r>
              <a:rPr lang="de-DE" sz="1200" dirty="0" err="1">
                <a:solidFill>
                  <a:srgbClr val="000000"/>
                </a:solidFill>
              </a:rPr>
              <a:t>Geometric</a:t>
            </a:r>
            <a:r>
              <a:rPr lang="de-DE" sz="1200" dirty="0">
                <a:solidFill>
                  <a:srgbClr val="000000"/>
                </a:solidFill>
              </a:rPr>
              <a:t> </a:t>
            </a:r>
            <a:r>
              <a:rPr lang="de-DE" sz="1200" dirty="0" err="1">
                <a:solidFill>
                  <a:srgbClr val="000000"/>
                </a:solidFill>
              </a:rPr>
              <a:t>mean</a:t>
            </a: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Harmonic </a:t>
            </a:r>
            <a:r>
              <a:rPr lang="de-DE" sz="1200" dirty="0" err="1">
                <a:solidFill>
                  <a:srgbClr val="000000"/>
                </a:solidFill>
              </a:rPr>
              <a:t>mean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Range</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Mean absolute </a:t>
            </a:r>
            <a:r>
              <a:rPr lang="de-DE" sz="1200" dirty="0" err="1">
                <a:solidFill>
                  <a:srgbClr val="000000"/>
                </a:solidFill>
              </a:rPr>
              <a:t>deviation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Sample </a:t>
            </a:r>
            <a:r>
              <a:rPr lang="de-DE" sz="1200" dirty="0" err="1">
                <a:solidFill>
                  <a:srgbClr val="000000"/>
                </a:solidFill>
              </a:rPr>
              <a:t>Variance</a:t>
            </a:r>
            <a:r>
              <a:rPr lang="de-DE" sz="1200" dirty="0">
                <a:solidFill>
                  <a:srgbClr val="000000"/>
                </a:solidFill>
              </a:rPr>
              <a:t>: </a:t>
            </a:r>
            <a:r>
              <a:rPr lang="de-DE" sz="1200" dirty="0" err="1">
                <a:solidFill>
                  <a:srgbClr val="000000"/>
                </a:solidFill>
              </a:rPr>
              <a:t>biased</a:t>
            </a:r>
            <a:r>
              <a:rPr lang="de-DE" sz="1200" dirty="0">
                <a:solidFill>
                  <a:srgbClr val="000000"/>
                </a:solidFill>
              </a:rPr>
              <a:t> and </a:t>
            </a:r>
            <a:r>
              <a:rPr lang="de-DE" sz="1200" dirty="0" err="1">
                <a:solidFill>
                  <a:srgbClr val="000000"/>
                </a:solidFill>
              </a:rPr>
              <a:t>unbiased</a:t>
            </a:r>
            <a:r>
              <a:rPr lang="de-DE" sz="1200" dirty="0">
                <a:solidFill>
                  <a:srgbClr val="000000"/>
                </a:solidFill>
              </a:rPr>
              <a:t> (</a:t>
            </a:r>
            <a:r>
              <a:rPr lang="de-DE" sz="1200" dirty="0" err="1">
                <a:solidFill>
                  <a:srgbClr val="000000"/>
                </a:solidFill>
              </a:rPr>
              <a:t>second</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Standard </a:t>
            </a:r>
            <a:r>
              <a:rPr lang="de-DE" sz="1200" dirty="0" err="1">
                <a:solidFill>
                  <a:srgbClr val="000000"/>
                </a:solidFill>
              </a:rPr>
              <a:t>deviation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Skewness</a:t>
            </a:r>
            <a:r>
              <a:rPr lang="de-DE" sz="1200" dirty="0">
                <a:solidFill>
                  <a:srgbClr val="000000"/>
                </a:solidFill>
              </a:rPr>
              <a:t> (</a:t>
            </a:r>
            <a:r>
              <a:rPr lang="de-DE" sz="1200" dirty="0" err="1">
                <a:solidFill>
                  <a:srgbClr val="000000"/>
                </a:solidFill>
              </a:rPr>
              <a:t>third</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Kurtosis</a:t>
            </a:r>
            <a:r>
              <a:rPr lang="de-DE" sz="1200" dirty="0">
                <a:solidFill>
                  <a:srgbClr val="000000"/>
                </a:solidFill>
              </a:rPr>
              <a:t> (</a:t>
            </a:r>
            <a:r>
              <a:rPr lang="de-DE" sz="1200" dirty="0" err="1">
                <a:solidFill>
                  <a:srgbClr val="000000"/>
                </a:solidFill>
              </a:rPr>
              <a:t>fourth</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endParaRPr lang="de-DE" sz="1200" dirty="0">
              <a:solidFill>
                <a:srgbClr val="000000"/>
              </a:solidFill>
            </a:endParaRPr>
          </a:p>
          <a:p>
            <a:endParaRPr lang="de-DE" sz="2400" dirty="0">
              <a:solidFill>
                <a:srgbClr val="000000"/>
              </a:solidFill>
            </a:endParaRPr>
          </a:p>
          <a:p>
            <a:endParaRPr lang="de-DE" sz="2400" dirty="0">
              <a:solidFill>
                <a:srgbClr val="000000"/>
              </a:solidFill>
            </a:endParaRPr>
          </a:p>
          <a:p>
            <a:pPr algn="ctr"/>
            <a:endParaRPr lang="de-DE" sz="2400" dirty="0">
              <a:solidFill>
                <a:srgbClr val="000000"/>
              </a:solidFill>
            </a:endParaRPr>
          </a:p>
          <a:p>
            <a:endParaRPr lang="de-DE" sz="2000" dirty="0"/>
          </a:p>
        </p:txBody>
      </p:sp>
      <p:grpSp>
        <p:nvGrpSpPr>
          <p:cNvPr id="118" name="Gruppieren 117">
            <a:extLst>
              <a:ext uri="{FF2B5EF4-FFF2-40B4-BE49-F238E27FC236}">
                <a16:creationId xmlns:a16="http://schemas.microsoft.com/office/drawing/2014/main" id="{C79FC1B0-6A23-4AF9-A93D-846AD7283649}"/>
              </a:ext>
            </a:extLst>
          </p:cNvPr>
          <p:cNvGrpSpPr/>
          <p:nvPr/>
        </p:nvGrpSpPr>
        <p:grpSpPr>
          <a:xfrm>
            <a:off x="300160" y="3876907"/>
            <a:ext cx="1356840" cy="303840"/>
            <a:chOff x="300160" y="3876907"/>
            <a:chExt cx="1356840" cy="303840"/>
          </a:xfrm>
        </p:grpSpPr>
        <mc:AlternateContent xmlns:mc="http://schemas.openxmlformats.org/markup-compatibility/2006">
          <mc:Choice xmlns:p14="http://schemas.microsoft.com/office/powerpoint/2010/main" Requires="p14">
            <p:contentPart p14:bwMode="auto" r:id="rId2">
              <p14:nvContentPartPr>
                <p14:cNvPr id="96" name="Freihand 95">
                  <a:extLst>
                    <a:ext uri="{FF2B5EF4-FFF2-40B4-BE49-F238E27FC236}">
                      <a16:creationId xmlns:a16="http://schemas.microsoft.com/office/drawing/2014/main" id="{1118C576-9D6E-4BDA-916D-1D290FDED96C}"/>
                    </a:ext>
                  </a:extLst>
                </p14:cNvPr>
                <p14:cNvContentPartPr/>
                <p14:nvPr/>
              </p14:nvContentPartPr>
              <p14:xfrm>
                <a:off x="300160" y="3917227"/>
                <a:ext cx="105120" cy="263520"/>
              </p14:xfrm>
            </p:contentPart>
          </mc:Choice>
          <mc:Fallback>
            <p:pic>
              <p:nvPicPr>
                <p:cNvPr id="96" name="Freihand 95">
                  <a:extLst>
                    <a:ext uri="{FF2B5EF4-FFF2-40B4-BE49-F238E27FC236}">
                      <a16:creationId xmlns:a16="http://schemas.microsoft.com/office/drawing/2014/main" id="{1118C576-9D6E-4BDA-916D-1D290FDED96C}"/>
                    </a:ext>
                  </a:extLst>
                </p:cNvPr>
                <p:cNvPicPr/>
                <p:nvPr/>
              </p:nvPicPr>
              <p:blipFill>
                <a:blip r:embed="rId3"/>
                <a:stretch>
                  <a:fillRect/>
                </a:stretch>
              </p:blipFill>
              <p:spPr>
                <a:xfrm>
                  <a:off x="295840" y="3912907"/>
                  <a:ext cx="11376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02" name="Freihand 101">
                  <a:extLst>
                    <a:ext uri="{FF2B5EF4-FFF2-40B4-BE49-F238E27FC236}">
                      <a16:creationId xmlns:a16="http://schemas.microsoft.com/office/drawing/2014/main" id="{9840EC5E-2BEF-4994-B13B-95B03F38DDF0}"/>
                    </a:ext>
                  </a:extLst>
                </p14:cNvPr>
                <p14:cNvContentPartPr/>
                <p14:nvPr/>
              </p14:nvContentPartPr>
              <p14:xfrm>
                <a:off x="537040" y="3939187"/>
                <a:ext cx="143640" cy="169920"/>
              </p14:xfrm>
            </p:contentPart>
          </mc:Choice>
          <mc:Fallback>
            <p:pic>
              <p:nvPicPr>
                <p:cNvPr id="102" name="Freihand 101">
                  <a:extLst>
                    <a:ext uri="{FF2B5EF4-FFF2-40B4-BE49-F238E27FC236}">
                      <a16:creationId xmlns:a16="http://schemas.microsoft.com/office/drawing/2014/main" id="{9840EC5E-2BEF-4994-B13B-95B03F38DDF0}"/>
                    </a:ext>
                  </a:extLst>
                </p:cNvPr>
                <p:cNvPicPr/>
                <p:nvPr/>
              </p:nvPicPr>
              <p:blipFill>
                <a:blip r:embed="rId5"/>
                <a:stretch>
                  <a:fillRect/>
                </a:stretch>
              </p:blipFill>
              <p:spPr>
                <a:xfrm>
                  <a:off x="532720" y="3934867"/>
                  <a:ext cx="1522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1" name="Freihand 110">
                  <a:extLst>
                    <a:ext uri="{FF2B5EF4-FFF2-40B4-BE49-F238E27FC236}">
                      <a16:creationId xmlns:a16="http://schemas.microsoft.com/office/drawing/2014/main" id="{11C23403-CD70-4722-AB40-27CD075F5DBB}"/>
                    </a:ext>
                  </a:extLst>
                </p14:cNvPr>
                <p14:cNvContentPartPr/>
                <p14:nvPr/>
              </p14:nvContentPartPr>
              <p14:xfrm>
                <a:off x="688240" y="3916507"/>
                <a:ext cx="343080" cy="147960"/>
              </p14:xfrm>
            </p:contentPart>
          </mc:Choice>
          <mc:Fallback>
            <p:pic>
              <p:nvPicPr>
                <p:cNvPr id="111" name="Freihand 110">
                  <a:extLst>
                    <a:ext uri="{FF2B5EF4-FFF2-40B4-BE49-F238E27FC236}">
                      <a16:creationId xmlns:a16="http://schemas.microsoft.com/office/drawing/2014/main" id="{11C23403-CD70-4722-AB40-27CD075F5DBB}"/>
                    </a:ext>
                  </a:extLst>
                </p:cNvPr>
                <p:cNvPicPr/>
                <p:nvPr/>
              </p:nvPicPr>
              <p:blipFill>
                <a:blip r:embed="rId7"/>
                <a:stretch>
                  <a:fillRect/>
                </a:stretch>
              </p:blipFill>
              <p:spPr>
                <a:xfrm>
                  <a:off x="683920" y="3912187"/>
                  <a:ext cx="3517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2" name="Freihand 111">
                  <a:extLst>
                    <a:ext uri="{FF2B5EF4-FFF2-40B4-BE49-F238E27FC236}">
                      <a16:creationId xmlns:a16="http://schemas.microsoft.com/office/drawing/2014/main" id="{261D07E4-9613-4B7C-9983-D65EB94AF91D}"/>
                    </a:ext>
                  </a:extLst>
                </p14:cNvPr>
                <p14:cNvContentPartPr/>
                <p14:nvPr/>
              </p14:nvContentPartPr>
              <p14:xfrm>
                <a:off x="1022680" y="3911467"/>
                <a:ext cx="19800" cy="28800"/>
              </p14:xfrm>
            </p:contentPart>
          </mc:Choice>
          <mc:Fallback>
            <p:pic>
              <p:nvPicPr>
                <p:cNvPr id="112" name="Freihand 111">
                  <a:extLst>
                    <a:ext uri="{FF2B5EF4-FFF2-40B4-BE49-F238E27FC236}">
                      <a16:creationId xmlns:a16="http://schemas.microsoft.com/office/drawing/2014/main" id="{261D07E4-9613-4B7C-9983-D65EB94AF91D}"/>
                    </a:ext>
                  </a:extLst>
                </p:cNvPr>
                <p:cNvPicPr/>
                <p:nvPr/>
              </p:nvPicPr>
              <p:blipFill>
                <a:blip r:embed="rId9"/>
                <a:stretch>
                  <a:fillRect/>
                </a:stretch>
              </p:blipFill>
              <p:spPr>
                <a:xfrm>
                  <a:off x="1018360" y="3907147"/>
                  <a:ext cx="284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3" name="Freihand 112">
                  <a:extLst>
                    <a:ext uri="{FF2B5EF4-FFF2-40B4-BE49-F238E27FC236}">
                      <a16:creationId xmlns:a16="http://schemas.microsoft.com/office/drawing/2014/main" id="{84986834-E29B-409A-A65E-69035753B1D5}"/>
                    </a:ext>
                  </a:extLst>
                </p14:cNvPr>
                <p14:cNvContentPartPr/>
                <p14:nvPr/>
              </p14:nvContentPartPr>
              <p14:xfrm>
                <a:off x="1055080" y="3952147"/>
                <a:ext cx="64800" cy="103320"/>
              </p14:xfrm>
            </p:contentPart>
          </mc:Choice>
          <mc:Fallback>
            <p:pic>
              <p:nvPicPr>
                <p:cNvPr id="113" name="Freihand 112">
                  <a:extLst>
                    <a:ext uri="{FF2B5EF4-FFF2-40B4-BE49-F238E27FC236}">
                      <a16:creationId xmlns:a16="http://schemas.microsoft.com/office/drawing/2014/main" id="{84986834-E29B-409A-A65E-69035753B1D5}"/>
                    </a:ext>
                  </a:extLst>
                </p:cNvPr>
                <p:cNvPicPr/>
                <p:nvPr/>
              </p:nvPicPr>
              <p:blipFill>
                <a:blip r:embed="rId11"/>
                <a:stretch>
                  <a:fillRect/>
                </a:stretch>
              </p:blipFill>
              <p:spPr>
                <a:xfrm>
                  <a:off x="1050760" y="3947827"/>
                  <a:ext cx="734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5" name="Freihand 114">
                  <a:extLst>
                    <a:ext uri="{FF2B5EF4-FFF2-40B4-BE49-F238E27FC236}">
                      <a16:creationId xmlns:a16="http://schemas.microsoft.com/office/drawing/2014/main" id="{4BB458B1-2A25-491F-8E83-D1ED9E9BBA96}"/>
                    </a:ext>
                  </a:extLst>
                </p14:cNvPr>
                <p14:cNvContentPartPr/>
                <p14:nvPr/>
              </p14:nvContentPartPr>
              <p14:xfrm>
                <a:off x="1126360" y="3876907"/>
                <a:ext cx="530640" cy="162720"/>
              </p14:xfrm>
            </p:contentPart>
          </mc:Choice>
          <mc:Fallback>
            <p:pic>
              <p:nvPicPr>
                <p:cNvPr id="115" name="Freihand 114">
                  <a:extLst>
                    <a:ext uri="{FF2B5EF4-FFF2-40B4-BE49-F238E27FC236}">
                      <a16:creationId xmlns:a16="http://schemas.microsoft.com/office/drawing/2014/main" id="{4BB458B1-2A25-491F-8E83-D1ED9E9BBA96}"/>
                    </a:ext>
                  </a:extLst>
                </p:cNvPr>
                <p:cNvPicPr/>
                <p:nvPr/>
              </p:nvPicPr>
              <p:blipFill>
                <a:blip r:embed="rId13"/>
                <a:stretch>
                  <a:fillRect/>
                </a:stretch>
              </p:blipFill>
              <p:spPr>
                <a:xfrm>
                  <a:off x="1122040" y="3872587"/>
                  <a:ext cx="539280" cy="171360"/>
                </a:xfrm>
                <a:prstGeom prst="rect">
                  <a:avLst/>
                </a:prstGeom>
              </p:spPr>
            </p:pic>
          </mc:Fallback>
        </mc:AlternateContent>
      </p:grpSp>
      <p:grpSp>
        <p:nvGrpSpPr>
          <p:cNvPr id="172" name="Gruppieren 171">
            <a:extLst>
              <a:ext uri="{FF2B5EF4-FFF2-40B4-BE49-F238E27FC236}">
                <a16:creationId xmlns:a16="http://schemas.microsoft.com/office/drawing/2014/main" id="{7E0F4179-2BC9-417E-A883-3820F6AFF361}"/>
              </a:ext>
            </a:extLst>
          </p:cNvPr>
          <p:cNvGrpSpPr/>
          <p:nvPr/>
        </p:nvGrpSpPr>
        <p:grpSpPr>
          <a:xfrm>
            <a:off x="273160" y="4390267"/>
            <a:ext cx="443520" cy="197280"/>
            <a:chOff x="273160" y="4390267"/>
            <a:chExt cx="443520" cy="197280"/>
          </a:xfrm>
        </p:grpSpPr>
        <mc:AlternateContent xmlns:mc="http://schemas.openxmlformats.org/markup-compatibility/2006">
          <mc:Choice xmlns:p14="http://schemas.microsoft.com/office/powerpoint/2010/main" Requires="p14">
            <p:contentPart p14:bwMode="auto" r:id="rId14">
              <p14:nvContentPartPr>
                <p14:cNvPr id="124" name="Freihand 123">
                  <a:extLst>
                    <a:ext uri="{FF2B5EF4-FFF2-40B4-BE49-F238E27FC236}">
                      <a16:creationId xmlns:a16="http://schemas.microsoft.com/office/drawing/2014/main" id="{E0B3E339-A918-4E90-BD7E-1476893171D0}"/>
                    </a:ext>
                  </a:extLst>
                </p14:cNvPr>
                <p14:cNvContentPartPr/>
                <p14:nvPr/>
              </p14:nvContentPartPr>
              <p14:xfrm>
                <a:off x="283240" y="4390267"/>
                <a:ext cx="70560" cy="139320"/>
              </p14:xfrm>
            </p:contentPart>
          </mc:Choice>
          <mc:Fallback>
            <p:pic>
              <p:nvPicPr>
                <p:cNvPr id="124" name="Freihand 123">
                  <a:extLst>
                    <a:ext uri="{FF2B5EF4-FFF2-40B4-BE49-F238E27FC236}">
                      <a16:creationId xmlns:a16="http://schemas.microsoft.com/office/drawing/2014/main" id="{E0B3E339-A918-4E90-BD7E-1476893171D0}"/>
                    </a:ext>
                  </a:extLst>
                </p:cNvPr>
                <p:cNvPicPr/>
                <p:nvPr/>
              </p:nvPicPr>
              <p:blipFill>
                <a:blip r:embed="rId15"/>
                <a:stretch>
                  <a:fillRect/>
                </a:stretch>
              </p:blipFill>
              <p:spPr>
                <a:xfrm>
                  <a:off x="278920" y="4385947"/>
                  <a:ext cx="792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2" name="Freihand 151">
                  <a:extLst>
                    <a:ext uri="{FF2B5EF4-FFF2-40B4-BE49-F238E27FC236}">
                      <a16:creationId xmlns:a16="http://schemas.microsoft.com/office/drawing/2014/main" id="{82E4E772-87E6-4641-9A7A-5A688E6CD17D}"/>
                    </a:ext>
                  </a:extLst>
                </p14:cNvPr>
                <p14:cNvContentPartPr/>
                <p14:nvPr/>
              </p14:nvContentPartPr>
              <p14:xfrm>
                <a:off x="273160" y="4453267"/>
                <a:ext cx="81000" cy="71280"/>
              </p14:xfrm>
            </p:contentPart>
          </mc:Choice>
          <mc:Fallback>
            <p:pic>
              <p:nvPicPr>
                <p:cNvPr id="152" name="Freihand 151">
                  <a:extLst>
                    <a:ext uri="{FF2B5EF4-FFF2-40B4-BE49-F238E27FC236}">
                      <a16:creationId xmlns:a16="http://schemas.microsoft.com/office/drawing/2014/main" id="{82E4E772-87E6-4641-9A7A-5A688E6CD17D}"/>
                    </a:ext>
                  </a:extLst>
                </p:cNvPr>
                <p:cNvPicPr/>
                <p:nvPr/>
              </p:nvPicPr>
              <p:blipFill>
                <a:blip r:embed="rId17"/>
                <a:stretch>
                  <a:fillRect/>
                </a:stretch>
              </p:blipFill>
              <p:spPr>
                <a:xfrm>
                  <a:off x="268840" y="4448947"/>
                  <a:ext cx="896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1" name="Freihand 160">
                  <a:extLst>
                    <a:ext uri="{FF2B5EF4-FFF2-40B4-BE49-F238E27FC236}">
                      <a16:creationId xmlns:a16="http://schemas.microsoft.com/office/drawing/2014/main" id="{7B9CFF8F-10E2-47C4-A90E-E211B0A78F58}"/>
                    </a:ext>
                  </a:extLst>
                </p14:cNvPr>
                <p14:cNvContentPartPr/>
                <p14:nvPr/>
              </p14:nvContentPartPr>
              <p14:xfrm>
                <a:off x="410680" y="4515547"/>
                <a:ext cx="60120" cy="72000"/>
              </p14:xfrm>
            </p:contentPart>
          </mc:Choice>
          <mc:Fallback>
            <p:pic>
              <p:nvPicPr>
                <p:cNvPr id="161" name="Freihand 160">
                  <a:extLst>
                    <a:ext uri="{FF2B5EF4-FFF2-40B4-BE49-F238E27FC236}">
                      <a16:creationId xmlns:a16="http://schemas.microsoft.com/office/drawing/2014/main" id="{7B9CFF8F-10E2-47C4-A90E-E211B0A78F58}"/>
                    </a:ext>
                  </a:extLst>
                </p:cNvPr>
                <p:cNvPicPr/>
                <p:nvPr/>
              </p:nvPicPr>
              <p:blipFill>
                <a:blip r:embed="rId19"/>
                <a:stretch>
                  <a:fillRect/>
                </a:stretch>
              </p:blipFill>
              <p:spPr>
                <a:xfrm>
                  <a:off x="406360" y="4511227"/>
                  <a:ext cx="687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2" name="Freihand 161">
                  <a:extLst>
                    <a:ext uri="{FF2B5EF4-FFF2-40B4-BE49-F238E27FC236}">
                      <a16:creationId xmlns:a16="http://schemas.microsoft.com/office/drawing/2014/main" id="{B6EF7EF9-39A1-4C35-B082-2E1147DB2187}"/>
                    </a:ext>
                  </a:extLst>
                </p14:cNvPr>
                <p14:cNvContentPartPr/>
                <p14:nvPr/>
              </p14:nvContentPartPr>
              <p14:xfrm>
                <a:off x="600760" y="4415107"/>
                <a:ext cx="115920" cy="61200"/>
              </p14:xfrm>
            </p:contentPart>
          </mc:Choice>
          <mc:Fallback>
            <p:pic>
              <p:nvPicPr>
                <p:cNvPr id="162" name="Freihand 161">
                  <a:extLst>
                    <a:ext uri="{FF2B5EF4-FFF2-40B4-BE49-F238E27FC236}">
                      <a16:creationId xmlns:a16="http://schemas.microsoft.com/office/drawing/2014/main" id="{B6EF7EF9-39A1-4C35-B082-2E1147DB2187}"/>
                    </a:ext>
                  </a:extLst>
                </p:cNvPr>
                <p:cNvPicPr/>
                <p:nvPr/>
              </p:nvPicPr>
              <p:blipFill>
                <a:blip r:embed="rId21"/>
                <a:stretch>
                  <a:fillRect/>
                </a:stretch>
              </p:blipFill>
              <p:spPr>
                <a:xfrm>
                  <a:off x="596440" y="4410787"/>
                  <a:ext cx="124560" cy="69840"/>
                </a:xfrm>
                <a:prstGeom prst="rect">
                  <a:avLst/>
                </a:prstGeom>
              </p:spPr>
            </p:pic>
          </mc:Fallback>
        </mc:AlternateContent>
      </p:grpSp>
      <p:grpSp>
        <p:nvGrpSpPr>
          <p:cNvPr id="171" name="Gruppieren 170">
            <a:extLst>
              <a:ext uri="{FF2B5EF4-FFF2-40B4-BE49-F238E27FC236}">
                <a16:creationId xmlns:a16="http://schemas.microsoft.com/office/drawing/2014/main" id="{89BA3540-1103-4A4C-B09C-AE64BA899697}"/>
              </a:ext>
            </a:extLst>
          </p:cNvPr>
          <p:cNvGrpSpPr/>
          <p:nvPr/>
        </p:nvGrpSpPr>
        <p:grpSpPr>
          <a:xfrm>
            <a:off x="923320" y="4329427"/>
            <a:ext cx="321840" cy="149760"/>
            <a:chOff x="923320" y="4329427"/>
            <a:chExt cx="321840" cy="149760"/>
          </a:xfrm>
        </p:grpSpPr>
        <mc:AlternateContent xmlns:mc="http://schemas.openxmlformats.org/markup-compatibility/2006">
          <mc:Choice xmlns:p14="http://schemas.microsoft.com/office/powerpoint/2010/main" Requires="p14">
            <p:contentPart p14:bwMode="auto" r:id="rId22">
              <p14:nvContentPartPr>
                <p14:cNvPr id="163" name="Freihand 162">
                  <a:extLst>
                    <a:ext uri="{FF2B5EF4-FFF2-40B4-BE49-F238E27FC236}">
                      <a16:creationId xmlns:a16="http://schemas.microsoft.com/office/drawing/2014/main" id="{28D1EF88-AFED-49BC-8768-314ED5719BE9}"/>
                    </a:ext>
                  </a:extLst>
                </p14:cNvPr>
                <p14:cNvContentPartPr/>
                <p14:nvPr/>
              </p14:nvContentPartPr>
              <p14:xfrm>
                <a:off x="923320" y="4330147"/>
                <a:ext cx="158760" cy="149040"/>
              </p14:xfrm>
            </p:contentPart>
          </mc:Choice>
          <mc:Fallback>
            <p:pic>
              <p:nvPicPr>
                <p:cNvPr id="163" name="Freihand 162">
                  <a:extLst>
                    <a:ext uri="{FF2B5EF4-FFF2-40B4-BE49-F238E27FC236}">
                      <a16:creationId xmlns:a16="http://schemas.microsoft.com/office/drawing/2014/main" id="{28D1EF88-AFED-49BC-8768-314ED5719BE9}"/>
                    </a:ext>
                  </a:extLst>
                </p:cNvPr>
                <p:cNvPicPr/>
                <p:nvPr/>
              </p:nvPicPr>
              <p:blipFill>
                <a:blip r:embed="rId23"/>
                <a:stretch>
                  <a:fillRect/>
                </a:stretch>
              </p:blipFill>
              <p:spPr>
                <a:xfrm>
                  <a:off x="919000" y="4325827"/>
                  <a:ext cx="1674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4" name="Freihand 163">
                  <a:extLst>
                    <a:ext uri="{FF2B5EF4-FFF2-40B4-BE49-F238E27FC236}">
                      <a16:creationId xmlns:a16="http://schemas.microsoft.com/office/drawing/2014/main" id="{C4EF0569-1AE8-4A1C-AFC1-B158192ACBA6}"/>
                    </a:ext>
                  </a:extLst>
                </p14:cNvPr>
                <p14:cNvContentPartPr/>
                <p14:nvPr/>
              </p14:nvContentPartPr>
              <p14:xfrm>
                <a:off x="1136800" y="4329427"/>
                <a:ext cx="108360" cy="148680"/>
              </p14:xfrm>
            </p:contentPart>
          </mc:Choice>
          <mc:Fallback>
            <p:pic>
              <p:nvPicPr>
                <p:cNvPr id="164" name="Freihand 163">
                  <a:extLst>
                    <a:ext uri="{FF2B5EF4-FFF2-40B4-BE49-F238E27FC236}">
                      <a16:creationId xmlns:a16="http://schemas.microsoft.com/office/drawing/2014/main" id="{C4EF0569-1AE8-4A1C-AFC1-B158192ACBA6}"/>
                    </a:ext>
                  </a:extLst>
                </p:cNvPr>
                <p:cNvPicPr/>
                <p:nvPr/>
              </p:nvPicPr>
              <p:blipFill>
                <a:blip r:embed="rId25"/>
                <a:stretch>
                  <a:fillRect/>
                </a:stretch>
              </p:blipFill>
              <p:spPr>
                <a:xfrm>
                  <a:off x="1132480" y="4325107"/>
                  <a:ext cx="117000" cy="157320"/>
                </a:xfrm>
                <a:prstGeom prst="rect">
                  <a:avLst/>
                </a:prstGeom>
              </p:spPr>
            </p:pic>
          </mc:Fallback>
        </mc:AlternateContent>
      </p:grpSp>
      <p:grpSp>
        <p:nvGrpSpPr>
          <p:cNvPr id="170" name="Gruppieren 169">
            <a:extLst>
              <a:ext uri="{FF2B5EF4-FFF2-40B4-BE49-F238E27FC236}">
                <a16:creationId xmlns:a16="http://schemas.microsoft.com/office/drawing/2014/main" id="{8094DE67-3478-4345-9F34-84E7635DFBA9}"/>
              </a:ext>
            </a:extLst>
          </p:cNvPr>
          <p:cNvGrpSpPr/>
          <p:nvPr/>
        </p:nvGrpSpPr>
        <p:grpSpPr>
          <a:xfrm>
            <a:off x="334360" y="4756387"/>
            <a:ext cx="385560" cy="212400"/>
            <a:chOff x="334360" y="4756387"/>
            <a:chExt cx="385560" cy="212400"/>
          </a:xfrm>
        </p:grpSpPr>
        <mc:AlternateContent xmlns:mc="http://schemas.openxmlformats.org/markup-compatibility/2006">
          <mc:Choice xmlns:p14="http://schemas.microsoft.com/office/powerpoint/2010/main" Requires="p14">
            <p:contentPart p14:bwMode="auto" r:id="rId26">
              <p14:nvContentPartPr>
                <p14:cNvPr id="165" name="Freihand 164">
                  <a:extLst>
                    <a:ext uri="{FF2B5EF4-FFF2-40B4-BE49-F238E27FC236}">
                      <a16:creationId xmlns:a16="http://schemas.microsoft.com/office/drawing/2014/main" id="{9BE90C7B-3A9F-4405-92AB-23CDEE763838}"/>
                    </a:ext>
                  </a:extLst>
                </p14:cNvPr>
                <p14:cNvContentPartPr/>
                <p14:nvPr/>
              </p14:nvContentPartPr>
              <p14:xfrm>
                <a:off x="353440" y="4756387"/>
                <a:ext cx="68040" cy="141120"/>
              </p14:xfrm>
            </p:contentPart>
          </mc:Choice>
          <mc:Fallback>
            <p:pic>
              <p:nvPicPr>
                <p:cNvPr id="165" name="Freihand 164">
                  <a:extLst>
                    <a:ext uri="{FF2B5EF4-FFF2-40B4-BE49-F238E27FC236}">
                      <a16:creationId xmlns:a16="http://schemas.microsoft.com/office/drawing/2014/main" id="{9BE90C7B-3A9F-4405-92AB-23CDEE763838}"/>
                    </a:ext>
                  </a:extLst>
                </p:cNvPr>
                <p:cNvPicPr/>
                <p:nvPr/>
              </p:nvPicPr>
              <p:blipFill>
                <a:blip r:embed="rId27"/>
                <a:stretch>
                  <a:fillRect/>
                </a:stretch>
              </p:blipFill>
              <p:spPr>
                <a:xfrm>
                  <a:off x="349120" y="4752067"/>
                  <a:ext cx="766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6" name="Freihand 165">
                  <a:extLst>
                    <a:ext uri="{FF2B5EF4-FFF2-40B4-BE49-F238E27FC236}">
                      <a16:creationId xmlns:a16="http://schemas.microsoft.com/office/drawing/2014/main" id="{D51EB780-122A-4170-AAA5-621F64B12470}"/>
                    </a:ext>
                  </a:extLst>
                </p14:cNvPr>
                <p14:cNvContentPartPr/>
                <p14:nvPr/>
              </p14:nvContentPartPr>
              <p14:xfrm>
                <a:off x="334360" y="4840267"/>
                <a:ext cx="87120" cy="41400"/>
              </p14:xfrm>
            </p:contentPart>
          </mc:Choice>
          <mc:Fallback>
            <p:pic>
              <p:nvPicPr>
                <p:cNvPr id="166" name="Freihand 165">
                  <a:extLst>
                    <a:ext uri="{FF2B5EF4-FFF2-40B4-BE49-F238E27FC236}">
                      <a16:creationId xmlns:a16="http://schemas.microsoft.com/office/drawing/2014/main" id="{D51EB780-122A-4170-AAA5-621F64B12470}"/>
                    </a:ext>
                  </a:extLst>
                </p:cNvPr>
                <p:cNvPicPr/>
                <p:nvPr/>
              </p:nvPicPr>
              <p:blipFill>
                <a:blip r:embed="rId29"/>
                <a:stretch>
                  <a:fillRect/>
                </a:stretch>
              </p:blipFill>
              <p:spPr>
                <a:xfrm>
                  <a:off x="330040" y="4835947"/>
                  <a:ext cx="957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67" name="Freihand 166">
                  <a:extLst>
                    <a:ext uri="{FF2B5EF4-FFF2-40B4-BE49-F238E27FC236}">
                      <a16:creationId xmlns:a16="http://schemas.microsoft.com/office/drawing/2014/main" id="{858F48D0-B532-406B-BB09-FB93F4D5CEE8}"/>
                    </a:ext>
                  </a:extLst>
                </p14:cNvPr>
                <p14:cNvContentPartPr/>
                <p14:nvPr/>
              </p14:nvContentPartPr>
              <p14:xfrm>
                <a:off x="490960" y="4807147"/>
                <a:ext cx="216360" cy="161640"/>
              </p14:xfrm>
            </p:contentPart>
          </mc:Choice>
          <mc:Fallback>
            <p:pic>
              <p:nvPicPr>
                <p:cNvPr id="167" name="Freihand 166">
                  <a:extLst>
                    <a:ext uri="{FF2B5EF4-FFF2-40B4-BE49-F238E27FC236}">
                      <a16:creationId xmlns:a16="http://schemas.microsoft.com/office/drawing/2014/main" id="{858F48D0-B532-406B-BB09-FB93F4D5CEE8}"/>
                    </a:ext>
                  </a:extLst>
                </p:cNvPr>
                <p:cNvPicPr/>
                <p:nvPr/>
              </p:nvPicPr>
              <p:blipFill>
                <a:blip r:embed="rId31"/>
                <a:stretch>
                  <a:fillRect/>
                </a:stretch>
              </p:blipFill>
              <p:spPr>
                <a:xfrm>
                  <a:off x="486640" y="4802827"/>
                  <a:ext cx="2250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68" name="Freihand 167">
                  <a:extLst>
                    <a:ext uri="{FF2B5EF4-FFF2-40B4-BE49-F238E27FC236}">
                      <a16:creationId xmlns:a16="http://schemas.microsoft.com/office/drawing/2014/main" id="{C8286B32-93D4-4577-934A-3F0011412291}"/>
                    </a:ext>
                  </a:extLst>
                </p14:cNvPr>
                <p14:cNvContentPartPr/>
                <p14:nvPr/>
              </p14:nvContentPartPr>
              <p14:xfrm>
                <a:off x="654040" y="4834147"/>
                <a:ext cx="65880" cy="28440"/>
              </p14:xfrm>
            </p:contentPart>
          </mc:Choice>
          <mc:Fallback>
            <p:pic>
              <p:nvPicPr>
                <p:cNvPr id="168" name="Freihand 167">
                  <a:extLst>
                    <a:ext uri="{FF2B5EF4-FFF2-40B4-BE49-F238E27FC236}">
                      <a16:creationId xmlns:a16="http://schemas.microsoft.com/office/drawing/2014/main" id="{C8286B32-93D4-4577-934A-3F0011412291}"/>
                    </a:ext>
                  </a:extLst>
                </p:cNvPr>
                <p:cNvPicPr/>
                <p:nvPr/>
              </p:nvPicPr>
              <p:blipFill>
                <a:blip r:embed="rId33"/>
                <a:stretch>
                  <a:fillRect/>
                </a:stretch>
              </p:blipFill>
              <p:spPr>
                <a:xfrm>
                  <a:off x="649720" y="4829827"/>
                  <a:ext cx="74520" cy="3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169" name="Freihand 168">
                <a:extLst>
                  <a:ext uri="{FF2B5EF4-FFF2-40B4-BE49-F238E27FC236}">
                    <a16:creationId xmlns:a16="http://schemas.microsoft.com/office/drawing/2014/main" id="{8AD5E20D-D58C-49AE-80FC-FF03F21DB816}"/>
                  </a:ext>
                </a:extLst>
              </p14:cNvPr>
              <p14:cNvContentPartPr/>
              <p14:nvPr/>
            </p14:nvContentPartPr>
            <p14:xfrm>
              <a:off x="1002880" y="4702747"/>
              <a:ext cx="87840" cy="161640"/>
            </p14:xfrm>
          </p:contentPart>
        </mc:Choice>
        <mc:Fallback>
          <p:pic>
            <p:nvPicPr>
              <p:cNvPr id="169" name="Freihand 168">
                <a:extLst>
                  <a:ext uri="{FF2B5EF4-FFF2-40B4-BE49-F238E27FC236}">
                    <a16:creationId xmlns:a16="http://schemas.microsoft.com/office/drawing/2014/main" id="{8AD5E20D-D58C-49AE-80FC-FF03F21DB816}"/>
                  </a:ext>
                </a:extLst>
              </p:cNvPr>
              <p:cNvPicPr/>
              <p:nvPr/>
            </p:nvPicPr>
            <p:blipFill>
              <a:blip r:embed="rId35"/>
              <a:stretch>
                <a:fillRect/>
              </a:stretch>
            </p:blipFill>
            <p:spPr>
              <a:xfrm>
                <a:off x="998560" y="4698427"/>
                <a:ext cx="96480" cy="170280"/>
              </a:xfrm>
              <a:prstGeom prst="rect">
                <a:avLst/>
              </a:prstGeom>
            </p:spPr>
          </p:pic>
        </mc:Fallback>
      </mc:AlternateContent>
      <p:grpSp>
        <p:nvGrpSpPr>
          <p:cNvPr id="177" name="Gruppieren 176">
            <a:extLst>
              <a:ext uri="{FF2B5EF4-FFF2-40B4-BE49-F238E27FC236}">
                <a16:creationId xmlns:a16="http://schemas.microsoft.com/office/drawing/2014/main" id="{751F4093-5A10-4672-9EF5-AB1AB8697CCD}"/>
              </a:ext>
            </a:extLst>
          </p:cNvPr>
          <p:cNvGrpSpPr/>
          <p:nvPr/>
        </p:nvGrpSpPr>
        <p:grpSpPr>
          <a:xfrm>
            <a:off x="368920" y="5064547"/>
            <a:ext cx="444960" cy="199080"/>
            <a:chOff x="368920" y="5064547"/>
            <a:chExt cx="444960" cy="199080"/>
          </a:xfrm>
        </p:grpSpPr>
        <mc:AlternateContent xmlns:mc="http://schemas.openxmlformats.org/markup-compatibility/2006">
          <mc:Choice xmlns:p14="http://schemas.microsoft.com/office/powerpoint/2010/main" Requires="p14">
            <p:contentPart p14:bwMode="auto" r:id="rId36">
              <p14:nvContentPartPr>
                <p14:cNvPr id="173" name="Freihand 172">
                  <a:extLst>
                    <a:ext uri="{FF2B5EF4-FFF2-40B4-BE49-F238E27FC236}">
                      <a16:creationId xmlns:a16="http://schemas.microsoft.com/office/drawing/2014/main" id="{3C101FF7-6B57-4E9A-BFEC-63955B6D3648}"/>
                    </a:ext>
                  </a:extLst>
                </p14:cNvPr>
                <p14:cNvContentPartPr/>
                <p14:nvPr/>
              </p14:nvContentPartPr>
              <p14:xfrm>
                <a:off x="368920" y="5064547"/>
                <a:ext cx="87120" cy="111960"/>
              </p14:xfrm>
            </p:contentPart>
          </mc:Choice>
          <mc:Fallback>
            <p:pic>
              <p:nvPicPr>
                <p:cNvPr id="173" name="Freihand 172">
                  <a:extLst>
                    <a:ext uri="{FF2B5EF4-FFF2-40B4-BE49-F238E27FC236}">
                      <a16:creationId xmlns:a16="http://schemas.microsoft.com/office/drawing/2014/main" id="{3C101FF7-6B57-4E9A-BFEC-63955B6D3648}"/>
                    </a:ext>
                  </a:extLst>
                </p:cNvPr>
                <p:cNvPicPr/>
                <p:nvPr/>
              </p:nvPicPr>
              <p:blipFill>
                <a:blip r:embed="rId37"/>
                <a:stretch>
                  <a:fillRect/>
                </a:stretch>
              </p:blipFill>
              <p:spPr>
                <a:xfrm>
                  <a:off x="364600" y="5060227"/>
                  <a:ext cx="957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74" name="Freihand 173">
                  <a:extLst>
                    <a:ext uri="{FF2B5EF4-FFF2-40B4-BE49-F238E27FC236}">
                      <a16:creationId xmlns:a16="http://schemas.microsoft.com/office/drawing/2014/main" id="{9502FB06-52BF-4F24-91E3-0D8A01CB3ABC}"/>
                    </a:ext>
                  </a:extLst>
                </p14:cNvPr>
                <p14:cNvContentPartPr/>
                <p14:nvPr/>
              </p14:nvContentPartPr>
              <p14:xfrm>
                <a:off x="379360" y="5110987"/>
                <a:ext cx="68400" cy="57240"/>
              </p14:xfrm>
            </p:contentPart>
          </mc:Choice>
          <mc:Fallback>
            <p:pic>
              <p:nvPicPr>
                <p:cNvPr id="174" name="Freihand 173">
                  <a:extLst>
                    <a:ext uri="{FF2B5EF4-FFF2-40B4-BE49-F238E27FC236}">
                      <a16:creationId xmlns:a16="http://schemas.microsoft.com/office/drawing/2014/main" id="{9502FB06-52BF-4F24-91E3-0D8A01CB3ABC}"/>
                    </a:ext>
                  </a:extLst>
                </p:cNvPr>
                <p:cNvPicPr/>
                <p:nvPr/>
              </p:nvPicPr>
              <p:blipFill>
                <a:blip r:embed="rId39"/>
                <a:stretch>
                  <a:fillRect/>
                </a:stretch>
              </p:blipFill>
              <p:spPr>
                <a:xfrm>
                  <a:off x="375040" y="5106667"/>
                  <a:ext cx="770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75" name="Freihand 174">
                  <a:extLst>
                    <a:ext uri="{FF2B5EF4-FFF2-40B4-BE49-F238E27FC236}">
                      <a16:creationId xmlns:a16="http://schemas.microsoft.com/office/drawing/2014/main" id="{1282FBBE-05B4-4F0A-BB8D-D551B264F2D3}"/>
                    </a:ext>
                  </a:extLst>
                </p14:cNvPr>
                <p14:cNvContentPartPr/>
                <p14:nvPr/>
              </p14:nvContentPartPr>
              <p14:xfrm>
                <a:off x="501400" y="5140867"/>
                <a:ext cx="73800" cy="122760"/>
              </p14:xfrm>
            </p:contentPart>
          </mc:Choice>
          <mc:Fallback>
            <p:pic>
              <p:nvPicPr>
                <p:cNvPr id="175" name="Freihand 174">
                  <a:extLst>
                    <a:ext uri="{FF2B5EF4-FFF2-40B4-BE49-F238E27FC236}">
                      <a16:creationId xmlns:a16="http://schemas.microsoft.com/office/drawing/2014/main" id="{1282FBBE-05B4-4F0A-BB8D-D551B264F2D3}"/>
                    </a:ext>
                  </a:extLst>
                </p:cNvPr>
                <p:cNvPicPr/>
                <p:nvPr/>
              </p:nvPicPr>
              <p:blipFill>
                <a:blip r:embed="rId41"/>
                <a:stretch>
                  <a:fillRect/>
                </a:stretch>
              </p:blipFill>
              <p:spPr>
                <a:xfrm>
                  <a:off x="497080" y="5136547"/>
                  <a:ext cx="824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76" name="Freihand 175">
                  <a:extLst>
                    <a:ext uri="{FF2B5EF4-FFF2-40B4-BE49-F238E27FC236}">
                      <a16:creationId xmlns:a16="http://schemas.microsoft.com/office/drawing/2014/main" id="{05D5303A-DF78-4A29-9E05-5F066B0C3E98}"/>
                    </a:ext>
                  </a:extLst>
                </p14:cNvPr>
                <p14:cNvContentPartPr/>
                <p14:nvPr/>
              </p14:nvContentPartPr>
              <p14:xfrm>
                <a:off x="697600" y="5065627"/>
                <a:ext cx="116280" cy="73800"/>
              </p14:xfrm>
            </p:contentPart>
          </mc:Choice>
          <mc:Fallback>
            <p:pic>
              <p:nvPicPr>
                <p:cNvPr id="176" name="Freihand 175">
                  <a:extLst>
                    <a:ext uri="{FF2B5EF4-FFF2-40B4-BE49-F238E27FC236}">
                      <a16:creationId xmlns:a16="http://schemas.microsoft.com/office/drawing/2014/main" id="{05D5303A-DF78-4A29-9E05-5F066B0C3E98}"/>
                    </a:ext>
                  </a:extLst>
                </p:cNvPr>
                <p:cNvPicPr/>
                <p:nvPr/>
              </p:nvPicPr>
              <p:blipFill>
                <a:blip r:embed="rId43"/>
                <a:stretch>
                  <a:fillRect/>
                </a:stretch>
              </p:blipFill>
              <p:spPr>
                <a:xfrm>
                  <a:off x="693280" y="5061307"/>
                  <a:ext cx="124920" cy="82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178" name="Freihand 177">
                <a:extLst>
                  <a:ext uri="{FF2B5EF4-FFF2-40B4-BE49-F238E27FC236}">
                    <a16:creationId xmlns:a16="http://schemas.microsoft.com/office/drawing/2014/main" id="{2C62F39B-DC9B-4939-AAB9-31EAC46413C0}"/>
                  </a:ext>
                </a:extLst>
              </p14:cNvPr>
              <p14:cNvContentPartPr/>
              <p14:nvPr/>
            </p14:nvContentPartPr>
            <p14:xfrm>
              <a:off x="1019800" y="4956547"/>
              <a:ext cx="120600" cy="165960"/>
            </p14:xfrm>
          </p:contentPart>
        </mc:Choice>
        <mc:Fallback>
          <p:pic>
            <p:nvPicPr>
              <p:cNvPr id="178" name="Freihand 177">
                <a:extLst>
                  <a:ext uri="{FF2B5EF4-FFF2-40B4-BE49-F238E27FC236}">
                    <a16:creationId xmlns:a16="http://schemas.microsoft.com/office/drawing/2014/main" id="{2C62F39B-DC9B-4939-AAB9-31EAC46413C0}"/>
                  </a:ext>
                </a:extLst>
              </p:cNvPr>
              <p:cNvPicPr/>
              <p:nvPr/>
            </p:nvPicPr>
            <p:blipFill>
              <a:blip r:embed="rId45"/>
              <a:stretch>
                <a:fillRect/>
              </a:stretch>
            </p:blipFill>
            <p:spPr>
              <a:xfrm>
                <a:off x="1015480" y="4952227"/>
                <a:ext cx="129240" cy="174600"/>
              </a:xfrm>
              <a:prstGeom prst="rect">
                <a:avLst/>
              </a:prstGeom>
            </p:spPr>
          </p:pic>
        </mc:Fallback>
      </mc:AlternateContent>
      <p:grpSp>
        <p:nvGrpSpPr>
          <p:cNvPr id="397" name="Gruppieren 396">
            <a:extLst>
              <a:ext uri="{FF2B5EF4-FFF2-40B4-BE49-F238E27FC236}">
                <a16:creationId xmlns:a16="http://schemas.microsoft.com/office/drawing/2014/main" id="{63A0EC93-0695-47F6-9899-5870A1FDC4A1}"/>
              </a:ext>
            </a:extLst>
          </p:cNvPr>
          <p:cNvGrpSpPr/>
          <p:nvPr/>
        </p:nvGrpSpPr>
        <p:grpSpPr>
          <a:xfrm>
            <a:off x="11566000" y="46867"/>
            <a:ext cx="267840" cy="154440"/>
            <a:chOff x="11566000" y="46867"/>
            <a:chExt cx="267840" cy="154440"/>
          </a:xfrm>
        </p:grpSpPr>
        <mc:AlternateContent xmlns:mc="http://schemas.openxmlformats.org/markup-compatibility/2006">
          <mc:Choice xmlns:p14="http://schemas.microsoft.com/office/powerpoint/2010/main" Requires="p14">
            <p:contentPart p14:bwMode="auto" r:id="rId46">
              <p14:nvContentPartPr>
                <p14:cNvPr id="223" name="Freihand 222">
                  <a:extLst>
                    <a:ext uri="{FF2B5EF4-FFF2-40B4-BE49-F238E27FC236}">
                      <a16:creationId xmlns:a16="http://schemas.microsoft.com/office/drawing/2014/main" id="{FD44537F-D3D5-436A-A130-F8E164FFE8A8}"/>
                    </a:ext>
                  </a:extLst>
                </p14:cNvPr>
                <p14:cNvContentPartPr/>
                <p14:nvPr/>
              </p14:nvContentPartPr>
              <p14:xfrm>
                <a:off x="11720800" y="131827"/>
                <a:ext cx="113040" cy="69480"/>
              </p14:xfrm>
            </p:contentPart>
          </mc:Choice>
          <mc:Fallback>
            <p:pic>
              <p:nvPicPr>
                <p:cNvPr id="223" name="Freihand 222">
                  <a:extLst>
                    <a:ext uri="{FF2B5EF4-FFF2-40B4-BE49-F238E27FC236}">
                      <a16:creationId xmlns:a16="http://schemas.microsoft.com/office/drawing/2014/main" id="{FD44537F-D3D5-436A-A130-F8E164FFE8A8}"/>
                    </a:ext>
                  </a:extLst>
                </p:cNvPr>
                <p:cNvPicPr/>
                <p:nvPr/>
              </p:nvPicPr>
              <p:blipFill>
                <a:blip r:embed="rId47"/>
                <a:stretch>
                  <a:fillRect/>
                </a:stretch>
              </p:blipFill>
              <p:spPr>
                <a:xfrm>
                  <a:off x="11716480" y="127507"/>
                  <a:ext cx="1216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24" name="Freihand 223">
                  <a:extLst>
                    <a:ext uri="{FF2B5EF4-FFF2-40B4-BE49-F238E27FC236}">
                      <a16:creationId xmlns:a16="http://schemas.microsoft.com/office/drawing/2014/main" id="{6DCABC79-45DB-45B2-B2BB-195A5BDC548B}"/>
                    </a:ext>
                  </a:extLst>
                </p14:cNvPr>
                <p14:cNvContentPartPr/>
                <p14:nvPr/>
              </p14:nvContentPartPr>
              <p14:xfrm>
                <a:off x="11566000" y="46867"/>
                <a:ext cx="79920" cy="2880"/>
              </p14:xfrm>
            </p:contentPart>
          </mc:Choice>
          <mc:Fallback>
            <p:pic>
              <p:nvPicPr>
                <p:cNvPr id="224" name="Freihand 223">
                  <a:extLst>
                    <a:ext uri="{FF2B5EF4-FFF2-40B4-BE49-F238E27FC236}">
                      <a16:creationId xmlns:a16="http://schemas.microsoft.com/office/drawing/2014/main" id="{6DCABC79-45DB-45B2-B2BB-195A5BDC548B}"/>
                    </a:ext>
                  </a:extLst>
                </p:cNvPr>
                <p:cNvPicPr/>
                <p:nvPr/>
              </p:nvPicPr>
              <p:blipFill>
                <a:blip r:embed="rId49"/>
                <a:stretch>
                  <a:fillRect/>
                </a:stretch>
              </p:blipFill>
              <p:spPr>
                <a:xfrm>
                  <a:off x="11561680" y="42547"/>
                  <a:ext cx="88560" cy="11520"/>
                </a:xfrm>
                <a:prstGeom prst="rect">
                  <a:avLst/>
                </a:prstGeom>
              </p:spPr>
            </p:pic>
          </mc:Fallback>
        </mc:AlternateContent>
      </p:grpSp>
      <p:pic>
        <p:nvPicPr>
          <p:cNvPr id="493" name="Grafik 492">
            <a:extLst>
              <a:ext uri="{FF2B5EF4-FFF2-40B4-BE49-F238E27FC236}">
                <a16:creationId xmlns:a16="http://schemas.microsoft.com/office/drawing/2014/main" id="{C6F95785-1B69-4E6F-9CEA-EABFEC9E564E}"/>
              </a:ext>
            </a:extLst>
          </p:cNvPr>
          <p:cNvPicPr>
            <a:picLocks noChangeAspect="1"/>
          </p:cNvPicPr>
          <p:nvPr/>
        </p:nvPicPr>
        <p:blipFill>
          <a:blip r:embed="rId50"/>
          <a:stretch>
            <a:fillRect/>
          </a:stretch>
        </p:blipFill>
        <p:spPr>
          <a:xfrm>
            <a:off x="2619289" y="263430"/>
            <a:ext cx="9299551" cy="4803997"/>
          </a:xfrm>
          <a:prstGeom prst="rect">
            <a:avLst/>
          </a:prstGeom>
        </p:spPr>
      </p:pic>
    </p:spTree>
    <p:extLst>
      <p:ext uri="{BB962C8B-B14F-4D97-AF65-F5344CB8AC3E}">
        <p14:creationId xmlns:p14="http://schemas.microsoft.com/office/powerpoint/2010/main" val="1092101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33752" y="-8467"/>
            <a:ext cx="4311248" cy="3556000"/>
          </a:xfrm>
          <a:prstGeom prst="rect">
            <a:avLst/>
          </a:prstGeom>
          <a:noFill/>
        </p:spPr>
        <p:txBody>
          <a:bodyPr wrap="square" rtlCol="0">
            <a:noAutofit/>
          </a:bodyPr>
          <a:lstStyle/>
          <a:p>
            <a:pPr algn="ctr"/>
            <a:r>
              <a:rPr lang="de-DE" sz="1200" dirty="0">
                <a:solidFill>
                  <a:srgbClr val="000000"/>
                </a:solidFill>
              </a:rPr>
              <a:t>Sample Parameters</a:t>
            </a:r>
          </a:p>
          <a:p>
            <a:pPr algn="ct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Median</a:t>
            </a:r>
          </a:p>
          <a:p>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Arithmetic</a:t>
            </a:r>
            <a:r>
              <a:rPr lang="de-DE" sz="1200" dirty="0">
                <a:solidFill>
                  <a:srgbClr val="000000"/>
                </a:solidFill>
              </a:rPr>
              <a:t> </a:t>
            </a:r>
            <a:r>
              <a:rPr lang="de-DE" sz="1200" dirty="0" err="1">
                <a:solidFill>
                  <a:srgbClr val="000000"/>
                </a:solidFill>
              </a:rPr>
              <a:t>mean</a:t>
            </a:r>
            <a:r>
              <a:rPr lang="de-DE" sz="1200" dirty="0">
                <a:solidFill>
                  <a:srgbClr val="000000"/>
                </a:solidFill>
              </a:rPr>
              <a:t> (</a:t>
            </a:r>
            <a:r>
              <a:rPr lang="de-DE" sz="1200" dirty="0" err="1">
                <a:solidFill>
                  <a:srgbClr val="000000"/>
                </a:solidFill>
              </a:rPr>
              <a:t>first</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r>
              <a:rPr lang="de-DE" sz="1200" dirty="0" err="1">
                <a:solidFill>
                  <a:srgbClr val="000000"/>
                </a:solidFill>
              </a:rPr>
              <a:t>Geometric</a:t>
            </a:r>
            <a:r>
              <a:rPr lang="de-DE" sz="1200" dirty="0">
                <a:solidFill>
                  <a:srgbClr val="000000"/>
                </a:solidFill>
              </a:rPr>
              <a:t> </a:t>
            </a:r>
            <a:r>
              <a:rPr lang="de-DE" sz="1200" dirty="0" err="1">
                <a:solidFill>
                  <a:srgbClr val="000000"/>
                </a:solidFill>
              </a:rPr>
              <a:t>mean</a:t>
            </a: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Harmonic </a:t>
            </a:r>
            <a:r>
              <a:rPr lang="de-DE" sz="1200" dirty="0" err="1">
                <a:solidFill>
                  <a:srgbClr val="000000"/>
                </a:solidFill>
              </a:rPr>
              <a:t>mean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Range</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Mean absolute </a:t>
            </a:r>
            <a:r>
              <a:rPr lang="de-DE" sz="1200" dirty="0" err="1">
                <a:solidFill>
                  <a:srgbClr val="000000"/>
                </a:solidFill>
              </a:rPr>
              <a:t>deviation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Sample </a:t>
            </a:r>
            <a:r>
              <a:rPr lang="de-DE" sz="1200" dirty="0" err="1">
                <a:solidFill>
                  <a:srgbClr val="000000"/>
                </a:solidFill>
              </a:rPr>
              <a:t>Variance</a:t>
            </a:r>
            <a:r>
              <a:rPr lang="de-DE" sz="1200" dirty="0">
                <a:solidFill>
                  <a:srgbClr val="000000"/>
                </a:solidFill>
              </a:rPr>
              <a:t>: </a:t>
            </a:r>
            <a:r>
              <a:rPr lang="de-DE" sz="1200" dirty="0" err="1">
                <a:solidFill>
                  <a:srgbClr val="000000"/>
                </a:solidFill>
              </a:rPr>
              <a:t>biased</a:t>
            </a:r>
            <a:r>
              <a:rPr lang="de-DE" sz="1200" dirty="0">
                <a:solidFill>
                  <a:srgbClr val="000000"/>
                </a:solidFill>
              </a:rPr>
              <a:t> and </a:t>
            </a:r>
            <a:r>
              <a:rPr lang="de-DE" sz="1200" dirty="0" err="1">
                <a:solidFill>
                  <a:srgbClr val="000000"/>
                </a:solidFill>
              </a:rPr>
              <a:t>unbiased</a:t>
            </a:r>
            <a:r>
              <a:rPr lang="de-DE" sz="1200" dirty="0">
                <a:solidFill>
                  <a:srgbClr val="000000"/>
                </a:solidFill>
              </a:rPr>
              <a:t> (</a:t>
            </a:r>
            <a:r>
              <a:rPr lang="de-DE" sz="1200" dirty="0" err="1">
                <a:solidFill>
                  <a:srgbClr val="000000"/>
                </a:solidFill>
              </a:rPr>
              <a:t>second</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Standard </a:t>
            </a:r>
            <a:r>
              <a:rPr lang="de-DE" sz="1200" dirty="0" err="1">
                <a:solidFill>
                  <a:srgbClr val="000000"/>
                </a:solidFill>
              </a:rPr>
              <a:t>deviation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Skewness</a:t>
            </a:r>
            <a:r>
              <a:rPr lang="de-DE" sz="1200" dirty="0">
                <a:solidFill>
                  <a:srgbClr val="000000"/>
                </a:solidFill>
              </a:rPr>
              <a:t> (</a:t>
            </a:r>
            <a:r>
              <a:rPr lang="de-DE" sz="1200" dirty="0" err="1">
                <a:solidFill>
                  <a:srgbClr val="000000"/>
                </a:solidFill>
              </a:rPr>
              <a:t>third</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Kurtosis</a:t>
            </a:r>
            <a:r>
              <a:rPr lang="de-DE" sz="1200" dirty="0">
                <a:solidFill>
                  <a:srgbClr val="000000"/>
                </a:solidFill>
              </a:rPr>
              <a:t> (</a:t>
            </a:r>
            <a:r>
              <a:rPr lang="de-DE" sz="1200" dirty="0" err="1">
                <a:solidFill>
                  <a:srgbClr val="000000"/>
                </a:solidFill>
              </a:rPr>
              <a:t>fourth</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endParaRPr lang="de-DE" sz="1200" dirty="0">
              <a:solidFill>
                <a:srgbClr val="000000"/>
              </a:solidFill>
            </a:endParaRPr>
          </a:p>
          <a:p>
            <a:endParaRPr lang="de-DE" sz="2400" dirty="0">
              <a:solidFill>
                <a:srgbClr val="000000"/>
              </a:solidFill>
            </a:endParaRPr>
          </a:p>
          <a:p>
            <a:endParaRPr lang="de-DE" sz="2400" dirty="0">
              <a:solidFill>
                <a:srgbClr val="000000"/>
              </a:solidFill>
            </a:endParaRPr>
          </a:p>
          <a:p>
            <a:pPr algn="ctr"/>
            <a:endParaRPr lang="de-DE" sz="2400" dirty="0">
              <a:solidFill>
                <a:srgbClr val="000000"/>
              </a:solidFill>
            </a:endParaRPr>
          </a:p>
          <a:p>
            <a:endParaRPr lang="de-DE" sz="2000" dirty="0"/>
          </a:p>
        </p:txBody>
      </p:sp>
      <mc:AlternateContent xmlns:mc="http://schemas.openxmlformats.org/markup-compatibility/2006">
        <mc:Choice xmlns:p14="http://schemas.microsoft.com/office/powerpoint/2010/main" Requires="p14">
          <p:contentPart p14:bwMode="auto" r:id="rId2">
            <p14:nvContentPartPr>
              <p14:cNvPr id="31" name="Freihand 30">
                <a:extLst>
                  <a:ext uri="{FF2B5EF4-FFF2-40B4-BE49-F238E27FC236}">
                    <a16:creationId xmlns:a16="http://schemas.microsoft.com/office/drawing/2014/main" id="{91126563-B048-4B76-A550-E26701F775F4}"/>
                  </a:ext>
                </a:extLst>
              </p14:cNvPr>
              <p14:cNvContentPartPr/>
              <p14:nvPr/>
            </p14:nvContentPartPr>
            <p14:xfrm>
              <a:off x="4957840" y="54067"/>
              <a:ext cx="3240" cy="7200"/>
            </p14:xfrm>
          </p:contentPart>
        </mc:Choice>
        <mc:Fallback>
          <p:pic>
            <p:nvPicPr>
              <p:cNvPr id="31" name="Freihand 30">
                <a:extLst>
                  <a:ext uri="{FF2B5EF4-FFF2-40B4-BE49-F238E27FC236}">
                    <a16:creationId xmlns:a16="http://schemas.microsoft.com/office/drawing/2014/main" id="{91126563-B048-4B76-A550-E26701F775F4}"/>
                  </a:ext>
                </a:extLst>
              </p:cNvPr>
              <p:cNvPicPr/>
              <p:nvPr/>
            </p:nvPicPr>
            <p:blipFill>
              <a:blip r:embed="rId3"/>
              <a:stretch>
                <a:fillRect/>
              </a:stretch>
            </p:blipFill>
            <p:spPr>
              <a:xfrm>
                <a:off x="4953520" y="49747"/>
                <a:ext cx="118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09" name="Freihand 108">
                <a:extLst>
                  <a:ext uri="{FF2B5EF4-FFF2-40B4-BE49-F238E27FC236}">
                    <a16:creationId xmlns:a16="http://schemas.microsoft.com/office/drawing/2014/main" id="{DC84B4BB-9DDF-49F6-BA5C-439DF2E978BE}"/>
                  </a:ext>
                </a:extLst>
              </p14:cNvPr>
              <p14:cNvContentPartPr/>
              <p14:nvPr/>
            </p14:nvContentPartPr>
            <p14:xfrm>
              <a:off x="8430400" y="737347"/>
              <a:ext cx="82440" cy="60120"/>
            </p14:xfrm>
          </p:contentPart>
        </mc:Choice>
        <mc:Fallback>
          <p:pic>
            <p:nvPicPr>
              <p:cNvPr id="109" name="Freihand 108">
                <a:extLst>
                  <a:ext uri="{FF2B5EF4-FFF2-40B4-BE49-F238E27FC236}">
                    <a16:creationId xmlns:a16="http://schemas.microsoft.com/office/drawing/2014/main" id="{DC84B4BB-9DDF-49F6-BA5C-439DF2E978BE}"/>
                  </a:ext>
                </a:extLst>
              </p:cNvPr>
              <p:cNvPicPr/>
              <p:nvPr/>
            </p:nvPicPr>
            <p:blipFill>
              <a:blip r:embed="rId5"/>
              <a:stretch>
                <a:fillRect/>
              </a:stretch>
            </p:blipFill>
            <p:spPr>
              <a:xfrm>
                <a:off x="8426080" y="733027"/>
                <a:ext cx="910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1" name="Freihand 110">
                <a:extLst>
                  <a:ext uri="{FF2B5EF4-FFF2-40B4-BE49-F238E27FC236}">
                    <a16:creationId xmlns:a16="http://schemas.microsoft.com/office/drawing/2014/main" id="{AB27FC82-9B5D-44E1-9B8C-C4A8FB79ED47}"/>
                  </a:ext>
                </a:extLst>
              </p14:cNvPr>
              <p14:cNvContentPartPr/>
              <p14:nvPr/>
            </p14:nvContentPartPr>
            <p14:xfrm>
              <a:off x="2981800" y="1246387"/>
              <a:ext cx="1224720" cy="322560"/>
            </p14:xfrm>
          </p:contentPart>
        </mc:Choice>
        <mc:Fallback>
          <p:pic>
            <p:nvPicPr>
              <p:cNvPr id="111" name="Freihand 110">
                <a:extLst>
                  <a:ext uri="{FF2B5EF4-FFF2-40B4-BE49-F238E27FC236}">
                    <a16:creationId xmlns:a16="http://schemas.microsoft.com/office/drawing/2014/main" id="{AB27FC82-9B5D-44E1-9B8C-C4A8FB79ED47}"/>
                  </a:ext>
                </a:extLst>
              </p:cNvPr>
              <p:cNvPicPr/>
              <p:nvPr/>
            </p:nvPicPr>
            <p:blipFill>
              <a:blip r:embed="rId7"/>
              <a:stretch>
                <a:fillRect/>
              </a:stretch>
            </p:blipFill>
            <p:spPr>
              <a:xfrm>
                <a:off x="2977480" y="1242067"/>
                <a:ext cx="123336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2" name="Freihand 111">
                <a:extLst>
                  <a:ext uri="{FF2B5EF4-FFF2-40B4-BE49-F238E27FC236}">
                    <a16:creationId xmlns:a16="http://schemas.microsoft.com/office/drawing/2014/main" id="{B5AE77B0-2C81-4021-9B0D-BCA5B5D43D53}"/>
                  </a:ext>
                </a:extLst>
              </p14:cNvPr>
              <p14:cNvContentPartPr/>
              <p14:nvPr/>
            </p14:nvContentPartPr>
            <p14:xfrm>
              <a:off x="4184200" y="1482907"/>
              <a:ext cx="140760" cy="190440"/>
            </p14:xfrm>
          </p:contentPart>
        </mc:Choice>
        <mc:Fallback>
          <p:pic>
            <p:nvPicPr>
              <p:cNvPr id="112" name="Freihand 111">
                <a:extLst>
                  <a:ext uri="{FF2B5EF4-FFF2-40B4-BE49-F238E27FC236}">
                    <a16:creationId xmlns:a16="http://schemas.microsoft.com/office/drawing/2014/main" id="{B5AE77B0-2C81-4021-9B0D-BCA5B5D43D53}"/>
                  </a:ext>
                </a:extLst>
              </p:cNvPr>
              <p:cNvPicPr/>
              <p:nvPr/>
            </p:nvPicPr>
            <p:blipFill>
              <a:blip r:embed="rId9"/>
              <a:stretch>
                <a:fillRect/>
              </a:stretch>
            </p:blipFill>
            <p:spPr>
              <a:xfrm>
                <a:off x="4179880" y="1478587"/>
                <a:ext cx="1494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4" name="Freihand 113">
                <a:extLst>
                  <a:ext uri="{FF2B5EF4-FFF2-40B4-BE49-F238E27FC236}">
                    <a16:creationId xmlns:a16="http://schemas.microsoft.com/office/drawing/2014/main" id="{3150DF61-C78F-468E-9B70-E31F7156D720}"/>
                  </a:ext>
                </a:extLst>
              </p14:cNvPr>
              <p14:cNvContentPartPr/>
              <p14:nvPr/>
            </p14:nvContentPartPr>
            <p14:xfrm>
              <a:off x="4672000" y="1476787"/>
              <a:ext cx="162000" cy="13320"/>
            </p14:xfrm>
          </p:contentPart>
        </mc:Choice>
        <mc:Fallback>
          <p:pic>
            <p:nvPicPr>
              <p:cNvPr id="114" name="Freihand 113">
                <a:extLst>
                  <a:ext uri="{FF2B5EF4-FFF2-40B4-BE49-F238E27FC236}">
                    <a16:creationId xmlns:a16="http://schemas.microsoft.com/office/drawing/2014/main" id="{3150DF61-C78F-468E-9B70-E31F7156D720}"/>
                  </a:ext>
                </a:extLst>
              </p:cNvPr>
              <p:cNvPicPr/>
              <p:nvPr/>
            </p:nvPicPr>
            <p:blipFill>
              <a:blip r:embed="rId11"/>
              <a:stretch>
                <a:fillRect/>
              </a:stretch>
            </p:blipFill>
            <p:spPr>
              <a:xfrm>
                <a:off x="4667680" y="1472467"/>
                <a:ext cx="1706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5" name="Freihand 114">
                <a:extLst>
                  <a:ext uri="{FF2B5EF4-FFF2-40B4-BE49-F238E27FC236}">
                    <a16:creationId xmlns:a16="http://schemas.microsoft.com/office/drawing/2014/main" id="{2179E4F9-46D3-42E1-AB36-FE04405869A4}"/>
                  </a:ext>
                </a:extLst>
              </p14:cNvPr>
              <p14:cNvContentPartPr/>
              <p14:nvPr/>
            </p14:nvContentPartPr>
            <p14:xfrm>
              <a:off x="4642120" y="1507387"/>
              <a:ext cx="184680" cy="129240"/>
            </p14:xfrm>
          </p:contentPart>
        </mc:Choice>
        <mc:Fallback>
          <p:pic>
            <p:nvPicPr>
              <p:cNvPr id="115" name="Freihand 114">
                <a:extLst>
                  <a:ext uri="{FF2B5EF4-FFF2-40B4-BE49-F238E27FC236}">
                    <a16:creationId xmlns:a16="http://schemas.microsoft.com/office/drawing/2014/main" id="{2179E4F9-46D3-42E1-AB36-FE04405869A4}"/>
                  </a:ext>
                </a:extLst>
              </p:cNvPr>
              <p:cNvPicPr/>
              <p:nvPr/>
            </p:nvPicPr>
            <p:blipFill>
              <a:blip r:embed="rId13"/>
              <a:stretch>
                <a:fillRect/>
              </a:stretch>
            </p:blipFill>
            <p:spPr>
              <a:xfrm>
                <a:off x="4637800" y="1503067"/>
                <a:ext cx="1933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7" name="Freihand 116">
                <a:extLst>
                  <a:ext uri="{FF2B5EF4-FFF2-40B4-BE49-F238E27FC236}">
                    <a16:creationId xmlns:a16="http://schemas.microsoft.com/office/drawing/2014/main" id="{3C325385-1ED7-4109-B9EF-9D6332A74320}"/>
                  </a:ext>
                </a:extLst>
              </p14:cNvPr>
              <p14:cNvContentPartPr/>
              <p14:nvPr/>
            </p14:nvContentPartPr>
            <p14:xfrm>
              <a:off x="5004280" y="1406227"/>
              <a:ext cx="12600" cy="91800"/>
            </p14:xfrm>
          </p:contentPart>
        </mc:Choice>
        <mc:Fallback>
          <p:pic>
            <p:nvPicPr>
              <p:cNvPr id="117" name="Freihand 116">
                <a:extLst>
                  <a:ext uri="{FF2B5EF4-FFF2-40B4-BE49-F238E27FC236}">
                    <a16:creationId xmlns:a16="http://schemas.microsoft.com/office/drawing/2014/main" id="{3C325385-1ED7-4109-B9EF-9D6332A74320}"/>
                  </a:ext>
                </a:extLst>
              </p:cNvPr>
              <p:cNvPicPr/>
              <p:nvPr/>
            </p:nvPicPr>
            <p:blipFill>
              <a:blip r:embed="rId15"/>
              <a:stretch>
                <a:fillRect/>
              </a:stretch>
            </p:blipFill>
            <p:spPr>
              <a:xfrm>
                <a:off x="4999960" y="1401907"/>
                <a:ext cx="212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8" name="Freihand 117">
                <a:extLst>
                  <a:ext uri="{FF2B5EF4-FFF2-40B4-BE49-F238E27FC236}">
                    <a16:creationId xmlns:a16="http://schemas.microsoft.com/office/drawing/2014/main" id="{7944FD7C-AA8E-49C2-A473-9D675BD40030}"/>
                  </a:ext>
                </a:extLst>
              </p14:cNvPr>
              <p14:cNvContentPartPr/>
              <p14:nvPr/>
            </p14:nvContentPartPr>
            <p14:xfrm>
              <a:off x="4934800" y="1532947"/>
              <a:ext cx="137520" cy="5040"/>
            </p14:xfrm>
          </p:contentPart>
        </mc:Choice>
        <mc:Fallback>
          <p:pic>
            <p:nvPicPr>
              <p:cNvPr id="118" name="Freihand 117">
                <a:extLst>
                  <a:ext uri="{FF2B5EF4-FFF2-40B4-BE49-F238E27FC236}">
                    <a16:creationId xmlns:a16="http://schemas.microsoft.com/office/drawing/2014/main" id="{7944FD7C-AA8E-49C2-A473-9D675BD40030}"/>
                  </a:ext>
                </a:extLst>
              </p:cNvPr>
              <p:cNvPicPr/>
              <p:nvPr/>
            </p:nvPicPr>
            <p:blipFill>
              <a:blip r:embed="rId17"/>
              <a:stretch>
                <a:fillRect/>
              </a:stretch>
            </p:blipFill>
            <p:spPr>
              <a:xfrm>
                <a:off x="4930480" y="1528627"/>
                <a:ext cx="1461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0" name="Freihand 119">
                <a:extLst>
                  <a:ext uri="{FF2B5EF4-FFF2-40B4-BE49-F238E27FC236}">
                    <a16:creationId xmlns:a16="http://schemas.microsoft.com/office/drawing/2014/main" id="{8736A3CD-346A-4C1C-8FEC-1867630981C2}"/>
                  </a:ext>
                </a:extLst>
              </p14:cNvPr>
              <p14:cNvContentPartPr/>
              <p14:nvPr/>
            </p14:nvContentPartPr>
            <p14:xfrm>
              <a:off x="4947040" y="1612147"/>
              <a:ext cx="73440" cy="80280"/>
            </p14:xfrm>
          </p:contentPart>
        </mc:Choice>
        <mc:Fallback>
          <p:pic>
            <p:nvPicPr>
              <p:cNvPr id="120" name="Freihand 119">
                <a:extLst>
                  <a:ext uri="{FF2B5EF4-FFF2-40B4-BE49-F238E27FC236}">
                    <a16:creationId xmlns:a16="http://schemas.microsoft.com/office/drawing/2014/main" id="{8736A3CD-346A-4C1C-8FEC-1867630981C2}"/>
                  </a:ext>
                </a:extLst>
              </p:cNvPr>
              <p:cNvPicPr/>
              <p:nvPr/>
            </p:nvPicPr>
            <p:blipFill>
              <a:blip r:embed="rId19"/>
              <a:stretch>
                <a:fillRect/>
              </a:stretch>
            </p:blipFill>
            <p:spPr>
              <a:xfrm>
                <a:off x="4942720" y="1607827"/>
                <a:ext cx="820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1" name="Freihand 120">
                <a:extLst>
                  <a:ext uri="{FF2B5EF4-FFF2-40B4-BE49-F238E27FC236}">
                    <a16:creationId xmlns:a16="http://schemas.microsoft.com/office/drawing/2014/main" id="{C0803893-6FC2-43F6-B784-1D0EC78BDA96}"/>
                  </a:ext>
                </a:extLst>
              </p14:cNvPr>
              <p14:cNvContentPartPr/>
              <p14:nvPr/>
            </p14:nvContentPartPr>
            <p14:xfrm>
              <a:off x="5037760" y="1649947"/>
              <a:ext cx="41040" cy="66240"/>
            </p14:xfrm>
          </p:contentPart>
        </mc:Choice>
        <mc:Fallback>
          <p:pic>
            <p:nvPicPr>
              <p:cNvPr id="121" name="Freihand 120">
                <a:extLst>
                  <a:ext uri="{FF2B5EF4-FFF2-40B4-BE49-F238E27FC236}">
                    <a16:creationId xmlns:a16="http://schemas.microsoft.com/office/drawing/2014/main" id="{C0803893-6FC2-43F6-B784-1D0EC78BDA96}"/>
                  </a:ext>
                </a:extLst>
              </p:cNvPr>
              <p:cNvPicPr/>
              <p:nvPr/>
            </p:nvPicPr>
            <p:blipFill>
              <a:blip r:embed="rId21"/>
              <a:stretch>
                <a:fillRect/>
              </a:stretch>
            </p:blipFill>
            <p:spPr>
              <a:xfrm>
                <a:off x="5033440" y="1645627"/>
                <a:ext cx="496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3" name="Freihand 122">
                <a:extLst>
                  <a:ext uri="{FF2B5EF4-FFF2-40B4-BE49-F238E27FC236}">
                    <a16:creationId xmlns:a16="http://schemas.microsoft.com/office/drawing/2014/main" id="{06C946F1-E664-48C4-97E1-A94C8F96FCB2}"/>
                  </a:ext>
                </a:extLst>
              </p14:cNvPr>
              <p14:cNvContentPartPr/>
              <p14:nvPr/>
            </p14:nvContentPartPr>
            <p14:xfrm>
              <a:off x="5082400" y="1590547"/>
              <a:ext cx="15480" cy="17280"/>
            </p14:xfrm>
          </p:contentPart>
        </mc:Choice>
        <mc:Fallback>
          <p:pic>
            <p:nvPicPr>
              <p:cNvPr id="123" name="Freihand 122">
                <a:extLst>
                  <a:ext uri="{FF2B5EF4-FFF2-40B4-BE49-F238E27FC236}">
                    <a16:creationId xmlns:a16="http://schemas.microsoft.com/office/drawing/2014/main" id="{06C946F1-E664-48C4-97E1-A94C8F96FCB2}"/>
                  </a:ext>
                </a:extLst>
              </p:cNvPr>
              <p:cNvPicPr/>
              <p:nvPr/>
            </p:nvPicPr>
            <p:blipFill>
              <a:blip r:embed="rId23"/>
              <a:stretch>
                <a:fillRect/>
              </a:stretch>
            </p:blipFill>
            <p:spPr>
              <a:xfrm>
                <a:off x="5078080" y="1586227"/>
                <a:ext cx="241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5" name="Freihand 124">
                <a:extLst>
                  <a:ext uri="{FF2B5EF4-FFF2-40B4-BE49-F238E27FC236}">
                    <a16:creationId xmlns:a16="http://schemas.microsoft.com/office/drawing/2014/main" id="{2602023B-57F4-4D5E-A26B-166D8FF6C7B3}"/>
                  </a:ext>
                </a:extLst>
              </p14:cNvPr>
              <p14:cNvContentPartPr/>
              <p14:nvPr/>
            </p14:nvContentPartPr>
            <p14:xfrm>
              <a:off x="4652920" y="1724827"/>
              <a:ext cx="4320" cy="57960"/>
            </p14:xfrm>
          </p:contentPart>
        </mc:Choice>
        <mc:Fallback>
          <p:pic>
            <p:nvPicPr>
              <p:cNvPr id="125" name="Freihand 124">
                <a:extLst>
                  <a:ext uri="{FF2B5EF4-FFF2-40B4-BE49-F238E27FC236}">
                    <a16:creationId xmlns:a16="http://schemas.microsoft.com/office/drawing/2014/main" id="{2602023B-57F4-4D5E-A26B-166D8FF6C7B3}"/>
                  </a:ext>
                </a:extLst>
              </p:cNvPr>
              <p:cNvPicPr/>
              <p:nvPr/>
            </p:nvPicPr>
            <p:blipFill>
              <a:blip r:embed="rId25"/>
              <a:stretch>
                <a:fillRect/>
              </a:stretch>
            </p:blipFill>
            <p:spPr>
              <a:xfrm>
                <a:off x="4648600" y="1720507"/>
                <a:ext cx="129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26" name="Freihand 125">
                <a:extLst>
                  <a:ext uri="{FF2B5EF4-FFF2-40B4-BE49-F238E27FC236}">
                    <a16:creationId xmlns:a16="http://schemas.microsoft.com/office/drawing/2014/main" id="{7F69187C-F7E2-4FCA-8B15-27707BB5A8F8}"/>
                  </a:ext>
                </a:extLst>
              </p14:cNvPr>
              <p14:cNvContentPartPr/>
              <p14:nvPr/>
            </p14:nvContentPartPr>
            <p14:xfrm>
              <a:off x="4694320" y="1729867"/>
              <a:ext cx="53640" cy="1800"/>
            </p14:xfrm>
          </p:contentPart>
        </mc:Choice>
        <mc:Fallback>
          <p:pic>
            <p:nvPicPr>
              <p:cNvPr id="126" name="Freihand 125">
                <a:extLst>
                  <a:ext uri="{FF2B5EF4-FFF2-40B4-BE49-F238E27FC236}">
                    <a16:creationId xmlns:a16="http://schemas.microsoft.com/office/drawing/2014/main" id="{7F69187C-F7E2-4FCA-8B15-27707BB5A8F8}"/>
                  </a:ext>
                </a:extLst>
              </p:cNvPr>
              <p:cNvPicPr/>
              <p:nvPr/>
            </p:nvPicPr>
            <p:blipFill>
              <a:blip r:embed="rId27"/>
              <a:stretch>
                <a:fillRect/>
              </a:stretch>
            </p:blipFill>
            <p:spPr>
              <a:xfrm>
                <a:off x="4690000" y="1725547"/>
                <a:ext cx="6228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27" name="Freihand 126">
                <a:extLst>
                  <a:ext uri="{FF2B5EF4-FFF2-40B4-BE49-F238E27FC236}">
                    <a16:creationId xmlns:a16="http://schemas.microsoft.com/office/drawing/2014/main" id="{58E9DDB3-E727-451C-906A-E4E875E5B3C1}"/>
                  </a:ext>
                </a:extLst>
              </p14:cNvPr>
              <p14:cNvContentPartPr/>
              <p14:nvPr/>
            </p14:nvContentPartPr>
            <p14:xfrm>
              <a:off x="4688920" y="1760107"/>
              <a:ext cx="68040" cy="11880"/>
            </p14:xfrm>
          </p:contentPart>
        </mc:Choice>
        <mc:Fallback>
          <p:pic>
            <p:nvPicPr>
              <p:cNvPr id="127" name="Freihand 126">
                <a:extLst>
                  <a:ext uri="{FF2B5EF4-FFF2-40B4-BE49-F238E27FC236}">
                    <a16:creationId xmlns:a16="http://schemas.microsoft.com/office/drawing/2014/main" id="{58E9DDB3-E727-451C-906A-E4E875E5B3C1}"/>
                  </a:ext>
                </a:extLst>
              </p:cNvPr>
              <p:cNvPicPr/>
              <p:nvPr/>
            </p:nvPicPr>
            <p:blipFill>
              <a:blip r:embed="rId29"/>
              <a:stretch>
                <a:fillRect/>
              </a:stretch>
            </p:blipFill>
            <p:spPr>
              <a:xfrm>
                <a:off x="4684600" y="1755787"/>
                <a:ext cx="766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28" name="Freihand 127">
                <a:extLst>
                  <a:ext uri="{FF2B5EF4-FFF2-40B4-BE49-F238E27FC236}">
                    <a16:creationId xmlns:a16="http://schemas.microsoft.com/office/drawing/2014/main" id="{5722CD0B-30DB-42CA-933C-D69120EA84D7}"/>
                  </a:ext>
                </a:extLst>
              </p14:cNvPr>
              <p14:cNvContentPartPr/>
              <p14:nvPr/>
            </p14:nvContentPartPr>
            <p14:xfrm>
              <a:off x="4777840" y="1694947"/>
              <a:ext cx="73080" cy="80280"/>
            </p14:xfrm>
          </p:contentPart>
        </mc:Choice>
        <mc:Fallback>
          <p:pic>
            <p:nvPicPr>
              <p:cNvPr id="128" name="Freihand 127">
                <a:extLst>
                  <a:ext uri="{FF2B5EF4-FFF2-40B4-BE49-F238E27FC236}">
                    <a16:creationId xmlns:a16="http://schemas.microsoft.com/office/drawing/2014/main" id="{5722CD0B-30DB-42CA-933C-D69120EA84D7}"/>
                  </a:ext>
                </a:extLst>
              </p:cNvPr>
              <p:cNvPicPr/>
              <p:nvPr/>
            </p:nvPicPr>
            <p:blipFill>
              <a:blip r:embed="rId31"/>
              <a:stretch>
                <a:fillRect/>
              </a:stretch>
            </p:blipFill>
            <p:spPr>
              <a:xfrm>
                <a:off x="4773520" y="1690627"/>
                <a:ext cx="817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30" name="Freihand 129">
                <a:extLst>
                  <a:ext uri="{FF2B5EF4-FFF2-40B4-BE49-F238E27FC236}">
                    <a16:creationId xmlns:a16="http://schemas.microsoft.com/office/drawing/2014/main" id="{F7AE4842-D3B6-4127-BE3B-1E6CF6F6FDF3}"/>
                  </a:ext>
                </a:extLst>
              </p14:cNvPr>
              <p14:cNvContentPartPr/>
              <p14:nvPr/>
            </p14:nvContentPartPr>
            <p14:xfrm>
              <a:off x="4717000" y="1354747"/>
              <a:ext cx="69480" cy="50400"/>
            </p14:xfrm>
          </p:contentPart>
        </mc:Choice>
        <mc:Fallback>
          <p:pic>
            <p:nvPicPr>
              <p:cNvPr id="130" name="Freihand 129">
                <a:extLst>
                  <a:ext uri="{FF2B5EF4-FFF2-40B4-BE49-F238E27FC236}">
                    <a16:creationId xmlns:a16="http://schemas.microsoft.com/office/drawing/2014/main" id="{F7AE4842-D3B6-4127-BE3B-1E6CF6F6FDF3}"/>
                  </a:ext>
                </a:extLst>
              </p:cNvPr>
              <p:cNvPicPr/>
              <p:nvPr/>
            </p:nvPicPr>
            <p:blipFill>
              <a:blip r:embed="rId33"/>
              <a:stretch>
                <a:fillRect/>
              </a:stretch>
            </p:blipFill>
            <p:spPr>
              <a:xfrm>
                <a:off x="4712680" y="1350427"/>
                <a:ext cx="781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33" name="Freihand 132">
                <a:extLst>
                  <a:ext uri="{FF2B5EF4-FFF2-40B4-BE49-F238E27FC236}">
                    <a16:creationId xmlns:a16="http://schemas.microsoft.com/office/drawing/2014/main" id="{E68C28AC-D39C-425A-BCE1-5E0FFAE332AC}"/>
                  </a:ext>
                </a:extLst>
              </p14:cNvPr>
              <p14:cNvContentPartPr/>
              <p14:nvPr/>
            </p14:nvContentPartPr>
            <p14:xfrm>
              <a:off x="5128840" y="1391467"/>
              <a:ext cx="81360" cy="421200"/>
            </p14:xfrm>
          </p:contentPart>
        </mc:Choice>
        <mc:Fallback>
          <p:pic>
            <p:nvPicPr>
              <p:cNvPr id="133" name="Freihand 132">
                <a:extLst>
                  <a:ext uri="{FF2B5EF4-FFF2-40B4-BE49-F238E27FC236}">
                    <a16:creationId xmlns:a16="http://schemas.microsoft.com/office/drawing/2014/main" id="{E68C28AC-D39C-425A-BCE1-5E0FFAE332AC}"/>
                  </a:ext>
                </a:extLst>
              </p:cNvPr>
              <p:cNvPicPr/>
              <p:nvPr/>
            </p:nvPicPr>
            <p:blipFill>
              <a:blip r:embed="rId35"/>
              <a:stretch>
                <a:fillRect/>
              </a:stretch>
            </p:blipFill>
            <p:spPr>
              <a:xfrm>
                <a:off x="5124520" y="1387147"/>
                <a:ext cx="90000" cy="429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35" name="Freihand 134">
                <a:extLst>
                  <a:ext uri="{FF2B5EF4-FFF2-40B4-BE49-F238E27FC236}">
                    <a16:creationId xmlns:a16="http://schemas.microsoft.com/office/drawing/2014/main" id="{16F71BCF-77B3-48D8-8A8A-8AC8977ACA3D}"/>
                  </a:ext>
                </a:extLst>
              </p14:cNvPr>
              <p14:cNvContentPartPr/>
              <p14:nvPr/>
            </p14:nvContentPartPr>
            <p14:xfrm>
              <a:off x="5176000" y="1305067"/>
              <a:ext cx="76320" cy="12960"/>
            </p14:xfrm>
          </p:contentPart>
        </mc:Choice>
        <mc:Fallback>
          <p:pic>
            <p:nvPicPr>
              <p:cNvPr id="135" name="Freihand 134">
                <a:extLst>
                  <a:ext uri="{FF2B5EF4-FFF2-40B4-BE49-F238E27FC236}">
                    <a16:creationId xmlns:a16="http://schemas.microsoft.com/office/drawing/2014/main" id="{16F71BCF-77B3-48D8-8A8A-8AC8977ACA3D}"/>
                  </a:ext>
                </a:extLst>
              </p:cNvPr>
              <p:cNvPicPr/>
              <p:nvPr/>
            </p:nvPicPr>
            <p:blipFill>
              <a:blip r:embed="rId37"/>
              <a:stretch>
                <a:fillRect/>
              </a:stretch>
            </p:blipFill>
            <p:spPr>
              <a:xfrm>
                <a:off x="5171680" y="1300747"/>
                <a:ext cx="849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36" name="Freihand 135">
                <a:extLst>
                  <a:ext uri="{FF2B5EF4-FFF2-40B4-BE49-F238E27FC236}">
                    <a16:creationId xmlns:a16="http://schemas.microsoft.com/office/drawing/2014/main" id="{3042A773-4B12-45A7-B9FF-2993D3AF28C5}"/>
                  </a:ext>
                </a:extLst>
              </p14:cNvPr>
              <p14:cNvContentPartPr/>
              <p14:nvPr/>
            </p14:nvContentPartPr>
            <p14:xfrm>
              <a:off x="5285080" y="1239187"/>
              <a:ext cx="77040" cy="93960"/>
            </p14:xfrm>
          </p:contentPart>
        </mc:Choice>
        <mc:Fallback>
          <p:pic>
            <p:nvPicPr>
              <p:cNvPr id="136" name="Freihand 135">
                <a:extLst>
                  <a:ext uri="{FF2B5EF4-FFF2-40B4-BE49-F238E27FC236}">
                    <a16:creationId xmlns:a16="http://schemas.microsoft.com/office/drawing/2014/main" id="{3042A773-4B12-45A7-B9FF-2993D3AF28C5}"/>
                  </a:ext>
                </a:extLst>
              </p:cNvPr>
              <p:cNvPicPr/>
              <p:nvPr/>
            </p:nvPicPr>
            <p:blipFill>
              <a:blip r:embed="rId39"/>
              <a:stretch>
                <a:fillRect/>
              </a:stretch>
            </p:blipFill>
            <p:spPr>
              <a:xfrm>
                <a:off x="5280760" y="1234867"/>
                <a:ext cx="856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47" name="Freihand 146">
                <a:extLst>
                  <a:ext uri="{FF2B5EF4-FFF2-40B4-BE49-F238E27FC236}">
                    <a16:creationId xmlns:a16="http://schemas.microsoft.com/office/drawing/2014/main" id="{3D96DB87-380A-4043-BB61-AD88EFA017B1}"/>
                  </a:ext>
                </a:extLst>
              </p14:cNvPr>
              <p14:cNvContentPartPr/>
              <p14:nvPr/>
            </p14:nvContentPartPr>
            <p14:xfrm>
              <a:off x="4422160" y="1378867"/>
              <a:ext cx="113760" cy="399240"/>
            </p14:xfrm>
          </p:contentPart>
        </mc:Choice>
        <mc:Fallback>
          <p:pic>
            <p:nvPicPr>
              <p:cNvPr id="147" name="Freihand 146">
                <a:extLst>
                  <a:ext uri="{FF2B5EF4-FFF2-40B4-BE49-F238E27FC236}">
                    <a16:creationId xmlns:a16="http://schemas.microsoft.com/office/drawing/2014/main" id="{3D96DB87-380A-4043-BB61-AD88EFA017B1}"/>
                  </a:ext>
                </a:extLst>
              </p:cNvPr>
              <p:cNvPicPr/>
              <p:nvPr/>
            </p:nvPicPr>
            <p:blipFill>
              <a:blip r:embed="rId41"/>
              <a:stretch>
                <a:fillRect/>
              </a:stretch>
            </p:blipFill>
            <p:spPr>
              <a:xfrm>
                <a:off x="4417840" y="1374547"/>
                <a:ext cx="122400" cy="407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48" name="Freihand 147">
                <a:extLst>
                  <a:ext uri="{FF2B5EF4-FFF2-40B4-BE49-F238E27FC236}">
                    <a16:creationId xmlns:a16="http://schemas.microsoft.com/office/drawing/2014/main" id="{54045F84-13D9-4C08-AF8A-99019E414A43}"/>
                  </a:ext>
                </a:extLst>
              </p14:cNvPr>
              <p14:cNvContentPartPr/>
              <p14:nvPr/>
            </p14:nvContentPartPr>
            <p14:xfrm>
              <a:off x="4529080" y="1406587"/>
              <a:ext cx="84600" cy="102240"/>
            </p14:xfrm>
          </p:contentPart>
        </mc:Choice>
        <mc:Fallback>
          <p:pic>
            <p:nvPicPr>
              <p:cNvPr id="148" name="Freihand 147">
                <a:extLst>
                  <a:ext uri="{FF2B5EF4-FFF2-40B4-BE49-F238E27FC236}">
                    <a16:creationId xmlns:a16="http://schemas.microsoft.com/office/drawing/2014/main" id="{54045F84-13D9-4C08-AF8A-99019E414A43}"/>
                  </a:ext>
                </a:extLst>
              </p:cNvPr>
              <p:cNvPicPr/>
              <p:nvPr/>
            </p:nvPicPr>
            <p:blipFill>
              <a:blip r:embed="rId43"/>
              <a:stretch>
                <a:fillRect/>
              </a:stretch>
            </p:blipFill>
            <p:spPr>
              <a:xfrm>
                <a:off x="4524760" y="1402267"/>
                <a:ext cx="932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49" name="Freihand 148">
                <a:extLst>
                  <a:ext uri="{FF2B5EF4-FFF2-40B4-BE49-F238E27FC236}">
                    <a16:creationId xmlns:a16="http://schemas.microsoft.com/office/drawing/2014/main" id="{92B26749-6AFA-4A07-8782-8C4D97B31CA6}"/>
                  </a:ext>
                </a:extLst>
              </p14:cNvPr>
              <p14:cNvContentPartPr/>
              <p14:nvPr/>
            </p14:nvContentPartPr>
            <p14:xfrm>
              <a:off x="4524400" y="1554547"/>
              <a:ext cx="85680" cy="18360"/>
            </p14:xfrm>
          </p:contentPart>
        </mc:Choice>
        <mc:Fallback>
          <p:pic>
            <p:nvPicPr>
              <p:cNvPr id="149" name="Freihand 148">
                <a:extLst>
                  <a:ext uri="{FF2B5EF4-FFF2-40B4-BE49-F238E27FC236}">
                    <a16:creationId xmlns:a16="http://schemas.microsoft.com/office/drawing/2014/main" id="{92B26749-6AFA-4A07-8782-8C4D97B31CA6}"/>
                  </a:ext>
                </a:extLst>
              </p:cNvPr>
              <p:cNvPicPr/>
              <p:nvPr/>
            </p:nvPicPr>
            <p:blipFill>
              <a:blip r:embed="rId45"/>
              <a:stretch>
                <a:fillRect/>
              </a:stretch>
            </p:blipFill>
            <p:spPr>
              <a:xfrm>
                <a:off x="4520080" y="1550227"/>
                <a:ext cx="943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50" name="Freihand 149">
                <a:extLst>
                  <a:ext uri="{FF2B5EF4-FFF2-40B4-BE49-F238E27FC236}">
                    <a16:creationId xmlns:a16="http://schemas.microsoft.com/office/drawing/2014/main" id="{D23D1434-4B0C-438D-93AE-5DCDF2606210}"/>
                  </a:ext>
                </a:extLst>
              </p14:cNvPr>
              <p14:cNvContentPartPr/>
              <p14:nvPr/>
            </p14:nvContentPartPr>
            <p14:xfrm>
              <a:off x="4523680" y="1627987"/>
              <a:ext cx="63000" cy="83520"/>
            </p14:xfrm>
          </p:contentPart>
        </mc:Choice>
        <mc:Fallback>
          <p:pic>
            <p:nvPicPr>
              <p:cNvPr id="150" name="Freihand 149">
                <a:extLst>
                  <a:ext uri="{FF2B5EF4-FFF2-40B4-BE49-F238E27FC236}">
                    <a16:creationId xmlns:a16="http://schemas.microsoft.com/office/drawing/2014/main" id="{D23D1434-4B0C-438D-93AE-5DCDF2606210}"/>
                  </a:ext>
                </a:extLst>
              </p:cNvPr>
              <p:cNvPicPr/>
              <p:nvPr/>
            </p:nvPicPr>
            <p:blipFill>
              <a:blip r:embed="rId47"/>
              <a:stretch>
                <a:fillRect/>
              </a:stretch>
            </p:blipFill>
            <p:spPr>
              <a:xfrm>
                <a:off x="4519360" y="1623667"/>
                <a:ext cx="716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52" name="Freihand 151">
                <a:extLst>
                  <a:ext uri="{FF2B5EF4-FFF2-40B4-BE49-F238E27FC236}">
                    <a16:creationId xmlns:a16="http://schemas.microsoft.com/office/drawing/2014/main" id="{88CA7987-7C97-4EF3-9889-9AF71344C482}"/>
                  </a:ext>
                </a:extLst>
              </p14:cNvPr>
              <p14:cNvContentPartPr/>
              <p14:nvPr/>
            </p14:nvContentPartPr>
            <p14:xfrm>
              <a:off x="5772520" y="1611787"/>
              <a:ext cx="196200" cy="24120"/>
            </p14:xfrm>
          </p:contentPart>
        </mc:Choice>
        <mc:Fallback>
          <p:pic>
            <p:nvPicPr>
              <p:cNvPr id="152" name="Freihand 151">
                <a:extLst>
                  <a:ext uri="{FF2B5EF4-FFF2-40B4-BE49-F238E27FC236}">
                    <a16:creationId xmlns:a16="http://schemas.microsoft.com/office/drawing/2014/main" id="{88CA7987-7C97-4EF3-9889-9AF71344C482}"/>
                  </a:ext>
                </a:extLst>
              </p:cNvPr>
              <p:cNvPicPr/>
              <p:nvPr/>
            </p:nvPicPr>
            <p:blipFill>
              <a:blip r:embed="rId49"/>
              <a:stretch>
                <a:fillRect/>
              </a:stretch>
            </p:blipFill>
            <p:spPr>
              <a:xfrm>
                <a:off x="5768200" y="1607467"/>
                <a:ext cx="2048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53" name="Freihand 152">
                <a:extLst>
                  <a:ext uri="{FF2B5EF4-FFF2-40B4-BE49-F238E27FC236}">
                    <a16:creationId xmlns:a16="http://schemas.microsoft.com/office/drawing/2014/main" id="{B82ECE47-BB21-40EB-9714-C5381ABEF21B}"/>
                  </a:ext>
                </a:extLst>
              </p14:cNvPr>
              <p14:cNvContentPartPr/>
              <p14:nvPr/>
            </p14:nvContentPartPr>
            <p14:xfrm>
              <a:off x="5772520" y="1655347"/>
              <a:ext cx="204840" cy="27720"/>
            </p14:xfrm>
          </p:contentPart>
        </mc:Choice>
        <mc:Fallback>
          <p:pic>
            <p:nvPicPr>
              <p:cNvPr id="153" name="Freihand 152">
                <a:extLst>
                  <a:ext uri="{FF2B5EF4-FFF2-40B4-BE49-F238E27FC236}">
                    <a16:creationId xmlns:a16="http://schemas.microsoft.com/office/drawing/2014/main" id="{B82ECE47-BB21-40EB-9714-C5381ABEF21B}"/>
                  </a:ext>
                </a:extLst>
              </p:cNvPr>
              <p:cNvPicPr/>
              <p:nvPr/>
            </p:nvPicPr>
            <p:blipFill>
              <a:blip r:embed="rId51"/>
              <a:stretch>
                <a:fillRect/>
              </a:stretch>
            </p:blipFill>
            <p:spPr>
              <a:xfrm>
                <a:off x="5768200" y="1651027"/>
                <a:ext cx="2134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90" name="Freihand 189">
                <a:extLst>
                  <a:ext uri="{FF2B5EF4-FFF2-40B4-BE49-F238E27FC236}">
                    <a16:creationId xmlns:a16="http://schemas.microsoft.com/office/drawing/2014/main" id="{A056DDEB-1D74-4953-9B2F-6DAEDB97E7DA}"/>
                  </a:ext>
                </a:extLst>
              </p14:cNvPr>
              <p14:cNvContentPartPr/>
              <p14:nvPr/>
            </p14:nvContentPartPr>
            <p14:xfrm>
              <a:off x="4198240" y="-35213"/>
              <a:ext cx="1416960" cy="2255760"/>
            </p14:xfrm>
          </p:contentPart>
        </mc:Choice>
        <mc:Fallback>
          <p:pic>
            <p:nvPicPr>
              <p:cNvPr id="190" name="Freihand 189">
                <a:extLst>
                  <a:ext uri="{FF2B5EF4-FFF2-40B4-BE49-F238E27FC236}">
                    <a16:creationId xmlns:a16="http://schemas.microsoft.com/office/drawing/2014/main" id="{A056DDEB-1D74-4953-9B2F-6DAEDB97E7DA}"/>
                  </a:ext>
                </a:extLst>
              </p:cNvPr>
              <p:cNvPicPr/>
              <p:nvPr/>
            </p:nvPicPr>
            <p:blipFill>
              <a:blip r:embed="rId53"/>
              <a:stretch>
                <a:fillRect/>
              </a:stretch>
            </p:blipFill>
            <p:spPr>
              <a:xfrm>
                <a:off x="4193920" y="-39533"/>
                <a:ext cx="1425600" cy="22644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99" name="Freihand 198">
                <a:extLst>
                  <a:ext uri="{FF2B5EF4-FFF2-40B4-BE49-F238E27FC236}">
                    <a16:creationId xmlns:a16="http://schemas.microsoft.com/office/drawing/2014/main" id="{41DE44E0-0DF7-4246-AEA3-176B73A801F6}"/>
                  </a:ext>
                </a:extLst>
              </p14:cNvPr>
              <p14:cNvContentPartPr/>
              <p14:nvPr/>
            </p14:nvContentPartPr>
            <p14:xfrm>
              <a:off x="6420160" y="1876733"/>
              <a:ext cx="1903680" cy="109440"/>
            </p14:xfrm>
          </p:contentPart>
        </mc:Choice>
        <mc:Fallback>
          <p:pic>
            <p:nvPicPr>
              <p:cNvPr id="199" name="Freihand 198">
                <a:extLst>
                  <a:ext uri="{FF2B5EF4-FFF2-40B4-BE49-F238E27FC236}">
                    <a16:creationId xmlns:a16="http://schemas.microsoft.com/office/drawing/2014/main" id="{41DE44E0-0DF7-4246-AEA3-176B73A801F6}"/>
                  </a:ext>
                </a:extLst>
              </p:cNvPr>
              <p:cNvPicPr/>
              <p:nvPr/>
            </p:nvPicPr>
            <p:blipFill>
              <a:blip r:embed="rId55"/>
              <a:stretch>
                <a:fillRect/>
              </a:stretch>
            </p:blipFill>
            <p:spPr>
              <a:xfrm>
                <a:off x="6415840" y="1872413"/>
                <a:ext cx="19123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51" name="Freihand 250">
                <a:extLst>
                  <a:ext uri="{FF2B5EF4-FFF2-40B4-BE49-F238E27FC236}">
                    <a16:creationId xmlns:a16="http://schemas.microsoft.com/office/drawing/2014/main" id="{4623D720-0785-4D42-9B93-75B169D03A1A}"/>
                  </a:ext>
                </a:extLst>
              </p14:cNvPr>
              <p14:cNvContentPartPr/>
              <p14:nvPr/>
            </p14:nvContentPartPr>
            <p14:xfrm>
              <a:off x="8326720" y="1691333"/>
              <a:ext cx="73440" cy="101160"/>
            </p14:xfrm>
          </p:contentPart>
        </mc:Choice>
        <mc:Fallback>
          <p:pic>
            <p:nvPicPr>
              <p:cNvPr id="251" name="Freihand 250">
                <a:extLst>
                  <a:ext uri="{FF2B5EF4-FFF2-40B4-BE49-F238E27FC236}">
                    <a16:creationId xmlns:a16="http://schemas.microsoft.com/office/drawing/2014/main" id="{4623D720-0785-4D42-9B93-75B169D03A1A}"/>
                  </a:ext>
                </a:extLst>
              </p:cNvPr>
              <p:cNvPicPr/>
              <p:nvPr/>
            </p:nvPicPr>
            <p:blipFill>
              <a:blip r:embed="rId57"/>
              <a:stretch>
                <a:fillRect/>
              </a:stretch>
            </p:blipFill>
            <p:spPr>
              <a:xfrm>
                <a:off x="8322400" y="1687013"/>
                <a:ext cx="820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 name="Freihand 1">
                <a:extLst>
                  <a:ext uri="{FF2B5EF4-FFF2-40B4-BE49-F238E27FC236}">
                    <a16:creationId xmlns:a16="http://schemas.microsoft.com/office/drawing/2014/main" id="{F8FE9669-9509-49E9-BE8F-002054D58E7C}"/>
                  </a:ext>
                </a:extLst>
              </p14:cNvPr>
              <p14:cNvContentPartPr/>
              <p14:nvPr/>
            </p14:nvContentPartPr>
            <p14:xfrm>
              <a:off x="2994040" y="550507"/>
              <a:ext cx="1221120" cy="316800"/>
            </p14:xfrm>
          </p:contentPart>
        </mc:Choice>
        <mc:Fallback>
          <p:pic>
            <p:nvPicPr>
              <p:cNvPr id="2" name="Freihand 1">
                <a:extLst>
                  <a:ext uri="{FF2B5EF4-FFF2-40B4-BE49-F238E27FC236}">
                    <a16:creationId xmlns:a16="http://schemas.microsoft.com/office/drawing/2014/main" id="{F8FE9669-9509-49E9-BE8F-002054D58E7C}"/>
                  </a:ext>
                </a:extLst>
              </p:cNvPr>
              <p:cNvPicPr/>
              <p:nvPr/>
            </p:nvPicPr>
            <p:blipFill>
              <a:blip r:embed="rId59"/>
              <a:stretch>
                <a:fillRect/>
              </a:stretch>
            </p:blipFill>
            <p:spPr>
              <a:xfrm>
                <a:off x="2989720" y="546187"/>
                <a:ext cx="122976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 name="Freihand 2">
                <a:extLst>
                  <a:ext uri="{FF2B5EF4-FFF2-40B4-BE49-F238E27FC236}">
                    <a16:creationId xmlns:a16="http://schemas.microsoft.com/office/drawing/2014/main" id="{B8B4245A-4893-4626-91F8-05BF2D3D1F5E}"/>
                  </a:ext>
                </a:extLst>
              </p14:cNvPr>
              <p14:cNvContentPartPr/>
              <p14:nvPr/>
            </p14:nvContentPartPr>
            <p14:xfrm>
              <a:off x="4200040" y="472387"/>
              <a:ext cx="118800" cy="126720"/>
            </p14:xfrm>
          </p:contentPart>
        </mc:Choice>
        <mc:Fallback>
          <p:pic>
            <p:nvPicPr>
              <p:cNvPr id="3" name="Freihand 2">
                <a:extLst>
                  <a:ext uri="{FF2B5EF4-FFF2-40B4-BE49-F238E27FC236}">
                    <a16:creationId xmlns:a16="http://schemas.microsoft.com/office/drawing/2014/main" id="{B8B4245A-4893-4626-91F8-05BF2D3D1F5E}"/>
                  </a:ext>
                </a:extLst>
              </p:cNvPr>
              <p:cNvPicPr/>
              <p:nvPr/>
            </p:nvPicPr>
            <p:blipFill>
              <a:blip r:embed="rId61"/>
              <a:stretch>
                <a:fillRect/>
              </a:stretch>
            </p:blipFill>
            <p:spPr>
              <a:xfrm>
                <a:off x="4195720" y="468067"/>
                <a:ext cx="1274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1" name="Freihand 50">
                <a:extLst>
                  <a:ext uri="{FF2B5EF4-FFF2-40B4-BE49-F238E27FC236}">
                    <a16:creationId xmlns:a16="http://schemas.microsoft.com/office/drawing/2014/main" id="{3B411501-06D0-4085-9670-9533599E43BB}"/>
                  </a:ext>
                </a:extLst>
              </p14:cNvPr>
              <p14:cNvContentPartPr/>
              <p14:nvPr/>
            </p14:nvContentPartPr>
            <p14:xfrm>
              <a:off x="3000880" y="836707"/>
              <a:ext cx="1314360" cy="183960"/>
            </p14:xfrm>
          </p:contentPart>
        </mc:Choice>
        <mc:Fallback>
          <p:pic>
            <p:nvPicPr>
              <p:cNvPr id="51" name="Freihand 50">
                <a:extLst>
                  <a:ext uri="{FF2B5EF4-FFF2-40B4-BE49-F238E27FC236}">
                    <a16:creationId xmlns:a16="http://schemas.microsoft.com/office/drawing/2014/main" id="{3B411501-06D0-4085-9670-9533599E43BB}"/>
                  </a:ext>
                </a:extLst>
              </p:cNvPr>
              <p:cNvPicPr/>
              <p:nvPr/>
            </p:nvPicPr>
            <p:blipFill>
              <a:blip r:embed="rId63"/>
              <a:stretch>
                <a:fillRect/>
              </a:stretch>
            </p:blipFill>
            <p:spPr>
              <a:xfrm>
                <a:off x="2996560" y="832387"/>
                <a:ext cx="13230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2" name="Freihand 51">
                <a:extLst>
                  <a:ext uri="{FF2B5EF4-FFF2-40B4-BE49-F238E27FC236}">
                    <a16:creationId xmlns:a16="http://schemas.microsoft.com/office/drawing/2014/main" id="{00AFAC5F-B551-48A8-9CDF-59B59DE0790B}"/>
                  </a:ext>
                </a:extLst>
              </p14:cNvPr>
              <p14:cNvContentPartPr/>
              <p14:nvPr/>
            </p14:nvContentPartPr>
            <p14:xfrm>
              <a:off x="4310920" y="797467"/>
              <a:ext cx="109800" cy="154080"/>
            </p14:xfrm>
          </p:contentPart>
        </mc:Choice>
        <mc:Fallback>
          <p:pic>
            <p:nvPicPr>
              <p:cNvPr id="52" name="Freihand 51">
                <a:extLst>
                  <a:ext uri="{FF2B5EF4-FFF2-40B4-BE49-F238E27FC236}">
                    <a16:creationId xmlns:a16="http://schemas.microsoft.com/office/drawing/2014/main" id="{00AFAC5F-B551-48A8-9CDF-59B59DE0790B}"/>
                  </a:ext>
                </a:extLst>
              </p:cNvPr>
              <p:cNvPicPr/>
              <p:nvPr/>
            </p:nvPicPr>
            <p:blipFill>
              <a:blip r:embed="rId65"/>
              <a:stretch>
                <a:fillRect/>
              </a:stretch>
            </p:blipFill>
            <p:spPr>
              <a:xfrm>
                <a:off x="4306600" y="793147"/>
                <a:ext cx="1184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17" name="Freihand 316">
                <a:extLst>
                  <a:ext uri="{FF2B5EF4-FFF2-40B4-BE49-F238E27FC236}">
                    <a16:creationId xmlns:a16="http://schemas.microsoft.com/office/drawing/2014/main" id="{255B3B0E-5EEE-4CB6-8506-A7815C3BA754}"/>
                  </a:ext>
                </a:extLst>
              </p14:cNvPr>
              <p14:cNvContentPartPr/>
              <p14:nvPr/>
            </p14:nvContentPartPr>
            <p14:xfrm>
              <a:off x="4411360" y="69173"/>
              <a:ext cx="1110960" cy="603360"/>
            </p14:xfrm>
          </p:contentPart>
        </mc:Choice>
        <mc:Fallback>
          <p:pic>
            <p:nvPicPr>
              <p:cNvPr id="317" name="Freihand 316">
                <a:extLst>
                  <a:ext uri="{FF2B5EF4-FFF2-40B4-BE49-F238E27FC236}">
                    <a16:creationId xmlns:a16="http://schemas.microsoft.com/office/drawing/2014/main" id="{255B3B0E-5EEE-4CB6-8506-A7815C3BA754}"/>
                  </a:ext>
                </a:extLst>
              </p:cNvPr>
              <p:cNvPicPr/>
              <p:nvPr/>
            </p:nvPicPr>
            <p:blipFill>
              <a:blip r:embed="rId67"/>
              <a:stretch>
                <a:fillRect/>
              </a:stretch>
            </p:blipFill>
            <p:spPr>
              <a:xfrm>
                <a:off x="4407040" y="64853"/>
                <a:ext cx="1119600" cy="6120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1" name="Freihand 400">
                <a:extLst>
                  <a:ext uri="{FF2B5EF4-FFF2-40B4-BE49-F238E27FC236}">
                    <a16:creationId xmlns:a16="http://schemas.microsoft.com/office/drawing/2014/main" id="{AC0F6777-E03D-4D77-99AF-F3B1A4E01BA9}"/>
                  </a:ext>
                </a:extLst>
              </p14:cNvPr>
              <p14:cNvContentPartPr/>
              <p14:nvPr/>
            </p14:nvContentPartPr>
            <p14:xfrm>
              <a:off x="9188200" y="3268493"/>
              <a:ext cx="104040" cy="15120"/>
            </p14:xfrm>
          </p:contentPart>
        </mc:Choice>
        <mc:Fallback>
          <p:pic>
            <p:nvPicPr>
              <p:cNvPr id="401" name="Freihand 400">
                <a:extLst>
                  <a:ext uri="{FF2B5EF4-FFF2-40B4-BE49-F238E27FC236}">
                    <a16:creationId xmlns:a16="http://schemas.microsoft.com/office/drawing/2014/main" id="{AC0F6777-E03D-4D77-99AF-F3B1A4E01BA9}"/>
                  </a:ext>
                </a:extLst>
              </p:cNvPr>
              <p:cNvPicPr/>
              <p:nvPr/>
            </p:nvPicPr>
            <p:blipFill>
              <a:blip r:embed="rId69"/>
              <a:stretch>
                <a:fillRect/>
              </a:stretch>
            </p:blipFill>
            <p:spPr>
              <a:xfrm>
                <a:off x="9183880" y="3264173"/>
                <a:ext cx="1126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03" name="Freihand 402">
                <a:extLst>
                  <a:ext uri="{FF2B5EF4-FFF2-40B4-BE49-F238E27FC236}">
                    <a16:creationId xmlns:a16="http://schemas.microsoft.com/office/drawing/2014/main" id="{AB3C9C9B-5A01-40DA-90EA-EAD01AF725BF}"/>
                  </a:ext>
                </a:extLst>
              </p14:cNvPr>
              <p14:cNvContentPartPr/>
              <p14:nvPr/>
            </p14:nvContentPartPr>
            <p14:xfrm>
              <a:off x="8245360" y="3043493"/>
              <a:ext cx="366480" cy="659880"/>
            </p14:xfrm>
          </p:contentPart>
        </mc:Choice>
        <mc:Fallback>
          <p:pic>
            <p:nvPicPr>
              <p:cNvPr id="403" name="Freihand 402">
                <a:extLst>
                  <a:ext uri="{FF2B5EF4-FFF2-40B4-BE49-F238E27FC236}">
                    <a16:creationId xmlns:a16="http://schemas.microsoft.com/office/drawing/2014/main" id="{AB3C9C9B-5A01-40DA-90EA-EAD01AF725BF}"/>
                  </a:ext>
                </a:extLst>
              </p:cNvPr>
              <p:cNvPicPr/>
              <p:nvPr/>
            </p:nvPicPr>
            <p:blipFill>
              <a:blip r:embed="rId71"/>
              <a:stretch>
                <a:fillRect/>
              </a:stretch>
            </p:blipFill>
            <p:spPr>
              <a:xfrm>
                <a:off x="8241040" y="3039173"/>
                <a:ext cx="375120" cy="6685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29" name="Freihand 428">
                <a:extLst>
                  <a:ext uri="{FF2B5EF4-FFF2-40B4-BE49-F238E27FC236}">
                    <a16:creationId xmlns:a16="http://schemas.microsoft.com/office/drawing/2014/main" id="{62180894-023F-4C70-A8DB-83AF0C38EBC8}"/>
                  </a:ext>
                </a:extLst>
              </p14:cNvPr>
              <p14:cNvContentPartPr/>
              <p14:nvPr/>
            </p14:nvContentPartPr>
            <p14:xfrm>
              <a:off x="9253000" y="3867893"/>
              <a:ext cx="100800" cy="19440"/>
            </p14:xfrm>
          </p:contentPart>
        </mc:Choice>
        <mc:Fallback>
          <p:pic>
            <p:nvPicPr>
              <p:cNvPr id="429" name="Freihand 428">
                <a:extLst>
                  <a:ext uri="{FF2B5EF4-FFF2-40B4-BE49-F238E27FC236}">
                    <a16:creationId xmlns:a16="http://schemas.microsoft.com/office/drawing/2014/main" id="{62180894-023F-4C70-A8DB-83AF0C38EBC8}"/>
                  </a:ext>
                </a:extLst>
              </p:cNvPr>
              <p:cNvPicPr/>
              <p:nvPr/>
            </p:nvPicPr>
            <p:blipFill>
              <a:blip r:embed="rId73"/>
              <a:stretch>
                <a:fillRect/>
              </a:stretch>
            </p:blipFill>
            <p:spPr>
              <a:xfrm>
                <a:off x="9248680" y="3863573"/>
                <a:ext cx="1094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30" name="Freihand 429">
                <a:extLst>
                  <a:ext uri="{FF2B5EF4-FFF2-40B4-BE49-F238E27FC236}">
                    <a16:creationId xmlns:a16="http://schemas.microsoft.com/office/drawing/2014/main" id="{64A80DCB-3C79-4D1A-9C32-C46893AD5210}"/>
                  </a:ext>
                </a:extLst>
              </p14:cNvPr>
              <p14:cNvContentPartPr/>
              <p14:nvPr/>
            </p14:nvContentPartPr>
            <p14:xfrm>
              <a:off x="9370720" y="3472973"/>
              <a:ext cx="416880" cy="35640"/>
            </p14:xfrm>
          </p:contentPart>
        </mc:Choice>
        <mc:Fallback>
          <p:pic>
            <p:nvPicPr>
              <p:cNvPr id="430" name="Freihand 429">
                <a:extLst>
                  <a:ext uri="{FF2B5EF4-FFF2-40B4-BE49-F238E27FC236}">
                    <a16:creationId xmlns:a16="http://schemas.microsoft.com/office/drawing/2014/main" id="{64A80DCB-3C79-4D1A-9C32-C46893AD5210}"/>
                  </a:ext>
                </a:extLst>
              </p:cNvPr>
              <p:cNvPicPr/>
              <p:nvPr/>
            </p:nvPicPr>
            <p:blipFill>
              <a:blip r:embed="rId75"/>
              <a:stretch>
                <a:fillRect/>
              </a:stretch>
            </p:blipFill>
            <p:spPr>
              <a:xfrm>
                <a:off x="9366400" y="3468653"/>
                <a:ext cx="4255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51" name="Freihand 450">
                <a:extLst>
                  <a:ext uri="{FF2B5EF4-FFF2-40B4-BE49-F238E27FC236}">
                    <a16:creationId xmlns:a16="http://schemas.microsoft.com/office/drawing/2014/main" id="{365CE489-65A5-445A-B4BF-52E249EDF494}"/>
                  </a:ext>
                </a:extLst>
              </p14:cNvPr>
              <p14:cNvContentPartPr/>
              <p14:nvPr/>
            </p14:nvContentPartPr>
            <p14:xfrm>
              <a:off x="8880400" y="3921533"/>
              <a:ext cx="7560" cy="10080"/>
            </p14:xfrm>
          </p:contentPart>
        </mc:Choice>
        <mc:Fallback>
          <p:pic>
            <p:nvPicPr>
              <p:cNvPr id="451" name="Freihand 450">
                <a:extLst>
                  <a:ext uri="{FF2B5EF4-FFF2-40B4-BE49-F238E27FC236}">
                    <a16:creationId xmlns:a16="http://schemas.microsoft.com/office/drawing/2014/main" id="{365CE489-65A5-445A-B4BF-52E249EDF494}"/>
                  </a:ext>
                </a:extLst>
              </p:cNvPr>
              <p:cNvPicPr/>
              <p:nvPr/>
            </p:nvPicPr>
            <p:blipFill>
              <a:blip r:embed="rId77"/>
              <a:stretch>
                <a:fillRect/>
              </a:stretch>
            </p:blipFill>
            <p:spPr>
              <a:xfrm>
                <a:off x="8876080" y="3917213"/>
                <a:ext cx="162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05" name="Freihand 404">
                <a:extLst>
                  <a:ext uri="{FF2B5EF4-FFF2-40B4-BE49-F238E27FC236}">
                    <a16:creationId xmlns:a16="http://schemas.microsoft.com/office/drawing/2014/main" id="{7C8D6084-7968-4BD7-AF3B-906C0C999E60}"/>
                  </a:ext>
                </a:extLst>
              </p14:cNvPr>
              <p14:cNvContentPartPr/>
              <p14:nvPr/>
            </p14:nvContentPartPr>
            <p14:xfrm>
              <a:off x="7821280" y="3895253"/>
              <a:ext cx="173880" cy="15840"/>
            </p14:xfrm>
          </p:contentPart>
        </mc:Choice>
        <mc:Fallback>
          <p:pic>
            <p:nvPicPr>
              <p:cNvPr id="405" name="Freihand 404">
                <a:extLst>
                  <a:ext uri="{FF2B5EF4-FFF2-40B4-BE49-F238E27FC236}">
                    <a16:creationId xmlns:a16="http://schemas.microsoft.com/office/drawing/2014/main" id="{7C8D6084-7968-4BD7-AF3B-906C0C999E60}"/>
                  </a:ext>
                </a:extLst>
              </p:cNvPr>
              <p:cNvPicPr/>
              <p:nvPr/>
            </p:nvPicPr>
            <p:blipFill>
              <a:blip r:embed="rId79"/>
              <a:stretch>
                <a:fillRect/>
              </a:stretch>
            </p:blipFill>
            <p:spPr>
              <a:xfrm>
                <a:off x="7816960" y="3890933"/>
                <a:ext cx="1825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06" name="Freihand 405">
                <a:extLst>
                  <a:ext uri="{FF2B5EF4-FFF2-40B4-BE49-F238E27FC236}">
                    <a16:creationId xmlns:a16="http://schemas.microsoft.com/office/drawing/2014/main" id="{FB9B1687-1430-4D2B-B942-6F03B292BCBF}"/>
                  </a:ext>
                </a:extLst>
              </p14:cNvPr>
              <p14:cNvContentPartPr/>
              <p14:nvPr/>
            </p14:nvContentPartPr>
            <p14:xfrm>
              <a:off x="7831000" y="3968693"/>
              <a:ext cx="145080" cy="5760"/>
            </p14:xfrm>
          </p:contentPart>
        </mc:Choice>
        <mc:Fallback>
          <p:pic>
            <p:nvPicPr>
              <p:cNvPr id="406" name="Freihand 405">
                <a:extLst>
                  <a:ext uri="{FF2B5EF4-FFF2-40B4-BE49-F238E27FC236}">
                    <a16:creationId xmlns:a16="http://schemas.microsoft.com/office/drawing/2014/main" id="{FB9B1687-1430-4D2B-B942-6F03B292BCBF}"/>
                  </a:ext>
                </a:extLst>
              </p:cNvPr>
              <p:cNvPicPr/>
              <p:nvPr/>
            </p:nvPicPr>
            <p:blipFill>
              <a:blip r:embed="rId81"/>
              <a:stretch>
                <a:fillRect/>
              </a:stretch>
            </p:blipFill>
            <p:spPr>
              <a:xfrm>
                <a:off x="7826680" y="3964373"/>
                <a:ext cx="1537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08" name="Freihand 407">
                <a:extLst>
                  <a:ext uri="{FF2B5EF4-FFF2-40B4-BE49-F238E27FC236}">
                    <a16:creationId xmlns:a16="http://schemas.microsoft.com/office/drawing/2014/main" id="{B0EF1622-CC27-40C6-997C-CF7306E8219A}"/>
                  </a:ext>
                </a:extLst>
              </p14:cNvPr>
              <p14:cNvContentPartPr/>
              <p14:nvPr/>
            </p14:nvContentPartPr>
            <p14:xfrm>
              <a:off x="8096320" y="3741893"/>
              <a:ext cx="107280" cy="115200"/>
            </p14:xfrm>
          </p:contentPart>
        </mc:Choice>
        <mc:Fallback>
          <p:pic>
            <p:nvPicPr>
              <p:cNvPr id="408" name="Freihand 407">
                <a:extLst>
                  <a:ext uri="{FF2B5EF4-FFF2-40B4-BE49-F238E27FC236}">
                    <a16:creationId xmlns:a16="http://schemas.microsoft.com/office/drawing/2014/main" id="{B0EF1622-CC27-40C6-997C-CF7306E8219A}"/>
                  </a:ext>
                </a:extLst>
              </p:cNvPr>
              <p:cNvPicPr/>
              <p:nvPr/>
            </p:nvPicPr>
            <p:blipFill>
              <a:blip r:embed="rId83"/>
              <a:stretch>
                <a:fillRect/>
              </a:stretch>
            </p:blipFill>
            <p:spPr>
              <a:xfrm>
                <a:off x="8092000" y="3737573"/>
                <a:ext cx="1159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09" name="Freihand 408">
                <a:extLst>
                  <a:ext uri="{FF2B5EF4-FFF2-40B4-BE49-F238E27FC236}">
                    <a16:creationId xmlns:a16="http://schemas.microsoft.com/office/drawing/2014/main" id="{FDBC802D-2DC2-47DF-B4B7-B37F3CB201F9}"/>
                  </a:ext>
                </a:extLst>
              </p14:cNvPr>
              <p14:cNvContentPartPr/>
              <p14:nvPr/>
            </p14:nvContentPartPr>
            <p14:xfrm>
              <a:off x="8088760" y="3911453"/>
              <a:ext cx="141480" cy="25560"/>
            </p14:xfrm>
          </p:contentPart>
        </mc:Choice>
        <mc:Fallback>
          <p:pic>
            <p:nvPicPr>
              <p:cNvPr id="409" name="Freihand 408">
                <a:extLst>
                  <a:ext uri="{FF2B5EF4-FFF2-40B4-BE49-F238E27FC236}">
                    <a16:creationId xmlns:a16="http://schemas.microsoft.com/office/drawing/2014/main" id="{FDBC802D-2DC2-47DF-B4B7-B37F3CB201F9}"/>
                  </a:ext>
                </a:extLst>
              </p:cNvPr>
              <p:cNvPicPr/>
              <p:nvPr/>
            </p:nvPicPr>
            <p:blipFill>
              <a:blip r:embed="rId85"/>
              <a:stretch>
                <a:fillRect/>
              </a:stretch>
            </p:blipFill>
            <p:spPr>
              <a:xfrm>
                <a:off x="8084440" y="3907133"/>
                <a:ext cx="1501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10" name="Freihand 409">
                <a:extLst>
                  <a:ext uri="{FF2B5EF4-FFF2-40B4-BE49-F238E27FC236}">
                    <a16:creationId xmlns:a16="http://schemas.microsoft.com/office/drawing/2014/main" id="{12BDDE61-30D6-4891-B83D-A8A4CA7AC690}"/>
                  </a:ext>
                </a:extLst>
              </p14:cNvPr>
              <p14:cNvContentPartPr/>
              <p14:nvPr/>
            </p14:nvContentPartPr>
            <p14:xfrm>
              <a:off x="8139160" y="3972293"/>
              <a:ext cx="91440" cy="112680"/>
            </p14:xfrm>
          </p:contentPart>
        </mc:Choice>
        <mc:Fallback>
          <p:pic>
            <p:nvPicPr>
              <p:cNvPr id="410" name="Freihand 409">
                <a:extLst>
                  <a:ext uri="{FF2B5EF4-FFF2-40B4-BE49-F238E27FC236}">
                    <a16:creationId xmlns:a16="http://schemas.microsoft.com/office/drawing/2014/main" id="{12BDDE61-30D6-4891-B83D-A8A4CA7AC690}"/>
                  </a:ext>
                </a:extLst>
              </p:cNvPr>
              <p:cNvPicPr/>
              <p:nvPr/>
            </p:nvPicPr>
            <p:blipFill>
              <a:blip r:embed="rId87"/>
              <a:stretch>
                <a:fillRect/>
              </a:stretch>
            </p:blipFill>
            <p:spPr>
              <a:xfrm>
                <a:off x="8134840" y="3967973"/>
                <a:ext cx="1000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11" name="Freihand 410">
                <a:extLst>
                  <a:ext uri="{FF2B5EF4-FFF2-40B4-BE49-F238E27FC236}">
                    <a16:creationId xmlns:a16="http://schemas.microsoft.com/office/drawing/2014/main" id="{8667AB35-81D1-46E0-8E17-061C3D14E88D}"/>
                  </a:ext>
                </a:extLst>
              </p14:cNvPr>
              <p14:cNvContentPartPr/>
              <p14:nvPr/>
            </p14:nvContentPartPr>
            <p14:xfrm>
              <a:off x="8294680" y="3703013"/>
              <a:ext cx="155520" cy="43920"/>
            </p14:xfrm>
          </p:contentPart>
        </mc:Choice>
        <mc:Fallback>
          <p:pic>
            <p:nvPicPr>
              <p:cNvPr id="411" name="Freihand 410">
                <a:extLst>
                  <a:ext uri="{FF2B5EF4-FFF2-40B4-BE49-F238E27FC236}">
                    <a16:creationId xmlns:a16="http://schemas.microsoft.com/office/drawing/2014/main" id="{8667AB35-81D1-46E0-8E17-061C3D14E88D}"/>
                  </a:ext>
                </a:extLst>
              </p:cNvPr>
              <p:cNvPicPr/>
              <p:nvPr/>
            </p:nvPicPr>
            <p:blipFill>
              <a:blip r:embed="rId89"/>
              <a:stretch>
                <a:fillRect/>
              </a:stretch>
            </p:blipFill>
            <p:spPr>
              <a:xfrm>
                <a:off x="8290360" y="3698693"/>
                <a:ext cx="1641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12" name="Freihand 411">
                <a:extLst>
                  <a:ext uri="{FF2B5EF4-FFF2-40B4-BE49-F238E27FC236}">
                    <a16:creationId xmlns:a16="http://schemas.microsoft.com/office/drawing/2014/main" id="{FA471CAF-6334-4F56-AF19-F1A8874AA334}"/>
                  </a:ext>
                </a:extLst>
              </p14:cNvPr>
              <p14:cNvContentPartPr/>
              <p14:nvPr/>
            </p14:nvContentPartPr>
            <p14:xfrm>
              <a:off x="8312680" y="3714533"/>
              <a:ext cx="161280" cy="577440"/>
            </p14:xfrm>
          </p:contentPart>
        </mc:Choice>
        <mc:Fallback>
          <p:pic>
            <p:nvPicPr>
              <p:cNvPr id="412" name="Freihand 411">
                <a:extLst>
                  <a:ext uri="{FF2B5EF4-FFF2-40B4-BE49-F238E27FC236}">
                    <a16:creationId xmlns:a16="http://schemas.microsoft.com/office/drawing/2014/main" id="{FA471CAF-6334-4F56-AF19-F1A8874AA334}"/>
                  </a:ext>
                </a:extLst>
              </p:cNvPr>
              <p:cNvPicPr/>
              <p:nvPr/>
            </p:nvPicPr>
            <p:blipFill>
              <a:blip r:embed="rId91"/>
              <a:stretch>
                <a:fillRect/>
              </a:stretch>
            </p:blipFill>
            <p:spPr>
              <a:xfrm>
                <a:off x="8308360" y="3710213"/>
                <a:ext cx="169920" cy="586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14" name="Freihand 413">
                <a:extLst>
                  <a:ext uri="{FF2B5EF4-FFF2-40B4-BE49-F238E27FC236}">
                    <a16:creationId xmlns:a16="http://schemas.microsoft.com/office/drawing/2014/main" id="{A4811044-DF29-41CA-A8C7-8D1A78DB209C}"/>
                  </a:ext>
                </a:extLst>
              </p14:cNvPr>
              <p14:cNvContentPartPr/>
              <p14:nvPr/>
            </p14:nvContentPartPr>
            <p14:xfrm>
              <a:off x="8543440" y="3809213"/>
              <a:ext cx="90360" cy="4320"/>
            </p14:xfrm>
          </p:contentPart>
        </mc:Choice>
        <mc:Fallback>
          <p:pic>
            <p:nvPicPr>
              <p:cNvPr id="414" name="Freihand 413">
                <a:extLst>
                  <a:ext uri="{FF2B5EF4-FFF2-40B4-BE49-F238E27FC236}">
                    <a16:creationId xmlns:a16="http://schemas.microsoft.com/office/drawing/2014/main" id="{A4811044-DF29-41CA-A8C7-8D1A78DB209C}"/>
                  </a:ext>
                </a:extLst>
              </p:cNvPr>
              <p:cNvPicPr/>
              <p:nvPr/>
            </p:nvPicPr>
            <p:blipFill>
              <a:blip r:embed="rId93"/>
              <a:stretch>
                <a:fillRect/>
              </a:stretch>
            </p:blipFill>
            <p:spPr>
              <a:xfrm>
                <a:off x="8539120" y="3804893"/>
                <a:ext cx="990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15" name="Freihand 414">
                <a:extLst>
                  <a:ext uri="{FF2B5EF4-FFF2-40B4-BE49-F238E27FC236}">
                    <a16:creationId xmlns:a16="http://schemas.microsoft.com/office/drawing/2014/main" id="{81DFB809-39CC-4D8B-9690-B0893CF9102D}"/>
                  </a:ext>
                </a:extLst>
              </p14:cNvPr>
              <p14:cNvContentPartPr/>
              <p14:nvPr/>
            </p14:nvContentPartPr>
            <p14:xfrm>
              <a:off x="8541280" y="3807053"/>
              <a:ext cx="144000" cy="6840"/>
            </p14:xfrm>
          </p:contentPart>
        </mc:Choice>
        <mc:Fallback>
          <p:pic>
            <p:nvPicPr>
              <p:cNvPr id="415" name="Freihand 414">
                <a:extLst>
                  <a:ext uri="{FF2B5EF4-FFF2-40B4-BE49-F238E27FC236}">
                    <a16:creationId xmlns:a16="http://schemas.microsoft.com/office/drawing/2014/main" id="{81DFB809-39CC-4D8B-9690-B0893CF9102D}"/>
                  </a:ext>
                </a:extLst>
              </p:cNvPr>
              <p:cNvPicPr/>
              <p:nvPr/>
            </p:nvPicPr>
            <p:blipFill>
              <a:blip r:embed="rId95"/>
              <a:stretch>
                <a:fillRect/>
              </a:stretch>
            </p:blipFill>
            <p:spPr>
              <a:xfrm>
                <a:off x="8536960" y="3802733"/>
                <a:ext cx="1526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16" name="Freihand 415">
                <a:extLst>
                  <a:ext uri="{FF2B5EF4-FFF2-40B4-BE49-F238E27FC236}">
                    <a16:creationId xmlns:a16="http://schemas.microsoft.com/office/drawing/2014/main" id="{A2F99C3E-060C-4351-8ACC-68BF842F943E}"/>
                  </a:ext>
                </a:extLst>
              </p14:cNvPr>
              <p14:cNvContentPartPr/>
              <p14:nvPr/>
            </p14:nvContentPartPr>
            <p14:xfrm>
              <a:off x="8539120" y="3819293"/>
              <a:ext cx="162000" cy="139680"/>
            </p14:xfrm>
          </p:contentPart>
        </mc:Choice>
        <mc:Fallback>
          <p:pic>
            <p:nvPicPr>
              <p:cNvPr id="416" name="Freihand 415">
                <a:extLst>
                  <a:ext uri="{FF2B5EF4-FFF2-40B4-BE49-F238E27FC236}">
                    <a16:creationId xmlns:a16="http://schemas.microsoft.com/office/drawing/2014/main" id="{A2F99C3E-060C-4351-8ACC-68BF842F943E}"/>
                  </a:ext>
                </a:extLst>
              </p:cNvPr>
              <p:cNvPicPr/>
              <p:nvPr/>
            </p:nvPicPr>
            <p:blipFill>
              <a:blip r:embed="rId97"/>
              <a:stretch>
                <a:fillRect/>
              </a:stretch>
            </p:blipFill>
            <p:spPr>
              <a:xfrm>
                <a:off x="8534800" y="3814973"/>
                <a:ext cx="1706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17" name="Freihand 416">
                <a:extLst>
                  <a:ext uri="{FF2B5EF4-FFF2-40B4-BE49-F238E27FC236}">
                    <a16:creationId xmlns:a16="http://schemas.microsoft.com/office/drawing/2014/main" id="{0B729547-9520-4E7A-9819-43C1C1CDF9D0}"/>
                  </a:ext>
                </a:extLst>
              </p14:cNvPr>
              <p14:cNvContentPartPr/>
              <p14:nvPr/>
            </p14:nvContentPartPr>
            <p14:xfrm>
              <a:off x="8538760" y="4061933"/>
              <a:ext cx="4320" cy="39960"/>
            </p14:xfrm>
          </p:contentPart>
        </mc:Choice>
        <mc:Fallback>
          <p:pic>
            <p:nvPicPr>
              <p:cNvPr id="417" name="Freihand 416">
                <a:extLst>
                  <a:ext uri="{FF2B5EF4-FFF2-40B4-BE49-F238E27FC236}">
                    <a16:creationId xmlns:a16="http://schemas.microsoft.com/office/drawing/2014/main" id="{0B729547-9520-4E7A-9819-43C1C1CDF9D0}"/>
                  </a:ext>
                </a:extLst>
              </p:cNvPr>
              <p:cNvPicPr/>
              <p:nvPr/>
            </p:nvPicPr>
            <p:blipFill>
              <a:blip r:embed="rId99"/>
              <a:stretch>
                <a:fillRect/>
              </a:stretch>
            </p:blipFill>
            <p:spPr>
              <a:xfrm>
                <a:off x="8534440" y="4057613"/>
                <a:ext cx="129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18" name="Freihand 417">
                <a:extLst>
                  <a:ext uri="{FF2B5EF4-FFF2-40B4-BE49-F238E27FC236}">
                    <a16:creationId xmlns:a16="http://schemas.microsoft.com/office/drawing/2014/main" id="{8F2CF9D4-5377-4217-8DDA-B9011901618B}"/>
                  </a:ext>
                </a:extLst>
              </p14:cNvPr>
              <p14:cNvContentPartPr/>
              <p14:nvPr/>
            </p14:nvContentPartPr>
            <p14:xfrm>
              <a:off x="8531920" y="3995333"/>
              <a:ext cx="18360" cy="10800"/>
            </p14:xfrm>
          </p:contentPart>
        </mc:Choice>
        <mc:Fallback>
          <p:pic>
            <p:nvPicPr>
              <p:cNvPr id="418" name="Freihand 417">
                <a:extLst>
                  <a:ext uri="{FF2B5EF4-FFF2-40B4-BE49-F238E27FC236}">
                    <a16:creationId xmlns:a16="http://schemas.microsoft.com/office/drawing/2014/main" id="{8F2CF9D4-5377-4217-8DDA-B9011901618B}"/>
                  </a:ext>
                </a:extLst>
              </p:cNvPr>
              <p:cNvPicPr/>
              <p:nvPr/>
            </p:nvPicPr>
            <p:blipFill>
              <a:blip r:embed="rId101"/>
              <a:stretch>
                <a:fillRect/>
              </a:stretch>
            </p:blipFill>
            <p:spPr>
              <a:xfrm>
                <a:off x="8527600" y="3991013"/>
                <a:ext cx="270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19" name="Freihand 418">
                <a:extLst>
                  <a:ext uri="{FF2B5EF4-FFF2-40B4-BE49-F238E27FC236}">
                    <a16:creationId xmlns:a16="http://schemas.microsoft.com/office/drawing/2014/main" id="{FC16B624-0313-4F25-BD0D-91B3737C7D16}"/>
                  </a:ext>
                </a:extLst>
              </p14:cNvPr>
              <p14:cNvContentPartPr/>
              <p14:nvPr/>
            </p14:nvContentPartPr>
            <p14:xfrm>
              <a:off x="8588080" y="4057973"/>
              <a:ext cx="73440" cy="41040"/>
            </p14:xfrm>
          </p:contentPart>
        </mc:Choice>
        <mc:Fallback>
          <p:pic>
            <p:nvPicPr>
              <p:cNvPr id="419" name="Freihand 418">
                <a:extLst>
                  <a:ext uri="{FF2B5EF4-FFF2-40B4-BE49-F238E27FC236}">
                    <a16:creationId xmlns:a16="http://schemas.microsoft.com/office/drawing/2014/main" id="{FC16B624-0313-4F25-BD0D-91B3737C7D16}"/>
                  </a:ext>
                </a:extLst>
              </p:cNvPr>
              <p:cNvPicPr/>
              <p:nvPr/>
            </p:nvPicPr>
            <p:blipFill>
              <a:blip r:embed="rId103"/>
              <a:stretch>
                <a:fillRect/>
              </a:stretch>
            </p:blipFill>
            <p:spPr>
              <a:xfrm>
                <a:off x="8583760" y="4053653"/>
                <a:ext cx="820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20" name="Freihand 419">
                <a:extLst>
                  <a:ext uri="{FF2B5EF4-FFF2-40B4-BE49-F238E27FC236}">
                    <a16:creationId xmlns:a16="http://schemas.microsoft.com/office/drawing/2014/main" id="{5E1D8969-EF8B-47F5-B7E0-EB9C1482E51E}"/>
                  </a:ext>
                </a:extLst>
              </p14:cNvPr>
              <p14:cNvContentPartPr/>
              <p14:nvPr/>
            </p14:nvContentPartPr>
            <p14:xfrm>
              <a:off x="8676280" y="4036013"/>
              <a:ext cx="66960" cy="68400"/>
            </p14:xfrm>
          </p:contentPart>
        </mc:Choice>
        <mc:Fallback>
          <p:pic>
            <p:nvPicPr>
              <p:cNvPr id="420" name="Freihand 419">
                <a:extLst>
                  <a:ext uri="{FF2B5EF4-FFF2-40B4-BE49-F238E27FC236}">
                    <a16:creationId xmlns:a16="http://schemas.microsoft.com/office/drawing/2014/main" id="{5E1D8969-EF8B-47F5-B7E0-EB9C1482E51E}"/>
                  </a:ext>
                </a:extLst>
              </p:cNvPr>
              <p:cNvPicPr/>
              <p:nvPr/>
            </p:nvPicPr>
            <p:blipFill>
              <a:blip r:embed="rId105"/>
              <a:stretch>
                <a:fillRect/>
              </a:stretch>
            </p:blipFill>
            <p:spPr>
              <a:xfrm>
                <a:off x="8671960" y="4031693"/>
                <a:ext cx="756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21" name="Freihand 420">
                <a:extLst>
                  <a:ext uri="{FF2B5EF4-FFF2-40B4-BE49-F238E27FC236}">
                    <a16:creationId xmlns:a16="http://schemas.microsoft.com/office/drawing/2014/main" id="{F6B2E172-AFDC-4823-8B2D-1F7D2C75EC30}"/>
                  </a:ext>
                </a:extLst>
              </p14:cNvPr>
              <p14:cNvContentPartPr/>
              <p14:nvPr/>
            </p14:nvContentPartPr>
            <p14:xfrm>
              <a:off x="8604640" y="3680693"/>
              <a:ext cx="75960" cy="54360"/>
            </p14:xfrm>
          </p:contentPart>
        </mc:Choice>
        <mc:Fallback>
          <p:pic>
            <p:nvPicPr>
              <p:cNvPr id="421" name="Freihand 420">
                <a:extLst>
                  <a:ext uri="{FF2B5EF4-FFF2-40B4-BE49-F238E27FC236}">
                    <a16:creationId xmlns:a16="http://schemas.microsoft.com/office/drawing/2014/main" id="{F6B2E172-AFDC-4823-8B2D-1F7D2C75EC30}"/>
                  </a:ext>
                </a:extLst>
              </p:cNvPr>
              <p:cNvPicPr/>
              <p:nvPr/>
            </p:nvPicPr>
            <p:blipFill>
              <a:blip r:embed="rId107"/>
              <a:stretch>
                <a:fillRect/>
              </a:stretch>
            </p:blipFill>
            <p:spPr>
              <a:xfrm>
                <a:off x="8600320" y="3676373"/>
                <a:ext cx="846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422" name="Freihand 421">
                <a:extLst>
                  <a:ext uri="{FF2B5EF4-FFF2-40B4-BE49-F238E27FC236}">
                    <a16:creationId xmlns:a16="http://schemas.microsoft.com/office/drawing/2014/main" id="{C152BD8F-23E2-471B-9C51-2FE392F8BFF7}"/>
                  </a:ext>
                </a:extLst>
              </p14:cNvPr>
              <p14:cNvContentPartPr/>
              <p14:nvPr/>
            </p14:nvContentPartPr>
            <p14:xfrm>
              <a:off x="8761240" y="3749093"/>
              <a:ext cx="69840" cy="186840"/>
            </p14:xfrm>
          </p:contentPart>
        </mc:Choice>
        <mc:Fallback>
          <p:pic>
            <p:nvPicPr>
              <p:cNvPr id="422" name="Freihand 421">
                <a:extLst>
                  <a:ext uri="{FF2B5EF4-FFF2-40B4-BE49-F238E27FC236}">
                    <a16:creationId xmlns:a16="http://schemas.microsoft.com/office/drawing/2014/main" id="{C152BD8F-23E2-471B-9C51-2FE392F8BFF7}"/>
                  </a:ext>
                </a:extLst>
              </p:cNvPr>
              <p:cNvPicPr/>
              <p:nvPr/>
            </p:nvPicPr>
            <p:blipFill>
              <a:blip r:embed="rId109"/>
              <a:stretch>
                <a:fillRect/>
              </a:stretch>
            </p:blipFill>
            <p:spPr>
              <a:xfrm>
                <a:off x="8756920" y="3744773"/>
                <a:ext cx="784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23" name="Freihand 422">
                <a:extLst>
                  <a:ext uri="{FF2B5EF4-FFF2-40B4-BE49-F238E27FC236}">
                    <a16:creationId xmlns:a16="http://schemas.microsoft.com/office/drawing/2014/main" id="{AA4F6BD7-8D68-4934-B427-D5F2E4E6BF7A}"/>
                  </a:ext>
                </a:extLst>
              </p14:cNvPr>
              <p14:cNvContentPartPr/>
              <p14:nvPr/>
            </p14:nvContentPartPr>
            <p14:xfrm>
              <a:off x="8851960" y="3810293"/>
              <a:ext cx="97560" cy="73440"/>
            </p14:xfrm>
          </p:contentPart>
        </mc:Choice>
        <mc:Fallback>
          <p:pic>
            <p:nvPicPr>
              <p:cNvPr id="423" name="Freihand 422">
                <a:extLst>
                  <a:ext uri="{FF2B5EF4-FFF2-40B4-BE49-F238E27FC236}">
                    <a16:creationId xmlns:a16="http://schemas.microsoft.com/office/drawing/2014/main" id="{AA4F6BD7-8D68-4934-B427-D5F2E4E6BF7A}"/>
                  </a:ext>
                </a:extLst>
              </p:cNvPr>
              <p:cNvPicPr/>
              <p:nvPr/>
            </p:nvPicPr>
            <p:blipFill>
              <a:blip r:embed="rId111"/>
              <a:stretch>
                <a:fillRect/>
              </a:stretch>
            </p:blipFill>
            <p:spPr>
              <a:xfrm>
                <a:off x="8847640" y="3805973"/>
                <a:ext cx="1062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424" name="Freihand 423">
                <a:extLst>
                  <a:ext uri="{FF2B5EF4-FFF2-40B4-BE49-F238E27FC236}">
                    <a16:creationId xmlns:a16="http://schemas.microsoft.com/office/drawing/2014/main" id="{990070D2-13E6-4AE7-B9B5-76706333AA0A}"/>
                  </a:ext>
                </a:extLst>
              </p14:cNvPr>
              <p14:cNvContentPartPr/>
              <p14:nvPr/>
            </p14:nvContentPartPr>
            <p14:xfrm>
              <a:off x="8996680" y="3813173"/>
              <a:ext cx="38880" cy="89640"/>
            </p14:xfrm>
          </p:contentPart>
        </mc:Choice>
        <mc:Fallback>
          <p:pic>
            <p:nvPicPr>
              <p:cNvPr id="424" name="Freihand 423">
                <a:extLst>
                  <a:ext uri="{FF2B5EF4-FFF2-40B4-BE49-F238E27FC236}">
                    <a16:creationId xmlns:a16="http://schemas.microsoft.com/office/drawing/2014/main" id="{990070D2-13E6-4AE7-B9B5-76706333AA0A}"/>
                  </a:ext>
                </a:extLst>
              </p:cNvPr>
              <p:cNvPicPr/>
              <p:nvPr/>
            </p:nvPicPr>
            <p:blipFill>
              <a:blip r:embed="rId113"/>
              <a:stretch>
                <a:fillRect/>
              </a:stretch>
            </p:blipFill>
            <p:spPr>
              <a:xfrm>
                <a:off x="8992360" y="3808853"/>
                <a:ext cx="475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425" name="Freihand 424">
                <a:extLst>
                  <a:ext uri="{FF2B5EF4-FFF2-40B4-BE49-F238E27FC236}">
                    <a16:creationId xmlns:a16="http://schemas.microsoft.com/office/drawing/2014/main" id="{FBE93D0D-9872-4E89-808A-A7B32821CB46}"/>
                  </a:ext>
                </a:extLst>
              </p14:cNvPr>
              <p14:cNvContentPartPr/>
              <p14:nvPr/>
            </p14:nvContentPartPr>
            <p14:xfrm>
              <a:off x="8973280" y="3834413"/>
              <a:ext cx="75240" cy="49320"/>
            </p14:xfrm>
          </p:contentPart>
        </mc:Choice>
        <mc:Fallback>
          <p:pic>
            <p:nvPicPr>
              <p:cNvPr id="425" name="Freihand 424">
                <a:extLst>
                  <a:ext uri="{FF2B5EF4-FFF2-40B4-BE49-F238E27FC236}">
                    <a16:creationId xmlns:a16="http://schemas.microsoft.com/office/drawing/2014/main" id="{FBE93D0D-9872-4E89-808A-A7B32821CB46}"/>
                  </a:ext>
                </a:extLst>
              </p:cNvPr>
              <p:cNvPicPr/>
              <p:nvPr/>
            </p:nvPicPr>
            <p:blipFill>
              <a:blip r:embed="rId115"/>
              <a:stretch>
                <a:fillRect/>
              </a:stretch>
            </p:blipFill>
            <p:spPr>
              <a:xfrm>
                <a:off x="8968960" y="3830093"/>
                <a:ext cx="838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426" name="Freihand 425">
                <a:extLst>
                  <a:ext uri="{FF2B5EF4-FFF2-40B4-BE49-F238E27FC236}">
                    <a16:creationId xmlns:a16="http://schemas.microsoft.com/office/drawing/2014/main" id="{4A11A24D-9B4F-42F9-A7B1-D6A355BBED51}"/>
                  </a:ext>
                </a:extLst>
              </p14:cNvPr>
              <p14:cNvContentPartPr/>
              <p14:nvPr/>
            </p14:nvContentPartPr>
            <p14:xfrm>
              <a:off x="9074440" y="3809933"/>
              <a:ext cx="12240" cy="121680"/>
            </p14:xfrm>
          </p:contentPart>
        </mc:Choice>
        <mc:Fallback>
          <p:pic>
            <p:nvPicPr>
              <p:cNvPr id="426" name="Freihand 425">
                <a:extLst>
                  <a:ext uri="{FF2B5EF4-FFF2-40B4-BE49-F238E27FC236}">
                    <a16:creationId xmlns:a16="http://schemas.microsoft.com/office/drawing/2014/main" id="{4A11A24D-9B4F-42F9-A7B1-D6A355BBED51}"/>
                  </a:ext>
                </a:extLst>
              </p:cNvPr>
              <p:cNvPicPr/>
              <p:nvPr/>
            </p:nvPicPr>
            <p:blipFill>
              <a:blip r:embed="rId117"/>
              <a:stretch>
                <a:fillRect/>
              </a:stretch>
            </p:blipFill>
            <p:spPr>
              <a:xfrm>
                <a:off x="9070120" y="3805613"/>
                <a:ext cx="208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427" name="Freihand 426">
                <a:extLst>
                  <a:ext uri="{FF2B5EF4-FFF2-40B4-BE49-F238E27FC236}">
                    <a16:creationId xmlns:a16="http://schemas.microsoft.com/office/drawing/2014/main" id="{43C87924-35DC-4C2F-A395-0A8C67D50429}"/>
                  </a:ext>
                </a:extLst>
              </p14:cNvPr>
              <p14:cNvContentPartPr/>
              <p14:nvPr/>
            </p14:nvContentPartPr>
            <p14:xfrm>
              <a:off x="9096760" y="3755933"/>
              <a:ext cx="55800" cy="198360"/>
            </p14:xfrm>
          </p:contentPart>
        </mc:Choice>
        <mc:Fallback>
          <p:pic>
            <p:nvPicPr>
              <p:cNvPr id="427" name="Freihand 426">
                <a:extLst>
                  <a:ext uri="{FF2B5EF4-FFF2-40B4-BE49-F238E27FC236}">
                    <a16:creationId xmlns:a16="http://schemas.microsoft.com/office/drawing/2014/main" id="{43C87924-35DC-4C2F-A395-0A8C67D50429}"/>
                  </a:ext>
                </a:extLst>
              </p:cNvPr>
              <p:cNvPicPr/>
              <p:nvPr/>
            </p:nvPicPr>
            <p:blipFill>
              <a:blip r:embed="rId119"/>
              <a:stretch>
                <a:fillRect/>
              </a:stretch>
            </p:blipFill>
            <p:spPr>
              <a:xfrm>
                <a:off x="9092440" y="3751613"/>
                <a:ext cx="644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448" name="Freihand 447">
                <a:extLst>
                  <a:ext uri="{FF2B5EF4-FFF2-40B4-BE49-F238E27FC236}">
                    <a16:creationId xmlns:a16="http://schemas.microsoft.com/office/drawing/2014/main" id="{E78FD8EF-94F4-4052-8D78-EA367B472D6E}"/>
                  </a:ext>
                </a:extLst>
              </p14:cNvPr>
              <p14:cNvContentPartPr/>
              <p14:nvPr/>
            </p14:nvContentPartPr>
            <p14:xfrm>
              <a:off x="8465320" y="4173533"/>
              <a:ext cx="255960" cy="52920"/>
            </p14:xfrm>
          </p:contentPart>
        </mc:Choice>
        <mc:Fallback>
          <p:pic>
            <p:nvPicPr>
              <p:cNvPr id="448" name="Freihand 447">
                <a:extLst>
                  <a:ext uri="{FF2B5EF4-FFF2-40B4-BE49-F238E27FC236}">
                    <a16:creationId xmlns:a16="http://schemas.microsoft.com/office/drawing/2014/main" id="{E78FD8EF-94F4-4052-8D78-EA367B472D6E}"/>
                  </a:ext>
                </a:extLst>
              </p:cNvPr>
              <p:cNvPicPr/>
              <p:nvPr/>
            </p:nvPicPr>
            <p:blipFill>
              <a:blip r:embed="rId121"/>
              <a:stretch>
                <a:fillRect/>
              </a:stretch>
            </p:blipFill>
            <p:spPr>
              <a:xfrm>
                <a:off x="8461000" y="4169213"/>
                <a:ext cx="2646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449" name="Freihand 448">
                <a:extLst>
                  <a:ext uri="{FF2B5EF4-FFF2-40B4-BE49-F238E27FC236}">
                    <a16:creationId xmlns:a16="http://schemas.microsoft.com/office/drawing/2014/main" id="{AE42AAB6-8FDF-44C0-A276-E17DC454EB2F}"/>
                  </a:ext>
                </a:extLst>
              </p14:cNvPr>
              <p14:cNvContentPartPr/>
              <p14:nvPr/>
            </p14:nvContentPartPr>
            <p14:xfrm>
              <a:off x="8724520" y="4152293"/>
              <a:ext cx="318600" cy="70200"/>
            </p14:xfrm>
          </p:contentPart>
        </mc:Choice>
        <mc:Fallback>
          <p:pic>
            <p:nvPicPr>
              <p:cNvPr id="449" name="Freihand 448">
                <a:extLst>
                  <a:ext uri="{FF2B5EF4-FFF2-40B4-BE49-F238E27FC236}">
                    <a16:creationId xmlns:a16="http://schemas.microsoft.com/office/drawing/2014/main" id="{AE42AAB6-8FDF-44C0-A276-E17DC454EB2F}"/>
                  </a:ext>
                </a:extLst>
              </p:cNvPr>
              <p:cNvPicPr/>
              <p:nvPr/>
            </p:nvPicPr>
            <p:blipFill>
              <a:blip r:embed="rId123"/>
              <a:stretch>
                <a:fillRect/>
              </a:stretch>
            </p:blipFill>
            <p:spPr>
              <a:xfrm>
                <a:off x="8720200" y="4147973"/>
                <a:ext cx="3272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453" name="Freihand 452">
                <a:extLst>
                  <a:ext uri="{FF2B5EF4-FFF2-40B4-BE49-F238E27FC236}">
                    <a16:creationId xmlns:a16="http://schemas.microsoft.com/office/drawing/2014/main" id="{CDF8C935-5F12-4CA2-B48E-3927ADB0342F}"/>
                  </a:ext>
                </a:extLst>
              </p14:cNvPr>
              <p14:cNvContentPartPr/>
              <p14:nvPr/>
            </p14:nvContentPartPr>
            <p14:xfrm>
              <a:off x="8486560" y="3595733"/>
              <a:ext cx="412200" cy="276480"/>
            </p14:xfrm>
          </p:contentPart>
        </mc:Choice>
        <mc:Fallback>
          <p:pic>
            <p:nvPicPr>
              <p:cNvPr id="453" name="Freihand 452">
                <a:extLst>
                  <a:ext uri="{FF2B5EF4-FFF2-40B4-BE49-F238E27FC236}">
                    <a16:creationId xmlns:a16="http://schemas.microsoft.com/office/drawing/2014/main" id="{CDF8C935-5F12-4CA2-B48E-3927ADB0342F}"/>
                  </a:ext>
                </a:extLst>
              </p:cNvPr>
              <p:cNvPicPr/>
              <p:nvPr/>
            </p:nvPicPr>
            <p:blipFill>
              <a:blip r:embed="rId125"/>
              <a:stretch>
                <a:fillRect/>
              </a:stretch>
            </p:blipFill>
            <p:spPr>
              <a:xfrm>
                <a:off x="8482240" y="3591413"/>
                <a:ext cx="42084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454" name="Freihand 453">
                <a:extLst>
                  <a:ext uri="{FF2B5EF4-FFF2-40B4-BE49-F238E27FC236}">
                    <a16:creationId xmlns:a16="http://schemas.microsoft.com/office/drawing/2014/main" id="{11F25411-9B95-4FE8-AA1B-F7ED5C9AAF2E}"/>
                  </a:ext>
                </a:extLst>
              </p14:cNvPr>
              <p14:cNvContentPartPr/>
              <p14:nvPr/>
            </p14:nvContentPartPr>
            <p14:xfrm>
              <a:off x="8447680" y="3813533"/>
              <a:ext cx="99360" cy="119880"/>
            </p14:xfrm>
          </p:contentPart>
        </mc:Choice>
        <mc:Fallback>
          <p:pic>
            <p:nvPicPr>
              <p:cNvPr id="454" name="Freihand 453">
                <a:extLst>
                  <a:ext uri="{FF2B5EF4-FFF2-40B4-BE49-F238E27FC236}">
                    <a16:creationId xmlns:a16="http://schemas.microsoft.com/office/drawing/2014/main" id="{11F25411-9B95-4FE8-AA1B-F7ED5C9AAF2E}"/>
                  </a:ext>
                </a:extLst>
              </p:cNvPr>
              <p:cNvPicPr/>
              <p:nvPr/>
            </p:nvPicPr>
            <p:blipFill>
              <a:blip r:embed="rId127"/>
              <a:stretch>
                <a:fillRect/>
              </a:stretch>
            </p:blipFill>
            <p:spPr>
              <a:xfrm>
                <a:off x="8443360" y="3809213"/>
                <a:ext cx="1080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463" name="Freihand 462">
                <a:extLst>
                  <a:ext uri="{FF2B5EF4-FFF2-40B4-BE49-F238E27FC236}">
                    <a16:creationId xmlns:a16="http://schemas.microsoft.com/office/drawing/2014/main" id="{BC23F8A1-DB6B-4EC5-9959-6DAB4DF51DFB}"/>
                  </a:ext>
                </a:extLst>
              </p14:cNvPr>
              <p14:cNvContentPartPr/>
              <p14:nvPr/>
            </p14:nvContentPartPr>
            <p14:xfrm>
              <a:off x="8654320" y="4518053"/>
              <a:ext cx="145080" cy="25200"/>
            </p14:xfrm>
          </p:contentPart>
        </mc:Choice>
        <mc:Fallback>
          <p:pic>
            <p:nvPicPr>
              <p:cNvPr id="463" name="Freihand 462">
                <a:extLst>
                  <a:ext uri="{FF2B5EF4-FFF2-40B4-BE49-F238E27FC236}">
                    <a16:creationId xmlns:a16="http://schemas.microsoft.com/office/drawing/2014/main" id="{BC23F8A1-DB6B-4EC5-9959-6DAB4DF51DFB}"/>
                  </a:ext>
                </a:extLst>
              </p:cNvPr>
              <p:cNvPicPr/>
              <p:nvPr/>
            </p:nvPicPr>
            <p:blipFill>
              <a:blip r:embed="rId129"/>
              <a:stretch>
                <a:fillRect/>
              </a:stretch>
            </p:blipFill>
            <p:spPr>
              <a:xfrm>
                <a:off x="8650000" y="4513733"/>
                <a:ext cx="1537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464" name="Freihand 463">
                <a:extLst>
                  <a:ext uri="{FF2B5EF4-FFF2-40B4-BE49-F238E27FC236}">
                    <a16:creationId xmlns:a16="http://schemas.microsoft.com/office/drawing/2014/main" id="{E7C269B8-AA92-475A-8B6F-0BBA521C54DF}"/>
                  </a:ext>
                </a:extLst>
              </p14:cNvPr>
              <p14:cNvContentPartPr/>
              <p14:nvPr/>
            </p14:nvContentPartPr>
            <p14:xfrm>
              <a:off x="8675200" y="4547573"/>
              <a:ext cx="141840" cy="128520"/>
            </p14:xfrm>
          </p:contentPart>
        </mc:Choice>
        <mc:Fallback>
          <p:pic>
            <p:nvPicPr>
              <p:cNvPr id="464" name="Freihand 463">
                <a:extLst>
                  <a:ext uri="{FF2B5EF4-FFF2-40B4-BE49-F238E27FC236}">
                    <a16:creationId xmlns:a16="http://schemas.microsoft.com/office/drawing/2014/main" id="{E7C269B8-AA92-475A-8B6F-0BBA521C54DF}"/>
                  </a:ext>
                </a:extLst>
              </p:cNvPr>
              <p:cNvPicPr/>
              <p:nvPr/>
            </p:nvPicPr>
            <p:blipFill>
              <a:blip r:embed="rId131"/>
              <a:stretch>
                <a:fillRect/>
              </a:stretch>
            </p:blipFill>
            <p:spPr>
              <a:xfrm>
                <a:off x="8670880" y="4543253"/>
                <a:ext cx="1504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465" name="Freihand 464">
                <a:extLst>
                  <a:ext uri="{FF2B5EF4-FFF2-40B4-BE49-F238E27FC236}">
                    <a16:creationId xmlns:a16="http://schemas.microsoft.com/office/drawing/2014/main" id="{056C5112-836C-4518-B8DA-FA9EA2150692}"/>
                  </a:ext>
                </a:extLst>
              </p14:cNvPr>
              <p14:cNvContentPartPr/>
              <p14:nvPr/>
            </p14:nvContentPartPr>
            <p14:xfrm>
              <a:off x="8852320" y="4554413"/>
              <a:ext cx="84240" cy="107640"/>
            </p14:xfrm>
          </p:contentPart>
        </mc:Choice>
        <mc:Fallback>
          <p:pic>
            <p:nvPicPr>
              <p:cNvPr id="465" name="Freihand 464">
                <a:extLst>
                  <a:ext uri="{FF2B5EF4-FFF2-40B4-BE49-F238E27FC236}">
                    <a16:creationId xmlns:a16="http://schemas.microsoft.com/office/drawing/2014/main" id="{056C5112-836C-4518-B8DA-FA9EA2150692}"/>
                  </a:ext>
                </a:extLst>
              </p:cNvPr>
              <p:cNvPicPr/>
              <p:nvPr/>
            </p:nvPicPr>
            <p:blipFill>
              <a:blip r:embed="rId133"/>
              <a:stretch>
                <a:fillRect/>
              </a:stretch>
            </p:blipFill>
            <p:spPr>
              <a:xfrm>
                <a:off x="8848000" y="4550093"/>
                <a:ext cx="928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466" name="Freihand 465">
                <a:extLst>
                  <a:ext uri="{FF2B5EF4-FFF2-40B4-BE49-F238E27FC236}">
                    <a16:creationId xmlns:a16="http://schemas.microsoft.com/office/drawing/2014/main" id="{9BF3E7EF-55E9-4647-AD72-387DD4F95C93}"/>
                  </a:ext>
                </a:extLst>
              </p14:cNvPr>
              <p14:cNvContentPartPr/>
              <p14:nvPr/>
            </p14:nvContentPartPr>
            <p14:xfrm>
              <a:off x="8854840" y="4570973"/>
              <a:ext cx="91440" cy="65160"/>
            </p14:xfrm>
          </p:contentPart>
        </mc:Choice>
        <mc:Fallback>
          <p:pic>
            <p:nvPicPr>
              <p:cNvPr id="466" name="Freihand 465">
                <a:extLst>
                  <a:ext uri="{FF2B5EF4-FFF2-40B4-BE49-F238E27FC236}">
                    <a16:creationId xmlns:a16="http://schemas.microsoft.com/office/drawing/2014/main" id="{9BF3E7EF-55E9-4647-AD72-387DD4F95C93}"/>
                  </a:ext>
                </a:extLst>
              </p:cNvPr>
              <p:cNvPicPr/>
              <p:nvPr/>
            </p:nvPicPr>
            <p:blipFill>
              <a:blip r:embed="rId135"/>
              <a:stretch>
                <a:fillRect/>
              </a:stretch>
            </p:blipFill>
            <p:spPr>
              <a:xfrm>
                <a:off x="8850520" y="4566653"/>
                <a:ext cx="1000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467" name="Freihand 466">
                <a:extLst>
                  <a:ext uri="{FF2B5EF4-FFF2-40B4-BE49-F238E27FC236}">
                    <a16:creationId xmlns:a16="http://schemas.microsoft.com/office/drawing/2014/main" id="{1588E8CD-B2F0-4DCC-A25C-F376AD5B52E8}"/>
                  </a:ext>
                </a:extLst>
              </p14:cNvPr>
              <p14:cNvContentPartPr/>
              <p14:nvPr/>
            </p14:nvContentPartPr>
            <p14:xfrm>
              <a:off x="8993080" y="4550813"/>
              <a:ext cx="15120" cy="126720"/>
            </p14:xfrm>
          </p:contentPart>
        </mc:Choice>
        <mc:Fallback>
          <p:pic>
            <p:nvPicPr>
              <p:cNvPr id="467" name="Freihand 466">
                <a:extLst>
                  <a:ext uri="{FF2B5EF4-FFF2-40B4-BE49-F238E27FC236}">
                    <a16:creationId xmlns:a16="http://schemas.microsoft.com/office/drawing/2014/main" id="{1588E8CD-B2F0-4DCC-A25C-F376AD5B52E8}"/>
                  </a:ext>
                </a:extLst>
              </p:cNvPr>
              <p:cNvPicPr/>
              <p:nvPr/>
            </p:nvPicPr>
            <p:blipFill>
              <a:blip r:embed="rId137"/>
              <a:stretch>
                <a:fillRect/>
              </a:stretch>
            </p:blipFill>
            <p:spPr>
              <a:xfrm>
                <a:off x="8988760" y="4546493"/>
                <a:ext cx="237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469" name="Freihand 468">
                <a:extLst>
                  <a:ext uri="{FF2B5EF4-FFF2-40B4-BE49-F238E27FC236}">
                    <a16:creationId xmlns:a16="http://schemas.microsoft.com/office/drawing/2014/main" id="{81632E9F-A666-4F8E-B170-6CE8A60BED81}"/>
                  </a:ext>
                </a:extLst>
              </p14:cNvPr>
              <p14:cNvContentPartPr/>
              <p14:nvPr/>
            </p14:nvContentPartPr>
            <p14:xfrm>
              <a:off x="8437960" y="4570253"/>
              <a:ext cx="99000" cy="104400"/>
            </p14:xfrm>
          </p:contentPart>
        </mc:Choice>
        <mc:Fallback>
          <p:pic>
            <p:nvPicPr>
              <p:cNvPr id="469" name="Freihand 468">
                <a:extLst>
                  <a:ext uri="{FF2B5EF4-FFF2-40B4-BE49-F238E27FC236}">
                    <a16:creationId xmlns:a16="http://schemas.microsoft.com/office/drawing/2014/main" id="{81632E9F-A666-4F8E-B170-6CE8A60BED81}"/>
                  </a:ext>
                </a:extLst>
              </p:cNvPr>
              <p:cNvPicPr/>
              <p:nvPr/>
            </p:nvPicPr>
            <p:blipFill>
              <a:blip r:embed="rId139"/>
              <a:stretch>
                <a:fillRect/>
              </a:stretch>
            </p:blipFill>
            <p:spPr>
              <a:xfrm>
                <a:off x="8433640" y="4565933"/>
                <a:ext cx="1076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507" name="Freihand 506">
                <a:extLst>
                  <a:ext uri="{FF2B5EF4-FFF2-40B4-BE49-F238E27FC236}">
                    <a16:creationId xmlns:a16="http://schemas.microsoft.com/office/drawing/2014/main" id="{B0D3523D-E8D9-4F9B-8FD2-063C449C78A1}"/>
                  </a:ext>
                </a:extLst>
              </p14:cNvPr>
              <p14:cNvContentPartPr/>
              <p14:nvPr/>
            </p14:nvContentPartPr>
            <p14:xfrm>
              <a:off x="9587440" y="3941333"/>
              <a:ext cx="246240" cy="17640"/>
            </p14:xfrm>
          </p:contentPart>
        </mc:Choice>
        <mc:Fallback>
          <p:pic>
            <p:nvPicPr>
              <p:cNvPr id="507" name="Freihand 506">
                <a:extLst>
                  <a:ext uri="{FF2B5EF4-FFF2-40B4-BE49-F238E27FC236}">
                    <a16:creationId xmlns:a16="http://schemas.microsoft.com/office/drawing/2014/main" id="{B0D3523D-E8D9-4F9B-8FD2-063C449C78A1}"/>
                  </a:ext>
                </a:extLst>
              </p:cNvPr>
              <p:cNvPicPr/>
              <p:nvPr/>
            </p:nvPicPr>
            <p:blipFill>
              <a:blip r:embed="rId141"/>
              <a:stretch>
                <a:fillRect/>
              </a:stretch>
            </p:blipFill>
            <p:spPr>
              <a:xfrm>
                <a:off x="9583120" y="3937013"/>
                <a:ext cx="2548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59" name="Freihand 158">
                <a:extLst>
                  <a:ext uri="{FF2B5EF4-FFF2-40B4-BE49-F238E27FC236}">
                    <a16:creationId xmlns:a16="http://schemas.microsoft.com/office/drawing/2014/main" id="{9A6A4423-CD5E-4B2C-AA95-097C4B4E6A39}"/>
                  </a:ext>
                </a:extLst>
              </p14:cNvPr>
              <p14:cNvContentPartPr/>
              <p14:nvPr/>
            </p14:nvContentPartPr>
            <p14:xfrm>
              <a:off x="8662600" y="1206787"/>
              <a:ext cx="78480" cy="10800"/>
            </p14:xfrm>
          </p:contentPart>
        </mc:Choice>
        <mc:Fallback>
          <p:pic>
            <p:nvPicPr>
              <p:cNvPr id="159" name="Freihand 158">
                <a:extLst>
                  <a:ext uri="{FF2B5EF4-FFF2-40B4-BE49-F238E27FC236}">
                    <a16:creationId xmlns:a16="http://schemas.microsoft.com/office/drawing/2014/main" id="{9A6A4423-CD5E-4B2C-AA95-097C4B4E6A39}"/>
                  </a:ext>
                </a:extLst>
              </p:cNvPr>
              <p:cNvPicPr/>
              <p:nvPr/>
            </p:nvPicPr>
            <p:blipFill>
              <a:blip r:embed="rId143"/>
              <a:stretch>
                <a:fillRect/>
              </a:stretch>
            </p:blipFill>
            <p:spPr>
              <a:xfrm>
                <a:off x="8658280" y="1202467"/>
                <a:ext cx="871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60" name="Freihand 159">
                <a:extLst>
                  <a:ext uri="{FF2B5EF4-FFF2-40B4-BE49-F238E27FC236}">
                    <a16:creationId xmlns:a16="http://schemas.microsoft.com/office/drawing/2014/main" id="{DFEA1425-67BC-4C5D-8BCF-ACB2D7C76C39}"/>
                  </a:ext>
                </a:extLst>
              </p14:cNvPr>
              <p14:cNvContentPartPr/>
              <p14:nvPr/>
            </p14:nvContentPartPr>
            <p14:xfrm>
              <a:off x="8796880" y="1125067"/>
              <a:ext cx="82440" cy="93960"/>
            </p14:xfrm>
          </p:contentPart>
        </mc:Choice>
        <mc:Fallback>
          <p:pic>
            <p:nvPicPr>
              <p:cNvPr id="160" name="Freihand 159">
                <a:extLst>
                  <a:ext uri="{FF2B5EF4-FFF2-40B4-BE49-F238E27FC236}">
                    <a16:creationId xmlns:a16="http://schemas.microsoft.com/office/drawing/2014/main" id="{DFEA1425-67BC-4C5D-8BCF-ACB2D7C76C39}"/>
                  </a:ext>
                </a:extLst>
              </p:cNvPr>
              <p:cNvPicPr/>
              <p:nvPr/>
            </p:nvPicPr>
            <p:blipFill>
              <a:blip r:embed="rId145"/>
              <a:stretch>
                <a:fillRect/>
              </a:stretch>
            </p:blipFill>
            <p:spPr>
              <a:xfrm>
                <a:off x="8792560" y="1120747"/>
                <a:ext cx="910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6" name="Freihand 85">
                <a:extLst>
                  <a:ext uri="{FF2B5EF4-FFF2-40B4-BE49-F238E27FC236}">
                    <a16:creationId xmlns:a16="http://schemas.microsoft.com/office/drawing/2014/main" id="{3306FAE5-1B51-4403-8A57-7DD5FC86A04D}"/>
                  </a:ext>
                </a:extLst>
              </p14:cNvPr>
              <p14:cNvContentPartPr/>
              <p14:nvPr/>
            </p14:nvContentPartPr>
            <p14:xfrm>
              <a:off x="6328720" y="843907"/>
              <a:ext cx="73440" cy="168120"/>
            </p14:xfrm>
          </p:contentPart>
        </mc:Choice>
        <mc:Fallback>
          <p:pic>
            <p:nvPicPr>
              <p:cNvPr id="86" name="Freihand 85">
                <a:extLst>
                  <a:ext uri="{FF2B5EF4-FFF2-40B4-BE49-F238E27FC236}">
                    <a16:creationId xmlns:a16="http://schemas.microsoft.com/office/drawing/2014/main" id="{3306FAE5-1B51-4403-8A57-7DD5FC86A04D}"/>
                  </a:ext>
                </a:extLst>
              </p:cNvPr>
              <p:cNvPicPr/>
              <p:nvPr/>
            </p:nvPicPr>
            <p:blipFill>
              <a:blip r:embed="rId147"/>
              <a:stretch>
                <a:fillRect/>
              </a:stretch>
            </p:blipFill>
            <p:spPr>
              <a:xfrm>
                <a:off x="6324400" y="839587"/>
                <a:ext cx="820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7" name="Freihand 86">
                <a:extLst>
                  <a:ext uri="{FF2B5EF4-FFF2-40B4-BE49-F238E27FC236}">
                    <a16:creationId xmlns:a16="http://schemas.microsoft.com/office/drawing/2014/main" id="{327D3FC2-B6ED-4664-8CD7-165DA9218FC2}"/>
                  </a:ext>
                </a:extLst>
              </p14:cNvPr>
              <p14:cNvContentPartPr/>
              <p14:nvPr/>
            </p14:nvContentPartPr>
            <p14:xfrm>
              <a:off x="6512320" y="890707"/>
              <a:ext cx="43920" cy="112320"/>
            </p14:xfrm>
          </p:contentPart>
        </mc:Choice>
        <mc:Fallback>
          <p:pic>
            <p:nvPicPr>
              <p:cNvPr id="87" name="Freihand 86">
                <a:extLst>
                  <a:ext uri="{FF2B5EF4-FFF2-40B4-BE49-F238E27FC236}">
                    <a16:creationId xmlns:a16="http://schemas.microsoft.com/office/drawing/2014/main" id="{327D3FC2-B6ED-4664-8CD7-165DA9218FC2}"/>
                  </a:ext>
                </a:extLst>
              </p:cNvPr>
              <p:cNvPicPr/>
              <p:nvPr/>
            </p:nvPicPr>
            <p:blipFill>
              <a:blip r:embed="rId149"/>
              <a:stretch>
                <a:fillRect/>
              </a:stretch>
            </p:blipFill>
            <p:spPr>
              <a:xfrm>
                <a:off x="6508000" y="886387"/>
                <a:ext cx="525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8" name="Freihand 87">
                <a:extLst>
                  <a:ext uri="{FF2B5EF4-FFF2-40B4-BE49-F238E27FC236}">
                    <a16:creationId xmlns:a16="http://schemas.microsoft.com/office/drawing/2014/main" id="{F95DBCCC-73B7-414A-8297-23A99C5EFEF2}"/>
                  </a:ext>
                </a:extLst>
              </p14:cNvPr>
              <p14:cNvContentPartPr/>
              <p14:nvPr/>
            </p14:nvContentPartPr>
            <p14:xfrm>
              <a:off x="6490360" y="920227"/>
              <a:ext cx="85680" cy="53640"/>
            </p14:xfrm>
          </p:contentPart>
        </mc:Choice>
        <mc:Fallback>
          <p:pic>
            <p:nvPicPr>
              <p:cNvPr id="88" name="Freihand 87">
                <a:extLst>
                  <a:ext uri="{FF2B5EF4-FFF2-40B4-BE49-F238E27FC236}">
                    <a16:creationId xmlns:a16="http://schemas.microsoft.com/office/drawing/2014/main" id="{F95DBCCC-73B7-414A-8297-23A99C5EFEF2}"/>
                  </a:ext>
                </a:extLst>
              </p:cNvPr>
              <p:cNvPicPr/>
              <p:nvPr/>
            </p:nvPicPr>
            <p:blipFill>
              <a:blip r:embed="rId151"/>
              <a:stretch>
                <a:fillRect/>
              </a:stretch>
            </p:blipFill>
            <p:spPr>
              <a:xfrm>
                <a:off x="6486040" y="915907"/>
                <a:ext cx="943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9" name="Freihand 88">
                <a:extLst>
                  <a:ext uri="{FF2B5EF4-FFF2-40B4-BE49-F238E27FC236}">
                    <a16:creationId xmlns:a16="http://schemas.microsoft.com/office/drawing/2014/main" id="{09B2DB82-D8B3-4D97-8EF8-FDB99789F0A7}"/>
                  </a:ext>
                </a:extLst>
              </p14:cNvPr>
              <p14:cNvContentPartPr/>
              <p14:nvPr/>
            </p14:nvContentPartPr>
            <p14:xfrm>
              <a:off x="6580360" y="988627"/>
              <a:ext cx="49680" cy="48960"/>
            </p14:xfrm>
          </p:contentPart>
        </mc:Choice>
        <mc:Fallback>
          <p:pic>
            <p:nvPicPr>
              <p:cNvPr id="89" name="Freihand 88">
                <a:extLst>
                  <a:ext uri="{FF2B5EF4-FFF2-40B4-BE49-F238E27FC236}">
                    <a16:creationId xmlns:a16="http://schemas.microsoft.com/office/drawing/2014/main" id="{09B2DB82-D8B3-4D97-8EF8-FDB99789F0A7}"/>
                  </a:ext>
                </a:extLst>
              </p:cNvPr>
              <p:cNvPicPr/>
              <p:nvPr/>
            </p:nvPicPr>
            <p:blipFill>
              <a:blip r:embed="rId153"/>
              <a:stretch>
                <a:fillRect/>
              </a:stretch>
            </p:blipFill>
            <p:spPr>
              <a:xfrm>
                <a:off x="6576040" y="984307"/>
                <a:ext cx="583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0" name="Freihand 89">
                <a:extLst>
                  <a:ext uri="{FF2B5EF4-FFF2-40B4-BE49-F238E27FC236}">
                    <a16:creationId xmlns:a16="http://schemas.microsoft.com/office/drawing/2014/main" id="{FE3C06D9-C374-41FE-B03E-AF6926E72578}"/>
                  </a:ext>
                </a:extLst>
              </p14:cNvPr>
              <p14:cNvContentPartPr/>
              <p14:nvPr/>
            </p14:nvContentPartPr>
            <p14:xfrm>
              <a:off x="6726160" y="937147"/>
              <a:ext cx="32760" cy="6120"/>
            </p14:xfrm>
          </p:contentPart>
        </mc:Choice>
        <mc:Fallback>
          <p:pic>
            <p:nvPicPr>
              <p:cNvPr id="90" name="Freihand 89">
                <a:extLst>
                  <a:ext uri="{FF2B5EF4-FFF2-40B4-BE49-F238E27FC236}">
                    <a16:creationId xmlns:a16="http://schemas.microsoft.com/office/drawing/2014/main" id="{FE3C06D9-C374-41FE-B03E-AF6926E72578}"/>
                  </a:ext>
                </a:extLst>
              </p:cNvPr>
              <p:cNvPicPr/>
              <p:nvPr/>
            </p:nvPicPr>
            <p:blipFill>
              <a:blip r:embed="rId155"/>
              <a:stretch>
                <a:fillRect/>
              </a:stretch>
            </p:blipFill>
            <p:spPr>
              <a:xfrm>
                <a:off x="6721840" y="932827"/>
                <a:ext cx="414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1" name="Freihand 90">
                <a:extLst>
                  <a:ext uri="{FF2B5EF4-FFF2-40B4-BE49-F238E27FC236}">
                    <a16:creationId xmlns:a16="http://schemas.microsoft.com/office/drawing/2014/main" id="{1347C528-038A-4A78-BEFF-558C2A1E37E6}"/>
                  </a:ext>
                </a:extLst>
              </p14:cNvPr>
              <p14:cNvContentPartPr/>
              <p14:nvPr/>
            </p14:nvContentPartPr>
            <p14:xfrm>
              <a:off x="6857560" y="898987"/>
              <a:ext cx="41760" cy="96120"/>
            </p14:xfrm>
          </p:contentPart>
        </mc:Choice>
        <mc:Fallback>
          <p:pic>
            <p:nvPicPr>
              <p:cNvPr id="91" name="Freihand 90">
                <a:extLst>
                  <a:ext uri="{FF2B5EF4-FFF2-40B4-BE49-F238E27FC236}">
                    <a16:creationId xmlns:a16="http://schemas.microsoft.com/office/drawing/2014/main" id="{1347C528-038A-4A78-BEFF-558C2A1E37E6}"/>
                  </a:ext>
                </a:extLst>
              </p:cNvPr>
              <p:cNvPicPr/>
              <p:nvPr/>
            </p:nvPicPr>
            <p:blipFill>
              <a:blip r:embed="rId157"/>
              <a:stretch>
                <a:fillRect/>
              </a:stretch>
            </p:blipFill>
            <p:spPr>
              <a:xfrm>
                <a:off x="6853240" y="894667"/>
                <a:ext cx="504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2" name="Freihand 91">
                <a:extLst>
                  <a:ext uri="{FF2B5EF4-FFF2-40B4-BE49-F238E27FC236}">
                    <a16:creationId xmlns:a16="http://schemas.microsoft.com/office/drawing/2014/main" id="{FDF8F5F5-F1D5-4B39-AAB7-9A442E894983}"/>
                  </a:ext>
                </a:extLst>
              </p14:cNvPr>
              <p14:cNvContentPartPr/>
              <p14:nvPr/>
            </p14:nvContentPartPr>
            <p14:xfrm>
              <a:off x="6828760" y="910507"/>
              <a:ext cx="101520" cy="87480"/>
            </p14:xfrm>
          </p:contentPart>
        </mc:Choice>
        <mc:Fallback>
          <p:pic>
            <p:nvPicPr>
              <p:cNvPr id="92" name="Freihand 91">
                <a:extLst>
                  <a:ext uri="{FF2B5EF4-FFF2-40B4-BE49-F238E27FC236}">
                    <a16:creationId xmlns:a16="http://schemas.microsoft.com/office/drawing/2014/main" id="{FDF8F5F5-F1D5-4B39-AAB7-9A442E894983}"/>
                  </a:ext>
                </a:extLst>
              </p:cNvPr>
              <p:cNvPicPr/>
              <p:nvPr/>
            </p:nvPicPr>
            <p:blipFill>
              <a:blip r:embed="rId159"/>
              <a:stretch>
                <a:fillRect/>
              </a:stretch>
            </p:blipFill>
            <p:spPr>
              <a:xfrm>
                <a:off x="6824440" y="906187"/>
                <a:ext cx="1101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3" name="Freihand 92">
                <a:extLst>
                  <a:ext uri="{FF2B5EF4-FFF2-40B4-BE49-F238E27FC236}">
                    <a16:creationId xmlns:a16="http://schemas.microsoft.com/office/drawing/2014/main" id="{E8320A8A-B3A5-44F7-800B-804B4CC1F84A}"/>
                  </a:ext>
                </a:extLst>
              </p14:cNvPr>
              <p14:cNvContentPartPr/>
              <p14:nvPr/>
            </p14:nvContentPartPr>
            <p14:xfrm>
              <a:off x="6927040" y="972427"/>
              <a:ext cx="69840" cy="77040"/>
            </p14:xfrm>
          </p:contentPart>
        </mc:Choice>
        <mc:Fallback>
          <p:pic>
            <p:nvPicPr>
              <p:cNvPr id="93" name="Freihand 92">
                <a:extLst>
                  <a:ext uri="{FF2B5EF4-FFF2-40B4-BE49-F238E27FC236}">
                    <a16:creationId xmlns:a16="http://schemas.microsoft.com/office/drawing/2014/main" id="{E8320A8A-B3A5-44F7-800B-804B4CC1F84A}"/>
                  </a:ext>
                </a:extLst>
              </p:cNvPr>
              <p:cNvPicPr/>
              <p:nvPr/>
            </p:nvPicPr>
            <p:blipFill>
              <a:blip r:embed="rId161"/>
              <a:stretch>
                <a:fillRect/>
              </a:stretch>
            </p:blipFill>
            <p:spPr>
              <a:xfrm>
                <a:off x="6922720" y="968107"/>
                <a:ext cx="784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4" name="Freihand 93">
                <a:extLst>
                  <a:ext uri="{FF2B5EF4-FFF2-40B4-BE49-F238E27FC236}">
                    <a16:creationId xmlns:a16="http://schemas.microsoft.com/office/drawing/2014/main" id="{4E939DDF-3B1F-4AF3-B50F-A4C87CCB6E6C}"/>
                  </a:ext>
                </a:extLst>
              </p14:cNvPr>
              <p14:cNvContentPartPr/>
              <p14:nvPr/>
            </p14:nvContentPartPr>
            <p14:xfrm>
              <a:off x="7070320" y="942187"/>
              <a:ext cx="11160" cy="1080"/>
            </p14:xfrm>
          </p:contentPart>
        </mc:Choice>
        <mc:Fallback>
          <p:pic>
            <p:nvPicPr>
              <p:cNvPr id="94" name="Freihand 93">
                <a:extLst>
                  <a:ext uri="{FF2B5EF4-FFF2-40B4-BE49-F238E27FC236}">
                    <a16:creationId xmlns:a16="http://schemas.microsoft.com/office/drawing/2014/main" id="{4E939DDF-3B1F-4AF3-B50F-A4C87CCB6E6C}"/>
                  </a:ext>
                </a:extLst>
              </p:cNvPr>
              <p:cNvPicPr/>
              <p:nvPr/>
            </p:nvPicPr>
            <p:blipFill>
              <a:blip r:embed="rId163"/>
              <a:stretch>
                <a:fillRect/>
              </a:stretch>
            </p:blipFill>
            <p:spPr>
              <a:xfrm>
                <a:off x="7066000" y="937867"/>
                <a:ext cx="1980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5" name="Freihand 94">
                <a:extLst>
                  <a:ext uri="{FF2B5EF4-FFF2-40B4-BE49-F238E27FC236}">
                    <a16:creationId xmlns:a16="http://schemas.microsoft.com/office/drawing/2014/main" id="{FBBF5BD8-26DB-40D2-9C98-F3249B4B8A38}"/>
                  </a:ext>
                </a:extLst>
              </p14:cNvPr>
              <p14:cNvContentPartPr/>
              <p14:nvPr/>
            </p14:nvContentPartPr>
            <p14:xfrm>
              <a:off x="7408360" y="960907"/>
              <a:ext cx="79920" cy="7200"/>
            </p14:xfrm>
          </p:contentPart>
        </mc:Choice>
        <mc:Fallback>
          <p:pic>
            <p:nvPicPr>
              <p:cNvPr id="95" name="Freihand 94">
                <a:extLst>
                  <a:ext uri="{FF2B5EF4-FFF2-40B4-BE49-F238E27FC236}">
                    <a16:creationId xmlns:a16="http://schemas.microsoft.com/office/drawing/2014/main" id="{FBBF5BD8-26DB-40D2-9C98-F3249B4B8A38}"/>
                  </a:ext>
                </a:extLst>
              </p:cNvPr>
              <p:cNvPicPr/>
              <p:nvPr/>
            </p:nvPicPr>
            <p:blipFill>
              <a:blip r:embed="rId165"/>
              <a:stretch>
                <a:fillRect/>
              </a:stretch>
            </p:blipFill>
            <p:spPr>
              <a:xfrm>
                <a:off x="7404040" y="956587"/>
                <a:ext cx="885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6" name="Freihand 95">
                <a:extLst>
                  <a:ext uri="{FF2B5EF4-FFF2-40B4-BE49-F238E27FC236}">
                    <a16:creationId xmlns:a16="http://schemas.microsoft.com/office/drawing/2014/main" id="{82B80D9C-DBC5-4488-B03F-60ECAA16B193}"/>
                  </a:ext>
                </a:extLst>
              </p14:cNvPr>
              <p14:cNvContentPartPr/>
              <p14:nvPr/>
            </p14:nvContentPartPr>
            <p14:xfrm>
              <a:off x="7664320" y="947587"/>
              <a:ext cx="269640" cy="16200"/>
            </p14:xfrm>
          </p:contentPart>
        </mc:Choice>
        <mc:Fallback>
          <p:pic>
            <p:nvPicPr>
              <p:cNvPr id="96" name="Freihand 95">
                <a:extLst>
                  <a:ext uri="{FF2B5EF4-FFF2-40B4-BE49-F238E27FC236}">
                    <a16:creationId xmlns:a16="http://schemas.microsoft.com/office/drawing/2014/main" id="{82B80D9C-DBC5-4488-B03F-60ECAA16B193}"/>
                  </a:ext>
                </a:extLst>
              </p:cNvPr>
              <p:cNvPicPr/>
              <p:nvPr/>
            </p:nvPicPr>
            <p:blipFill>
              <a:blip r:embed="rId167"/>
              <a:stretch>
                <a:fillRect/>
              </a:stretch>
            </p:blipFill>
            <p:spPr>
              <a:xfrm>
                <a:off x="7660000" y="943267"/>
                <a:ext cx="2782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7" name="Freihand 96">
                <a:extLst>
                  <a:ext uri="{FF2B5EF4-FFF2-40B4-BE49-F238E27FC236}">
                    <a16:creationId xmlns:a16="http://schemas.microsoft.com/office/drawing/2014/main" id="{7EEEB84A-8B41-4C8D-94A6-F5410AAE6511}"/>
                  </a:ext>
                </a:extLst>
              </p14:cNvPr>
              <p14:cNvContentPartPr/>
              <p14:nvPr/>
            </p14:nvContentPartPr>
            <p14:xfrm>
              <a:off x="8011360" y="970627"/>
              <a:ext cx="360" cy="360"/>
            </p14:xfrm>
          </p:contentPart>
        </mc:Choice>
        <mc:Fallback>
          <p:pic>
            <p:nvPicPr>
              <p:cNvPr id="97" name="Freihand 96">
                <a:extLst>
                  <a:ext uri="{FF2B5EF4-FFF2-40B4-BE49-F238E27FC236}">
                    <a16:creationId xmlns:a16="http://schemas.microsoft.com/office/drawing/2014/main" id="{7EEEB84A-8B41-4C8D-94A6-F5410AAE6511}"/>
                  </a:ext>
                </a:extLst>
              </p:cNvPr>
              <p:cNvPicPr/>
              <p:nvPr/>
            </p:nvPicPr>
            <p:blipFill>
              <a:blip r:embed="rId169"/>
              <a:stretch>
                <a:fillRect/>
              </a:stretch>
            </p:blipFill>
            <p:spPr>
              <a:xfrm>
                <a:off x="8007040" y="966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8" name="Freihand 97">
                <a:extLst>
                  <a:ext uri="{FF2B5EF4-FFF2-40B4-BE49-F238E27FC236}">
                    <a16:creationId xmlns:a16="http://schemas.microsoft.com/office/drawing/2014/main" id="{C1957973-C947-42B4-B543-67F6CADEF983}"/>
                  </a:ext>
                </a:extLst>
              </p14:cNvPr>
              <p14:cNvContentPartPr/>
              <p14:nvPr/>
            </p14:nvContentPartPr>
            <p14:xfrm>
              <a:off x="8055640" y="902587"/>
              <a:ext cx="18360" cy="4680"/>
            </p14:xfrm>
          </p:contentPart>
        </mc:Choice>
        <mc:Fallback>
          <p:pic>
            <p:nvPicPr>
              <p:cNvPr id="98" name="Freihand 97">
                <a:extLst>
                  <a:ext uri="{FF2B5EF4-FFF2-40B4-BE49-F238E27FC236}">
                    <a16:creationId xmlns:a16="http://schemas.microsoft.com/office/drawing/2014/main" id="{C1957973-C947-42B4-B543-67F6CADEF983}"/>
                  </a:ext>
                </a:extLst>
              </p:cNvPr>
              <p:cNvPicPr/>
              <p:nvPr/>
            </p:nvPicPr>
            <p:blipFill>
              <a:blip r:embed="rId171"/>
              <a:stretch>
                <a:fillRect/>
              </a:stretch>
            </p:blipFill>
            <p:spPr>
              <a:xfrm>
                <a:off x="8051320" y="898267"/>
                <a:ext cx="270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9" name="Freihand 98">
                <a:extLst>
                  <a:ext uri="{FF2B5EF4-FFF2-40B4-BE49-F238E27FC236}">
                    <a16:creationId xmlns:a16="http://schemas.microsoft.com/office/drawing/2014/main" id="{64CA8CE6-4672-48F8-B145-6BF3E6A6B7F5}"/>
                  </a:ext>
                </a:extLst>
              </p14:cNvPr>
              <p14:cNvContentPartPr/>
              <p14:nvPr/>
            </p14:nvContentPartPr>
            <p14:xfrm>
              <a:off x="8125120" y="865147"/>
              <a:ext cx="64080" cy="92160"/>
            </p14:xfrm>
          </p:contentPart>
        </mc:Choice>
        <mc:Fallback>
          <p:pic>
            <p:nvPicPr>
              <p:cNvPr id="99" name="Freihand 98">
                <a:extLst>
                  <a:ext uri="{FF2B5EF4-FFF2-40B4-BE49-F238E27FC236}">
                    <a16:creationId xmlns:a16="http://schemas.microsoft.com/office/drawing/2014/main" id="{64CA8CE6-4672-48F8-B145-6BF3E6A6B7F5}"/>
                  </a:ext>
                </a:extLst>
              </p:cNvPr>
              <p:cNvPicPr/>
              <p:nvPr/>
            </p:nvPicPr>
            <p:blipFill>
              <a:blip r:embed="rId173"/>
              <a:stretch>
                <a:fillRect/>
              </a:stretch>
            </p:blipFill>
            <p:spPr>
              <a:xfrm>
                <a:off x="8120800" y="860827"/>
                <a:ext cx="727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0" name="Freihand 99">
                <a:extLst>
                  <a:ext uri="{FF2B5EF4-FFF2-40B4-BE49-F238E27FC236}">
                    <a16:creationId xmlns:a16="http://schemas.microsoft.com/office/drawing/2014/main" id="{CFF4BEB5-3567-45BF-AA0B-52372B1BD210}"/>
                  </a:ext>
                </a:extLst>
              </p14:cNvPr>
              <p14:cNvContentPartPr/>
              <p14:nvPr/>
            </p14:nvContentPartPr>
            <p14:xfrm>
              <a:off x="8108200" y="887107"/>
              <a:ext cx="111600" cy="78840"/>
            </p14:xfrm>
          </p:contentPart>
        </mc:Choice>
        <mc:Fallback>
          <p:pic>
            <p:nvPicPr>
              <p:cNvPr id="100" name="Freihand 99">
                <a:extLst>
                  <a:ext uri="{FF2B5EF4-FFF2-40B4-BE49-F238E27FC236}">
                    <a16:creationId xmlns:a16="http://schemas.microsoft.com/office/drawing/2014/main" id="{CFF4BEB5-3567-45BF-AA0B-52372B1BD210}"/>
                  </a:ext>
                </a:extLst>
              </p:cNvPr>
              <p:cNvPicPr/>
              <p:nvPr/>
            </p:nvPicPr>
            <p:blipFill>
              <a:blip r:embed="rId175"/>
              <a:stretch>
                <a:fillRect/>
              </a:stretch>
            </p:blipFill>
            <p:spPr>
              <a:xfrm>
                <a:off x="8103880" y="882787"/>
                <a:ext cx="1202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1" name="Freihand 100">
                <a:extLst>
                  <a:ext uri="{FF2B5EF4-FFF2-40B4-BE49-F238E27FC236}">
                    <a16:creationId xmlns:a16="http://schemas.microsoft.com/office/drawing/2014/main" id="{DEBB3A90-12DA-4CCD-94AC-3A7E5BE3837F}"/>
                  </a:ext>
                </a:extLst>
              </p14:cNvPr>
              <p14:cNvContentPartPr/>
              <p14:nvPr/>
            </p14:nvContentPartPr>
            <p14:xfrm>
              <a:off x="8223760" y="961987"/>
              <a:ext cx="68040" cy="59040"/>
            </p14:xfrm>
          </p:contentPart>
        </mc:Choice>
        <mc:Fallback>
          <p:pic>
            <p:nvPicPr>
              <p:cNvPr id="101" name="Freihand 100">
                <a:extLst>
                  <a:ext uri="{FF2B5EF4-FFF2-40B4-BE49-F238E27FC236}">
                    <a16:creationId xmlns:a16="http://schemas.microsoft.com/office/drawing/2014/main" id="{DEBB3A90-12DA-4CCD-94AC-3A7E5BE3837F}"/>
                  </a:ext>
                </a:extLst>
              </p:cNvPr>
              <p:cNvPicPr/>
              <p:nvPr/>
            </p:nvPicPr>
            <p:blipFill>
              <a:blip r:embed="rId177"/>
              <a:stretch>
                <a:fillRect/>
              </a:stretch>
            </p:blipFill>
            <p:spPr>
              <a:xfrm>
                <a:off x="8219440" y="957667"/>
                <a:ext cx="766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2" name="Freihand 101">
                <a:extLst>
                  <a:ext uri="{FF2B5EF4-FFF2-40B4-BE49-F238E27FC236}">
                    <a16:creationId xmlns:a16="http://schemas.microsoft.com/office/drawing/2014/main" id="{8BB528C7-2426-423B-B415-6BEEA9E9ECF6}"/>
                  </a:ext>
                </a:extLst>
              </p14:cNvPr>
              <p14:cNvContentPartPr/>
              <p14:nvPr/>
            </p14:nvContentPartPr>
            <p14:xfrm>
              <a:off x="8342560" y="811147"/>
              <a:ext cx="68760" cy="231840"/>
            </p14:xfrm>
          </p:contentPart>
        </mc:Choice>
        <mc:Fallback>
          <p:pic>
            <p:nvPicPr>
              <p:cNvPr id="102" name="Freihand 101">
                <a:extLst>
                  <a:ext uri="{FF2B5EF4-FFF2-40B4-BE49-F238E27FC236}">
                    <a16:creationId xmlns:a16="http://schemas.microsoft.com/office/drawing/2014/main" id="{8BB528C7-2426-423B-B415-6BEEA9E9ECF6}"/>
                  </a:ext>
                </a:extLst>
              </p:cNvPr>
              <p:cNvPicPr/>
              <p:nvPr/>
            </p:nvPicPr>
            <p:blipFill>
              <a:blip r:embed="rId179"/>
              <a:stretch>
                <a:fillRect/>
              </a:stretch>
            </p:blipFill>
            <p:spPr>
              <a:xfrm>
                <a:off x="8338240" y="806827"/>
                <a:ext cx="7740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94" name="Freihand 193">
                <a:extLst>
                  <a:ext uri="{FF2B5EF4-FFF2-40B4-BE49-F238E27FC236}">
                    <a16:creationId xmlns:a16="http://schemas.microsoft.com/office/drawing/2014/main" id="{D356B2E5-BC92-49A8-AAE6-0A06963F4D7D}"/>
                  </a:ext>
                </a:extLst>
              </p14:cNvPr>
              <p14:cNvContentPartPr/>
              <p14:nvPr/>
            </p14:nvContentPartPr>
            <p14:xfrm>
              <a:off x="6354640" y="1105613"/>
              <a:ext cx="1939320" cy="46080"/>
            </p14:xfrm>
          </p:contentPart>
        </mc:Choice>
        <mc:Fallback>
          <p:pic>
            <p:nvPicPr>
              <p:cNvPr id="194" name="Freihand 193">
                <a:extLst>
                  <a:ext uri="{FF2B5EF4-FFF2-40B4-BE49-F238E27FC236}">
                    <a16:creationId xmlns:a16="http://schemas.microsoft.com/office/drawing/2014/main" id="{D356B2E5-BC92-49A8-AAE6-0A06963F4D7D}"/>
                  </a:ext>
                </a:extLst>
              </p:cNvPr>
              <p:cNvPicPr/>
              <p:nvPr/>
            </p:nvPicPr>
            <p:blipFill>
              <a:blip r:embed="rId181"/>
              <a:stretch>
                <a:fillRect/>
              </a:stretch>
            </p:blipFill>
            <p:spPr>
              <a:xfrm>
                <a:off x="6350320" y="1101293"/>
                <a:ext cx="1947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55" name="Freihand 154">
                <a:extLst>
                  <a:ext uri="{FF2B5EF4-FFF2-40B4-BE49-F238E27FC236}">
                    <a16:creationId xmlns:a16="http://schemas.microsoft.com/office/drawing/2014/main" id="{0FBB7EEA-3A44-4E28-B162-B4CCDB24ED53}"/>
                  </a:ext>
                </a:extLst>
              </p14:cNvPr>
              <p14:cNvContentPartPr/>
              <p14:nvPr/>
            </p14:nvContentPartPr>
            <p14:xfrm>
              <a:off x="6208120" y="1424587"/>
              <a:ext cx="169200" cy="42840"/>
            </p14:xfrm>
          </p:contentPart>
        </mc:Choice>
        <mc:Fallback>
          <p:pic>
            <p:nvPicPr>
              <p:cNvPr id="155" name="Freihand 154">
                <a:extLst>
                  <a:ext uri="{FF2B5EF4-FFF2-40B4-BE49-F238E27FC236}">
                    <a16:creationId xmlns:a16="http://schemas.microsoft.com/office/drawing/2014/main" id="{0FBB7EEA-3A44-4E28-B162-B4CCDB24ED53}"/>
                  </a:ext>
                </a:extLst>
              </p:cNvPr>
              <p:cNvPicPr/>
              <p:nvPr/>
            </p:nvPicPr>
            <p:blipFill>
              <a:blip r:embed="rId183"/>
              <a:stretch>
                <a:fillRect/>
              </a:stretch>
            </p:blipFill>
            <p:spPr>
              <a:xfrm>
                <a:off x="6203800" y="1420267"/>
                <a:ext cx="1778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56" name="Freihand 155">
                <a:extLst>
                  <a:ext uri="{FF2B5EF4-FFF2-40B4-BE49-F238E27FC236}">
                    <a16:creationId xmlns:a16="http://schemas.microsoft.com/office/drawing/2014/main" id="{F04FF021-E6DF-4D15-994A-9C56CE7849E8}"/>
                  </a:ext>
                </a:extLst>
              </p14:cNvPr>
              <p14:cNvContentPartPr/>
              <p14:nvPr/>
            </p14:nvContentPartPr>
            <p14:xfrm>
              <a:off x="6199120" y="1472827"/>
              <a:ext cx="107640" cy="337320"/>
            </p14:xfrm>
          </p:contentPart>
        </mc:Choice>
        <mc:Fallback>
          <p:pic>
            <p:nvPicPr>
              <p:cNvPr id="156" name="Freihand 155">
                <a:extLst>
                  <a:ext uri="{FF2B5EF4-FFF2-40B4-BE49-F238E27FC236}">
                    <a16:creationId xmlns:a16="http://schemas.microsoft.com/office/drawing/2014/main" id="{F04FF021-E6DF-4D15-994A-9C56CE7849E8}"/>
                  </a:ext>
                </a:extLst>
              </p:cNvPr>
              <p:cNvPicPr/>
              <p:nvPr/>
            </p:nvPicPr>
            <p:blipFill>
              <a:blip r:embed="rId185"/>
              <a:stretch>
                <a:fillRect/>
              </a:stretch>
            </p:blipFill>
            <p:spPr>
              <a:xfrm>
                <a:off x="6194800" y="1468507"/>
                <a:ext cx="11628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58" name="Freihand 157">
                <a:extLst>
                  <a:ext uri="{FF2B5EF4-FFF2-40B4-BE49-F238E27FC236}">
                    <a16:creationId xmlns:a16="http://schemas.microsoft.com/office/drawing/2014/main" id="{5B09A1FF-E2AA-47E2-8BC2-8FAF457F6B9E}"/>
                  </a:ext>
                </a:extLst>
              </p14:cNvPr>
              <p14:cNvContentPartPr/>
              <p14:nvPr/>
            </p14:nvContentPartPr>
            <p14:xfrm>
              <a:off x="8404480" y="1352227"/>
              <a:ext cx="163440" cy="436320"/>
            </p14:xfrm>
          </p:contentPart>
        </mc:Choice>
        <mc:Fallback>
          <p:pic>
            <p:nvPicPr>
              <p:cNvPr id="158" name="Freihand 157">
                <a:extLst>
                  <a:ext uri="{FF2B5EF4-FFF2-40B4-BE49-F238E27FC236}">
                    <a16:creationId xmlns:a16="http://schemas.microsoft.com/office/drawing/2014/main" id="{5B09A1FF-E2AA-47E2-8BC2-8FAF457F6B9E}"/>
                  </a:ext>
                </a:extLst>
              </p:cNvPr>
              <p:cNvPicPr/>
              <p:nvPr/>
            </p:nvPicPr>
            <p:blipFill>
              <a:blip r:embed="rId187"/>
              <a:stretch>
                <a:fillRect/>
              </a:stretch>
            </p:blipFill>
            <p:spPr>
              <a:xfrm>
                <a:off x="8400160" y="1347907"/>
                <a:ext cx="172080" cy="4449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62" name="Freihand 161">
                <a:extLst>
                  <a:ext uri="{FF2B5EF4-FFF2-40B4-BE49-F238E27FC236}">
                    <a16:creationId xmlns:a16="http://schemas.microsoft.com/office/drawing/2014/main" id="{4D65E064-EBD0-41D2-9002-3090DD3DD460}"/>
                  </a:ext>
                </a:extLst>
              </p14:cNvPr>
              <p14:cNvContentPartPr/>
              <p14:nvPr/>
            </p14:nvContentPartPr>
            <p14:xfrm>
              <a:off x="6491440" y="1488307"/>
              <a:ext cx="75240" cy="106920"/>
            </p14:xfrm>
          </p:contentPart>
        </mc:Choice>
        <mc:Fallback>
          <p:pic>
            <p:nvPicPr>
              <p:cNvPr id="162" name="Freihand 161">
                <a:extLst>
                  <a:ext uri="{FF2B5EF4-FFF2-40B4-BE49-F238E27FC236}">
                    <a16:creationId xmlns:a16="http://schemas.microsoft.com/office/drawing/2014/main" id="{4D65E064-EBD0-41D2-9002-3090DD3DD460}"/>
                  </a:ext>
                </a:extLst>
              </p:cNvPr>
              <p:cNvPicPr/>
              <p:nvPr/>
            </p:nvPicPr>
            <p:blipFill>
              <a:blip r:embed="rId189"/>
              <a:stretch>
                <a:fillRect/>
              </a:stretch>
            </p:blipFill>
            <p:spPr>
              <a:xfrm>
                <a:off x="6487120" y="1483987"/>
                <a:ext cx="838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63" name="Freihand 162">
                <a:extLst>
                  <a:ext uri="{FF2B5EF4-FFF2-40B4-BE49-F238E27FC236}">
                    <a16:creationId xmlns:a16="http://schemas.microsoft.com/office/drawing/2014/main" id="{9049A1FA-8747-4DD8-A7A2-9F141CBB3C58}"/>
                  </a:ext>
                </a:extLst>
              </p14:cNvPr>
              <p14:cNvContentPartPr/>
              <p14:nvPr/>
            </p14:nvContentPartPr>
            <p14:xfrm>
              <a:off x="6477400" y="1628347"/>
              <a:ext cx="147240" cy="24480"/>
            </p14:xfrm>
          </p:contentPart>
        </mc:Choice>
        <mc:Fallback>
          <p:pic>
            <p:nvPicPr>
              <p:cNvPr id="163" name="Freihand 162">
                <a:extLst>
                  <a:ext uri="{FF2B5EF4-FFF2-40B4-BE49-F238E27FC236}">
                    <a16:creationId xmlns:a16="http://schemas.microsoft.com/office/drawing/2014/main" id="{9049A1FA-8747-4DD8-A7A2-9F141CBB3C58}"/>
                  </a:ext>
                </a:extLst>
              </p:cNvPr>
              <p:cNvPicPr/>
              <p:nvPr/>
            </p:nvPicPr>
            <p:blipFill>
              <a:blip r:embed="rId191"/>
              <a:stretch>
                <a:fillRect/>
              </a:stretch>
            </p:blipFill>
            <p:spPr>
              <a:xfrm>
                <a:off x="6473080" y="1624027"/>
                <a:ext cx="1558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64" name="Freihand 163">
                <a:extLst>
                  <a:ext uri="{FF2B5EF4-FFF2-40B4-BE49-F238E27FC236}">
                    <a16:creationId xmlns:a16="http://schemas.microsoft.com/office/drawing/2014/main" id="{8412EF30-D124-4D4B-9744-F51705F90299}"/>
                  </a:ext>
                </a:extLst>
              </p14:cNvPr>
              <p14:cNvContentPartPr/>
              <p14:nvPr/>
            </p14:nvContentPartPr>
            <p14:xfrm>
              <a:off x="6511600" y="1702867"/>
              <a:ext cx="55800" cy="88920"/>
            </p14:xfrm>
          </p:contentPart>
        </mc:Choice>
        <mc:Fallback>
          <p:pic>
            <p:nvPicPr>
              <p:cNvPr id="164" name="Freihand 163">
                <a:extLst>
                  <a:ext uri="{FF2B5EF4-FFF2-40B4-BE49-F238E27FC236}">
                    <a16:creationId xmlns:a16="http://schemas.microsoft.com/office/drawing/2014/main" id="{8412EF30-D124-4D4B-9744-F51705F90299}"/>
                  </a:ext>
                </a:extLst>
              </p:cNvPr>
              <p:cNvPicPr/>
              <p:nvPr/>
            </p:nvPicPr>
            <p:blipFill>
              <a:blip r:embed="rId193"/>
              <a:stretch>
                <a:fillRect/>
              </a:stretch>
            </p:blipFill>
            <p:spPr>
              <a:xfrm>
                <a:off x="6507280" y="1698547"/>
                <a:ext cx="644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65" name="Freihand 164">
                <a:extLst>
                  <a:ext uri="{FF2B5EF4-FFF2-40B4-BE49-F238E27FC236}">
                    <a16:creationId xmlns:a16="http://schemas.microsoft.com/office/drawing/2014/main" id="{BEACE4B0-DFCE-405C-A747-0E426C564E83}"/>
                  </a:ext>
                </a:extLst>
              </p14:cNvPr>
              <p14:cNvContentPartPr/>
              <p14:nvPr/>
            </p14:nvContentPartPr>
            <p14:xfrm>
              <a:off x="6509080" y="1717627"/>
              <a:ext cx="79560" cy="37080"/>
            </p14:xfrm>
          </p:contentPart>
        </mc:Choice>
        <mc:Fallback>
          <p:pic>
            <p:nvPicPr>
              <p:cNvPr id="165" name="Freihand 164">
                <a:extLst>
                  <a:ext uri="{FF2B5EF4-FFF2-40B4-BE49-F238E27FC236}">
                    <a16:creationId xmlns:a16="http://schemas.microsoft.com/office/drawing/2014/main" id="{BEACE4B0-DFCE-405C-A747-0E426C564E83}"/>
                  </a:ext>
                </a:extLst>
              </p:cNvPr>
              <p:cNvPicPr/>
              <p:nvPr/>
            </p:nvPicPr>
            <p:blipFill>
              <a:blip r:embed="rId195"/>
              <a:stretch>
                <a:fillRect/>
              </a:stretch>
            </p:blipFill>
            <p:spPr>
              <a:xfrm>
                <a:off x="6504760" y="1713307"/>
                <a:ext cx="882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66" name="Freihand 165">
                <a:extLst>
                  <a:ext uri="{FF2B5EF4-FFF2-40B4-BE49-F238E27FC236}">
                    <a16:creationId xmlns:a16="http://schemas.microsoft.com/office/drawing/2014/main" id="{7F54BE55-0F5B-48E4-A5B4-FC704EF40CC5}"/>
                  </a:ext>
                </a:extLst>
              </p14:cNvPr>
              <p14:cNvContentPartPr/>
              <p14:nvPr/>
            </p14:nvContentPartPr>
            <p14:xfrm>
              <a:off x="6614560" y="1760467"/>
              <a:ext cx="48600" cy="61920"/>
            </p14:xfrm>
          </p:contentPart>
        </mc:Choice>
        <mc:Fallback>
          <p:pic>
            <p:nvPicPr>
              <p:cNvPr id="166" name="Freihand 165">
                <a:extLst>
                  <a:ext uri="{FF2B5EF4-FFF2-40B4-BE49-F238E27FC236}">
                    <a16:creationId xmlns:a16="http://schemas.microsoft.com/office/drawing/2014/main" id="{7F54BE55-0F5B-48E4-A5B4-FC704EF40CC5}"/>
                  </a:ext>
                </a:extLst>
              </p:cNvPr>
              <p:cNvPicPr/>
              <p:nvPr/>
            </p:nvPicPr>
            <p:blipFill>
              <a:blip r:embed="rId197"/>
              <a:stretch>
                <a:fillRect/>
              </a:stretch>
            </p:blipFill>
            <p:spPr>
              <a:xfrm>
                <a:off x="6610240" y="1756147"/>
                <a:ext cx="572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67" name="Freihand 166">
                <a:extLst>
                  <a:ext uri="{FF2B5EF4-FFF2-40B4-BE49-F238E27FC236}">
                    <a16:creationId xmlns:a16="http://schemas.microsoft.com/office/drawing/2014/main" id="{71FF7B04-16E8-432C-935C-69809B670DA2}"/>
                  </a:ext>
                </a:extLst>
              </p14:cNvPr>
              <p14:cNvContentPartPr/>
              <p14:nvPr/>
            </p14:nvContentPartPr>
            <p14:xfrm>
              <a:off x="6774040" y="1612147"/>
              <a:ext cx="12240" cy="95760"/>
            </p14:xfrm>
          </p:contentPart>
        </mc:Choice>
        <mc:Fallback>
          <p:pic>
            <p:nvPicPr>
              <p:cNvPr id="167" name="Freihand 166">
                <a:extLst>
                  <a:ext uri="{FF2B5EF4-FFF2-40B4-BE49-F238E27FC236}">
                    <a16:creationId xmlns:a16="http://schemas.microsoft.com/office/drawing/2014/main" id="{71FF7B04-16E8-432C-935C-69809B670DA2}"/>
                  </a:ext>
                </a:extLst>
              </p:cNvPr>
              <p:cNvPicPr/>
              <p:nvPr/>
            </p:nvPicPr>
            <p:blipFill>
              <a:blip r:embed="rId199"/>
              <a:stretch>
                <a:fillRect/>
              </a:stretch>
            </p:blipFill>
            <p:spPr>
              <a:xfrm>
                <a:off x="6769720" y="1607827"/>
                <a:ext cx="208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68" name="Freihand 167">
                <a:extLst>
                  <a:ext uri="{FF2B5EF4-FFF2-40B4-BE49-F238E27FC236}">
                    <a16:creationId xmlns:a16="http://schemas.microsoft.com/office/drawing/2014/main" id="{D5857AFD-2BA8-4B3D-B1B4-DE03C7FD9528}"/>
                  </a:ext>
                </a:extLst>
              </p14:cNvPr>
              <p14:cNvContentPartPr/>
              <p14:nvPr/>
            </p14:nvContentPartPr>
            <p14:xfrm>
              <a:off x="6730480" y="1650307"/>
              <a:ext cx="95400" cy="14040"/>
            </p14:xfrm>
          </p:contentPart>
        </mc:Choice>
        <mc:Fallback>
          <p:pic>
            <p:nvPicPr>
              <p:cNvPr id="168" name="Freihand 167">
                <a:extLst>
                  <a:ext uri="{FF2B5EF4-FFF2-40B4-BE49-F238E27FC236}">
                    <a16:creationId xmlns:a16="http://schemas.microsoft.com/office/drawing/2014/main" id="{D5857AFD-2BA8-4B3D-B1B4-DE03C7FD9528}"/>
                  </a:ext>
                </a:extLst>
              </p:cNvPr>
              <p:cNvPicPr/>
              <p:nvPr/>
            </p:nvPicPr>
            <p:blipFill>
              <a:blip r:embed="rId201"/>
              <a:stretch>
                <a:fillRect/>
              </a:stretch>
            </p:blipFill>
            <p:spPr>
              <a:xfrm>
                <a:off x="6726160" y="1645987"/>
                <a:ext cx="1040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69" name="Freihand 168">
                <a:extLst>
                  <a:ext uri="{FF2B5EF4-FFF2-40B4-BE49-F238E27FC236}">
                    <a16:creationId xmlns:a16="http://schemas.microsoft.com/office/drawing/2014/main" id="{5CA33B0E-2396-45B5-A64C-BCA3A5920DE2}"/>
                  </a:ext>
                </a:extLst>
              </p14:cNvPr>
              <p14:cNvContentPartPr/>
              <p14:nvPr/>
            </p14:nvContentPartPr>
            <p14:xfrm>
              <a:off x="6904000" y="1495147"/>
              <a:ext cx="66240" cy="105120"/>
            </p14:xfrm>
          </p:contentPart>
        </mc:Choice>
        <mc:Fallback>
          <p:pic>
            <p:nvPicPr>
              <p:cNvPr id="169" name="Freihand 168">
                <a:extLst>
                  <a:ext uri="{FF2B5EF4-FFF2-40B4-BE49-F238E27FC236}">
                    <a16:creationId xmlns:a16="http://schemas.microsoft.com/office/drawing/2014/main" id="{5CA33B0E-2396-45B5-A64C-BCA3A5920DE2}"/>
                  </a:ext>
                </a:extLst>
              </p:cNvPr>
              <p:cNvPicPr/>
              <p:nvPr/>
            </p:nvPicPr>
            <p:blipFill>
              <a:blip r:embed="rId203"/>
              <a:stretch>
                <a:fillRect/>
              </a:stretch>
            </p:blipFill>
            <p:spPr>
              <a:xfrm>
                <a:off x="6899680" y="1490827"/>
                <a:ext cx="748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70" name="Freihand 169">
                <a:extLst>
                  <a:ext uri="{FF2B5EF4-FFF2-40B4-BE49-F238E27FC236}">
                    <a16:creationId xmlns:a16="http://schemas.microsoft.com/office/drawing/2014/main" id="{52C69B4C-5CA2-4B48-AB13-FF9C04D8988C}"/>
                  </a:ext>
                </a:extLst>
              </p14:cNvPr>
              <p14:cNvContentPartPr/>
              <p14:nvPr/>
            </p14:nvContentPartPr>
            <p14:xfrm>
              <a:off x="6909400" y="1597387"/>
              <a:ext cx="115200" cy="177480"/>
            </p14:xfrm>
          </p:contentPart>
        </mc:Choice>
        <mc:Fallback>
          <p:pic>
            <p:nvPicPr>
              <p:cNvPr id="170" name="Freihand 169">
                <a:extLst>
                  <a:ext uri="{FF2B5EF4-FFF2-40B4-BE49-F238E27FC236}">
                    <a16:creationId xmlns:a16="http://schemas.microsoft.com/office/drawing/2014/main" id="{52C69B4C-5CA2-4B48-AB13-FF9C04D8988C}"/>
                  </a:ext>
                </a:extLst>
              </p:cNvPr>
              <p:cNvPicPr/>
              <p:nvPr/>
            </p:nvPicPr>
            <p:blipFill>
              <a:blip r:embed="rId205"/>
              <a:stretch>
                <a:fillRect/>
              </a:stretch>
            </p:blipFill>
            <p:spPr>
              <a:xfrm>
                <a:off x="6905080" y="1593067"/>
                <a:ext cx="1238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71" name="Freihand 170">
                <a:extLst>
                  <a:ext uri="{FF2B5EF4-FFF2-40B4-BE49-F238E27FC236}">
                    <a16:creationId xmlns:a16="http://schemas.microsoft.com/office/drawing/2014/main" id="{D71EFCED-13E6-4A4B-92DC-299EA02B83D1}"/>
                  </a:ext>
                </a:extLst>
              </p14:cNvPr>
              <p14:cNvContentPartPr/>
              <p14:nvPr/>
            </p14:nvContentPartPr>
            <p14:xfrm>
              <a:off x="6927040" y="1689187"/>
              <a:ext cx="73800" cy="45720"/>
            </p14:xfrm>
          </p:contentPart>
        </mc:Choice>
        <mc:Fallback>
          <p:pic>
            <p:nvPicPr>
              <p:cNvPr id="171" name="Freihand 170">
                <a:extLst>
                  <a:ext uri="{FF2B5EF4-FFF2-40B4-BE49-F238E27FC236}">
                    <a16:creationId xmlns:a16="http://schemas.microsoft.com/office/drawing/2014/main" id="{D71EFCED-13E6-4A4B-92DC-299EA02B83D1}"/>
                  </a:ext>
                </a:extLst>
              </p:cNvPr>
              <p:cNvPicPr/>
              <p:nvPr/>
            </p:nvPicPr>
            <p:blipFill>
              <a:blip r:embed="rId207"/>
              <a:stretch>
                <a:fillRect/>
              </a:stretch>
            </p:blipFill>
            <p:spPr>
              <a:xfrm>
                <a:off x="6922720" y="1684867"/>
                <a:ext cx="824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72" name="Freihand 171">
                <a:extLst>
                  <a:ext uri="{FF2B5EF4-FFF2-40B4-BE49-F238E27FC236}">
                    <a16:creationId xmlns:a16="http://schemas.microsoft.com/office/drawing/2014/main" id="{2FDA6FFB-16D9-481D-B408-ED740AAA3678}"/>
                  </a:ext>
                </a:extLst>
              </p14:cNvPr>
              <p14:cNvContentPartPr/>
              <p14:nvPr/>
            </p14:nvContentPartPr>
            <p14:xfrm>
              <a:off x="7037560" y="1725547"/>
              <a:ext cx="94320" cy="86760"/>
            </p14:xfrm>
          </p:contentPart>
        </mc:Choice>
        <mc:Fallback>
          <p:pic>
            <p:nvPicPr>
              <p:cNvPr id="172" name="Freihand 171">
                <a:extLst>
                  <a:ext uri="{FF2B5EF4-FFF2-40B4-BE49-F238E27FC236}">
                    <a16:creationId xmlns:a16="http://schemas.microsoft.com/office/drawing/2014/main" id="{2FDA6FFB-16D9-481D-B408-ED740AAA3678}"/>
                  </a:ext>
                </a:extLst>
              </p:cNvPr>
              <p:cNvPicPr/>
              <p:nvPr/>
            </p:nvPicPr>
            <p:blipFill>
              <a:blip r:embed="rId209"/>
              <a:stretch>
                <a:fillRect/>
              </a:stretch>
            </p:blipFill>
            <p:spPr>
              <a:xfrm>
                <a:off x="7033240" y="1721227"/>
                <a:ext cx="1029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73" name="Freihand 172">
                <a:extLst>
                  <a:ext uri="{FF2B5EF4-FFF2-40B4-BE49-F238E27FC236}">
                    <a16:creationId xmlns:a16="http://schemas.microsoft.com/office/drawing/2014/main" id="{D0E8421D-A21E-42C7-B90E-3ACBBB5A7B30}"/>
                  </a:ext>
                </a:extLst>
              </p14:cNvPr>
              <p14:cNvContentPartPr/>
              <p14:nvPr/>
            </p14:nvContentPartPr>
            <p14:xfrm>
              <a:off x="7172560" y="1604947"/>
              <a:ext cx="105480" cy="81720"/>
            </p14:xfrm>
          </p:contentPart>
        </mc:Choice>
        <mc:Fallback>
          <p:pic>
            <p:nvPicPr>
              <p:cNvPr id="173" name="Freihand 172">
                <a:extLst>
                  <a:ext uri="{FF2B5EF4-FFF2-40B4-BE49-F238E27FC236}">
                    <a16:creationId xmlns:a16="http://schemas.microsoft.com/office/drawing/2014/main" id="{D0E8421D-A21E-42C7-B90E-3ACBBB5A7B30}"/>
                  </a:ext>
                </a:extLst>
              </p:cNvPr>
              <p:cNvPicPr/>
              <p:nvPr/>
            </p:nvPicPr>
            <p:blipFill>
              <a:blip r:embed="rId211"/>
              <a:stretch>
                <a:fillRect/>
              </a:stretch>
            </p:blipFill>
            <p:spPr>
              <a:xfrm>
                <a:off x="7168240" y="1600627"/>
                <a:ext cx="1141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74" name="Freihand 173">
                <a:extLst>
                  <a:ext uri="{FF2B5EF4-FFF2-40B4-BE49-F238E27FC236}">
                    <a16:creationId xmlns:a16="http://schemas.microsoft.com/office/drawing/2014/main" id="{5F781E6C-195D-43DE-81A9-CB59CF14AA0F}"/>
                  </a:ext>
                </a:extLst>
              </p14:cNvPr>
              <p14:cNvContentPartPr/>
              <p14:nvPr/>
            </p14:nvContentPartPr>
            <p14:xfrm>
              <a:off x="7316200" y="1436107"/>
              <a:ext cx="102600" cy="112320"/>
            </p14:xfrm>
          </p:contentPart>
        </mc:Choice>
        <mc:Fallback>
          <p:pic>
            <p:nvPicPr>
              <p:cNvPr id="174" name="Freihand 173">
                <a:extLst>
                  <a:ext uri="{FF2B5EF4-FFF2-40B4-BE49-F238E27FC236}">
                    <a16:creationId xmlns:a16="http://schemas.microsoft.com/office/drawing/2014/main" id="{5F781E6C-195D-43DE-81A9-CB59CF14AA0F}"/>
                  </a:ext>
                </a:extLst>
              </p:cNvPr>
              <p:cNvPicPr/>
              <p:nvPr/>
            </p:nvPicPr>
            <p:blipFill>
              <a:blip r:embed="rId213"/>
              <a:stretch>
                <a:fillRect/>
              </a:stretch>
            </p:blipFill>
            <p:spPr>
              <a:xfrm>
                <a:off x="7311880" y="1431787"/>
                <a:ext cx="1112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75" name="Freihand 174">
                <a:extLst>
                  <a:ext uri="{FF2B5EF4-FFF2-40B4-BE49-F238E27FC236}">
                    <a16:creationId xmlns:a16="http://schemas.microsoft.com/office/drawing/2014/main" id="{31BD8FA7-AED2-4F15-B42E-BEB61BE415D0}"/>
                  </a:ext>
                </a:extLst>
              </p14:cNvPr>
              <p14:cNvContentPartPr/>
              <p14:nvPr/>
            </p14:nvContentPartPr>
            <p14:xfrm>
              <a:off x="7340320" y="1588027"/>
              <a:ext cx="141480" cy="15120"/>
            </p14:xfrm>
          </p:contentPart>
        </mc:Choice>
        <mc:Fallback>
          <p:pic>
            <p:nvPicPr>
              <p:cNvPr id="175" name="Freihand 174">
                <a:extLst>
                  <a:ext uri="{FF2B5EF4-FFF2-40B4-BE49-F238E27FC236}">
                    <a16:creationId xmlns:a16="http://schemas.microsoft.com/office/drawing/2014/main" id="{31BD8FA7-AED2-4F15-B42E-BEB61BE415D0}"/>
                  </a:ext>
                </a:extLst>
              </p:cNvPr>
              <p:cNvPicPr/>
              <p:nvPr/>
            </p:nvPicPr>
            <p:blipFill>
              <a:blip r:embed="rId215"/>
              <a:stretch>
                <a:fillRect/>
              </a:stretch>
            </p:blipFill>
            <p:spPr>
              <a:xfrm>
                <a:off x="7336000" y="1583707"/>
                <a:ext cx="1501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76" name="Freihand 175">
                <a:extLst>
                  <a:ext uri="{FF2B5EF4-FFF2-40B4-BE49-F238E27FC236}">
                    <a16:creationId xmlns:a16="http://schemas.microsoft.com/office/drawing/2014/main" id="{36AC02CA-E6EC-4072-B3F1-6D67127DF263}"/>
                  </a:ext>
                </a:extLst>
              </p14:cNvPr>
              <p14:cNvContentPartPr/>
              <p14:nvPr/>
            </p14:nvContentPartPr>
            <p14:xfrm>
              <a:off x="7332400" y="1670827"/>
              <a:ext cx="74880" cy="102960"/>
            </p14:xfrm>
          </p:contentPart>
        </mc:Choice>
        <mc:Fallback>
          <p:pic>
            <p:nvPicPr>
              <p:cNvPr id="176" name="Freihand 175">
                <a:extLst>
                  <a:ext uri="{FF2B5EF4-FFF2-40B4-BE49-F238E27FC236}">
                    <a16:creationId xmlns:a16="http://schemas.microsoft.com/office/drawing/2014/main" id="{36AC02CA-E6EC-4072-B3F1-6D67127DF263}"/>
                  </a:ext>
                </a:extLst>
              </p:cNvPr>
              <p:cNvPicPr/>
              <p:nvPr/>
            </p:nvPicPr>
            <p:blipFill>
              <a:blip r:embed="rId217"/>
              <a:stretch>
                <a:fillRect/>
              </a:stretch>
            </p:blipFill>
            <p:spPr>
              <a:xfrm>
                <a:off x="7328080" y="1666507"/>
                <a:ext cx="835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77" name="Freihand 176">
                <a:extLst>
                  <a:ext uri="{FF2B5EF4-FFF2-40B4-BE49-F238E27FC236}">
                    <a16:creationId xmlns:a16="http://schemas.microsoft.com/office/drawing/2014/main" id="{43B4A236-A0A1-4FEC-8094-1C615251E22C}"/>
                  </a:ext>
                </a:extLst>
              </p14:cNvPr>
              <p14:cNvContentPartPr/>
              <p14:nvPr/>
            </p14:nvContentPartPr>
            <p14:xfrm>
              <a:off x="7417360" y="1719067"/>
              <a:ext cx="83160" cy="120960"/>
            </p14:xfrm>
          </p:contentPart>
        </mc:Choice>
        <mc:Fallback>
          <p:pic>
            <p:nvPicPr>
              <p:cNvPr id="177" name="Freihand 176">
                <a:extLst>
                  <a:ext uri="{FF2B5EF4-FFF2-40B4-BE49-F238E27FC236}">
                    <a16:creationId xmlns:a16="http://schemas.microsoft.com/office/drawing/2014/main" id="{43B4A236-A0A1-4FEC-8094-1C615251E22C}"/>
                  </a:ext>
                </a:extLst>
              </p:cNvPr>
              <p:cNvPicPr/>
              <p:nvPr/>
            </p:nvPicPr>
            <p:blipFill>
              <a:blip r:embed="rId219"/>
              <a:stretch>
                <a:fillRect/>
              </a:stretch>
            </p:blipFill>
            <p:spPr>
              <a:xfrm>
                <a:off x="7413040" y="1714747"/>
                <a:ext cx="918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78" name="Freihand 177">
                <a:extLst>
                  <a:ext uri="{FF2B5EF4-FFF2-40B4-BE49-F238E27FC236}">
                    <a16:creationId xmlns:a16="http://schemas.microsoft.com/office/drawing/2014/main" id="{83B8C4C4-029F-4706-AD52-09D873F91D3A}"/>
                  </a:ext>
                </a:extLst>
              </p14:cNvPr>
              <p14:cNvContentPartPr/>
              <p14:nvPr/>
            </p14:nvContentPartPr>
            <p14:xfrm>
              <a:off x="7593040" y="1585507"/>
              <a:ext cx="19080" cy="70200"/>
            </p14:xfrm>
          </p:contentPart>
        </mc:Choice>
        <mc:Fallback>
          <p:pic>
            <p:nvPicPr>
              <p:cNvPr id="178" name="Freihand 177">
                <a:extLst>
                  <a:ext uri="{FF2B5EF4-FFF2-40B4-BE49-F238E27FC236}">
                    <a16:creationId xmlns:a16="http://schemas.microsoft.com/office/drawing/2014/main" id="{83B8C4C4-029F-4706-AD52-09D873F91D3A}"/>
                  </a:ext>
                </a:extLst>
              </p:cNvPr>
              <p:cNvPicPr/>
              <p:nvPr/>
            </p:nvPicPr>
            <p:blipFill>
              <a:blip r:embed="rId221"/>
              <a:stretch>
                <a:fillRect/>
              </a:stretch>
            </p:blipFill>
            <p:spPr>
              <a:xfrm>
                <a:off x="7588720" y="1581187"/>
                <a:ext cx="277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79" name="Freihand 178">
                <a:extLst>
                  <a:ext uri="{FF2B5EF4-FFF2-40B4-BE49-F238E27FC236}">
                    <a16:creationId xmlns:a16="http://schemas.microsoft.com/office/drawing/2014/main" id="{BA1BA2C5-68A9-4938-889E-95897AEE18D3}"/>
                  </a:ext>
                </a:extLst>
              </p14:cNvPr>
              <p14:cNvContentPartPr/>
              <p14:nvPr/>
            </p14:nvContentPartPr>
            <p14:xfrm>
              <a:off x="7558480" y="1612867"/>
              <a:ext cx="78840" cy="22680"/>
            </p14:xfrm>
          </p:contentPart>
        </mc:Choice>
        <mc:Fallback>
          <p:pic>
            <p:nvPicPr>
              <p:cNvPr id="179" name="Freihand 178">
                <a:extLst>
                  <a:ext uri="{FF2B5EF4-FFF2-40B4-BE49-F238E27FC236}">
                    <a16:creationId xmlns:a16="http://schemas.microsoft.com/office/drawing/2014/main" id="{BA1BA2C5-68A9-4938-889E-95897AEE18D3}"/>
                  </a:ext>
                </a:extLst>
              </p:cNvPr>
              <p:cNvPicPr/>
              <p:nvPr/>
            </p:nvPicPr>
            <p:blipFill>
              <a:blip r:embed="rId223"/>
              <a:stretch>
                <a:fillRect/>
              </a:stretch>
            </p:blipFill>
            <p:spPr>
              <a:xfrm>
                <a:off x="7554160" y="1608547"/>
                <a:ext cx="874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80" name="Freihand 179">
                <a:extLst>
                  <a:ext uri="{FF2B5EF4-FFF2-40B4-BE49-F238E27FC236}">
                    <a16:creationId xmlns:a16="http://schemas.microsoft.com/office/drawing/2014/main" id="{BE878C3E-C3A8-425A-BCCA-AFF3347F613B}"/>
                  </a:ext>
                </a:extLst>
              </p14:cNvPr>
              <p14:cNvContentPartPr/>
              <p14:nvPr/>
            </p14:nvContentPartPr>
            <p14:xfrm>
              <a:off x="7832080" y="1690267"/>
              <a:ext cx="169560" cy="30240"/>
            </p14:xfrm>
          </p:contentPart>
        </mc:Choice>
        <mc:Fallback>
          <p:pic>
            <p:nvPicPr>
              <p:cNvPr id="180" name="Freihand 179">
                <a:extLst>
                  <a:ext uri="{FF2B5EF4-FFF2-40B4-BE49-F238E27FC236}">
                    <a16:creationId xmlns:a16="http://schemas.microsoft.com/office/drawing/2014/main" id="{BE878C3E-C3A8-425A-BCCA-AFF3347F613B}"/>
                  </a:ext>
                </a:extLst>
              </p:cNvPr>
              <p:cNvPicPr/>
              <p:nvPr/>
            </p:nvPicPr>
            <p:blipFill>
              <a:blip r:embed="rId225"/>
              <a:stretch>
                <a:fillRect/>
              </a:stretch>
            </p:blipFill>
            <p:spPr>
              <a:xfrm>
                <a:off x="7827760" y="1685947"/>
                <a:ext cx="1782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81" name="Freihand 180">
                <a:extLst>
                  <a:ext uri="{FF2B5EF4-FFF2-40B4-BE49-F238E27FC236}">
                    <a16:creationId xmlns:a16="http://schemas.microsoft.com/office/drawing/2014/main" id="{656ECF09-FA59-40BD-82C8-444AD1F22292}"/>
                  </a:ext>
                </a:extLst>
              </p14:cNvPr>
              <p14:cNvContentPartPr/>
              <p14:nvPr/>
            </p14:nvContentPartPr>
            <p14:xfrm>
              <a:off x="8032960" y="1680547"/>
              <a:ext cx="25200" cy="18360"/>
            </p14:xfrm>
          </p:contentPart>
        </mc:Choice>
        <mc:Fallback>
          <p:pic>
            <p:nvPicPr>
              <p:cNvPr id="181" name="Freihand 180">
                <a:extLst>
                  <a:ext uri="{FF2B5EF4-FFF2-40B4-BE49-F238E27FC236}">
                    <a16:creationId xmlns:a16="http://schemas.microsoft.com/office/drawing/2014/main" id="{656ECF09-FA59-40BD-82C8-444AD1F22292}"/>
                  </a:ext>
                </a:extLst>
              </p:cNvPr>
              <p:cNvPicPr/>
              <p:nvPr/>
            </p:nvPicPr>
            <p:blipFill>
              <a:blip r:embed="rId227"/>
              <a:stretch>
                <a:fillRect/>
              </a:stretch>
            </p:blipFill>
            <p:spPr>
              <a:xfrm>
                <a:off x="8028640" y="1676227"/>
                <a:ext cx="338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82" name="Freihand 181">
                <a:extLst>
                  <a:ext uri="{FF2B5EF4-FFF2-40B4-BE49-F238E27FC236}">
                    <a16:creationId xmlns:a16="http://schemas.microsoft.com/office/drawing/2014/main" id="{45EFFC34-47D7-4CE7-A25B-760C59F986E9}"/>
                  </a:ext>
                </a:extLst>
              </p14:cNvPr>
              <p14:cNvContentPartPr/>
              <p14:nvPr/>
            </p14:nvContentPartPr>
            <p14:xfrm>
              <a:off x="8085160" y="1559587"/>
              <a:ext cx="9360" cy="80280"/>
            </p14:xfrm>
          </p:contentPart>
        </mc:Choice>
        <mc:Fallback>
          <p:pic>
            <p:nvPicPr>
              <p:cNvPr id="182" name="Freihand 181">
                <a:extLst>
                  <a:ext uri="{FF2B5EF4-FFF2-40B4-BE49-F238E27FC236}">
                    <a16:creationId xmlns:a16="http://schemas.microsoft.com/office/drawing/2014/main" id="{45EFFC34-47D7-4CE7-A25B-760C59F986E9}"/>
                  </a:ext>
                </a:extLst>
              </p:cNvPr>
              <p:cNvPicPr/>
              <p:nvPr/>
            </p:nvPicPr>
            <p:blipFill>
              <a:blip r:embed="rId229"/>
              <a:stretch>
                <a:fillRect/>
              </a:stretch>
            </p:blipFill>
            <p:spPr>
              <a:xfrm>
                <a:off x="8080840" y="1555267"/>
                <a:ext cx="180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83" name="Freihand 182">
                <a:extLst>
                  <a:ext uri="{FF2B5EF4-FFF2-40B4-BE49-F238E27FC236}">
                    <a16:creationId xmlns:a16="http://schemas.microsoft.com/office/drawing/2014/main" id="{FCE601A5-1BF9-48D3-8942-31C6E2C4F58C}"/>
                  </a:ext>
                </a:extLst>
              </p14:cNvPr>
              <p14:cNvContentPartPr/>
              <p14:nvPr/>
            </p14:nvContentPartPr>
            <p14:xfrm>
              <a:off x="8052040" y="1580107"/>
              <a:ext cx="89280" cy="15480"/>
            </p14:xfrm>
          </p:contentPart>
        </mc:Choice>
        <mc:Fallback>
          <p:pic>
            <p:nvPicPr>
              <p:cNvPr id="183" name="Freihand 182">
                <a:extLst>
                  <a:ext uri="{FF2B5EF4-FFF2-40B4-BE49-F238E27FC236}">
                    <a16:creationId xmlns:a16="http://schemas.microsoft.com/office/drawing/2014/main" id="{FCE601A5-1BF9-48D3-8942-31C6E2C4F58C}"/>
                  </a:ext>
                </a:extLst>
              </p:cNvPr>
              <p:cNvPicPr/>
              <p:nvPr/>
            </p:nvPicPr>
            <p:blipFill>
              <a:blip r:embed="rId231"/>
              <a:stretch>
                <a:fillRect/>
              </a:stretch>
            </p:blipFill>
            <p:spPr>
              <a:xfrm>
                <a:off x="8047720" y="1575787"/>
                <a:ext cx="979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84" name="Freihand 183">
                <a:extLst>
                  <a:ext uri="{FF2B5EF4-FFF2-40B4-BE49-F238E27FC236}">
                    <a16:creationId xmlns:a16="http://schemas.microsoft.com/office/drawing/2014/main" id="{A49271A7-DBA4-4F08-9661-083FCD52C479}"/>
                  </a:ext>
                </a:extLst>
              </p14:cNvPr>
              <p14:cNvContentPartPr/>
              <p14:nvPr/>
            </p14:nvContentPartPr>
            <p14:xfrm>
              <a:off x="8188120" y="1449427"/>
              <a:ext cx="71640" cy="102600"/>
            </p14:xfrm>
          </p:contentPart>
        </mc:Choice>
        <mc:Fallback>
          <p:pic>
            <p:nvPicPr>
              <p:cNvPr id="184" name="Freihand 183">
                <a:extLst>
                  <a:ext uri="{FF2B5EF4-FFF2-40B4-BE49-F238E27FC236}">
                    <a16:creationId xmlns:a16="http://schemas.microsoft.com/office/drawing/2014/main" id="{A49271A7-DBA4-4F08-9661-083FCD52C479}"/>
                  </a:ext>
                </a:extLst>
              </p:cNvPr>
              <p:cNvPicPr/>
              <p:nvPr/>
            </p:nvPicPr>
            <p:blipFill>
              <a:blip r:embed="rId233"/>
              <a:stretch>
                <a:fillRect/>
              </a:stretch>
            </p:blipFill>
            <p:spPr>
              <a:xfrm>
                <a:off x="8183800" y="1445107"/>
                <a:ext cx="802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85" name="Freihand 184">
                <a:extLst>
                  <a:ext uri="{FF2B5EF4-FFF2-40B4-BE49-F238E27FC236}">
                    <a16:creationId xmlns:a16="http://schemas.microsoft.com/office/drawing/2014/main" id="{B6CDB2F4-0D63-4428-8F7E-EDB1FCD2B470}"/>
                  </a:ext>
                </a:extLst>
              </p14:cNvPr>
              <p14:cNvContentPartPr/>
              <p14:nvPr/>
            </p14:nvContentPartPr>
            <p14:xfrm>
              <a:off x="8191360" y="1547707"/>
              <a:ext cx="140040" cy="36000"/>
            </p14:xfrm>
          </p:contentPart>
        </mc:Choice>
        <mc:Fallback>
          <p:pic>
            <p:nvPicPr>
              <p:cNvPr id="185" name="Freihand 184">
                <a:extLst>
                  <a:ext uri="{FF2B5EF4-FFF2-40B4-BE49-F238E27FC236}">
                    <a16:creationId xmlns:a16="http://schemas.microsoft.com/office/drawing/2014/main" id="{B6CDB2F4-0D63-4428-8F7E-EDB1FCD2B470}"/>
                  </a:ext>
                </a:extLst>
              </p:cNvPr>
              <p:cNvPicPr/>
              <p:nvPr/>
            </p:nvPicPr>
            <p:blipFill>
              <a:blip r:embed="rId235"/>
              <a:stretch>
                <a:fillRect/>
              </a:stretch>
            </p:blipFill>
            <p:spPr>
              <a:xfrm>
                <a:off x="8187040" y="1543387"/>
                <a:ext cx="1486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86" name="Freihand 185">
                <a:extLst>
                  <a:ext uri="{FF2B5EF4-FFF2-40B4-BE49-F238E27FC236}">
                    <a16:creationId xmlns:a16="http://schemas.microsoft.com/office/drawing/2014/main" id="{A0C6D852-2FBB-4B22-95CF-979AD3AE2ADB}"/>
                  </a:ext>
                </a:extLst>
              </p14:cNvPr>
              <p14:cNvContentPartPr/>
              <p14:nvPr/>
            </p14:nvContentPartPr>
            <p14:xfrm>
              <a:off x="8181280" y="1646347"/>
              <a:ext cx="87840" cy="112320"/>
            </p14:xfrm>
          </p:contentPart>
        </mc:Choice>
        <mc:Fallback>
          <p:pic>
            <p:nvPicPr>
              <p:cNvPr id="186" name="Freihand 185">
                <a:extLst>
                  <a:ext uri="{FF2B5EF4-FFF2-40B4-BE49-F238E27FC236}">
                    <a16:creationId xmlns:a16="http://schemas.microsoft.com/office/drawing/2014/main" id="{A0C6D852-2FBB-4B22-95CF-979AD3AE2ADB}"/>
                  </a:ext>
                </a:extLst>
              </p:cNvPr>
              <p:cNvPicPr/>
              <p:nvPr/>
            </p:nvPicPr>
            <p:blipFill>
              <a:blip r:embed="rId237"/>
              <a:stretch>
                <a:fillRect/>
              </a:stretch>
            </p:blipFill>
            <p:spPr>
              <a:xfrm>
                <a:off x="8176960" y="1642027"/>
                <a:ext cx="964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03" name="Freihand 202">
                <a:extLst>
                  <a:ext uri="{FF2B5EF4-FFF2-40B4-BE49-F238E27FC236}">
                    <a16:creationId xmlns:a16="http://schemas.microsoft.com/office/drawing/2014/main" id="{BB66DE65-E73D-4A21-B2DC-F1CE7948DC22}"/>
                  </a:ext>
                </a:extLst>
              </p14:cNvPr>
              <p14:cNvContentPartPr/>
              <p14:nvPr/>
            </p14:nvContentPartPr>
            <p14:xfrm>
              <a:off x="9443800" y="243413"/>
              <a:ext cx="50760" cy="150840"/>
            </p14:xfrm>
          </p:contentPart>
        </mc:Choice>
        <mc:Fallback>
          <p:pic>
            <p:nvPicPr>
              <p:cNvPr id="203" name="Freihand 202">
                <a:extLst>
                  <a:ext uri="{FF2B5EF4-FFF2-40B4-BE49-F238E27FC236}">
                    <a16:creationId xmlns:a16="http://schemas.microsoft.com/office/drawing/2014/main" id="{BB66DE65-E73D-4A21-B2DC-F1CE7948DC22}"/>
                  </a:ext>
                </a:extLst>
              </p:cNvPr>
              <p:cNvPicPr/>
              <p:nvPr/>
            </p:nvPicPr>
            <p:blipFill>
              <a:blip r:embed="rId239"/>
              <a:stretch>
                <a:fillRect/>
              </a:stretch>
            </p:blipFill>
            <p:spPr>
              <a:xfrm>
                <a:off x="9439480" y="239093"/>
                <a:ext cx="594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04" name="Freihand 203">
                <a:extLst>
                  <a:ext uri="{FF2B5EF4-FFF2-40B4-BE49-F238E27FC236}">
                    <a16:creationId xmlns:a16="http://schemas.microsoft.com/office/drawing/2014/main" id="{0E4558ED-D830-4C1D-B59C-971E7899EC93}"/>
                  </a:ext>
                </a:extLst>
              </p14:cNvPr>
              <p14:cNvContentPartPr/>
              <p14:nvPr/>
            </p14:nvContentPartPr>
            <p14:xfrm>
              <a:off x="9553960" y="241613"/>
              <a:ext cx="233280" cy="39240"/>
            </p14:xfrm>
          </p:contentPart>
        </mc:Choice>
        <mc:Fallback>
          <p:pic>
            <p:nvPicPr>
              <p:cNvPr id="204" name="Freihand 203">
                <a:extLst>
                  <a:ext uri="{FF2B5EF4-FFF2-40B4-BE49-F238E27FC236}">
                    <a16:creationId xmlns:a16="http://schemas.microsoft.com/office/drawing/2014/main" id="{0E4558ED-D830-4C1D-B59C-971E7899EC93}"/>
                  </a:ext>
                </a:extLst>
              </p:cNvPr>
              <p:cNvPicPr/>
              <p:nvPr/>
            </p:nvPicPr>
            <p:blipFill>
              <a:blip r:embed="rId241"/>
              <a:stretch>
                <a:fillRect/>
              </a:stretch>
            </p:blipFill>
            <p:spPr>
              <a:xfrm>
                <a:off x="9549640" y="237293"/>
                <a:ext cx="2419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05" name="Freihand 204">
                <a:extLst>
                  <a:ext uri="{FF2B5EF4-FFF2-40B4-BE49-F238E27FC236}">
                    <a16:creationId xmlns:a16="http://schemas.microsoft.com/office/drawing/2014/main" id="{971D2B08-AA64-4904-B38D-CCA86DCAC8BE}"/>
                  </a:ext>
                </a:extLst>
              </p14:cNvPr>
              <p14:cNvContentPartPr/>
              <p14:nvPr/>
            </p14:nvContentPartPr>
            <p14:xfrm>
              <a:off x="9788320" y="228653"/>
              <a:ext cx="116640" cy="163800"/>
            </p14:xfrm>
          </p:contentPart>
        </mc:Choice>
        <mc:Fallback>
          <p:pic>
            <p:nvPicPr>
              <p:cNvPr id="205" name="Freihand 204">
                <a:extLst>
                  <a:ext uri="{FF2B5EF4-FFF2-40B4-BE49-F238E27FC236}">
                    <a16:creationId xmlns:a16="http://schemas.microsoft.com/office/drawing/2014/main" id="{971D2B08-AA64-4904-B38D-CCA86DCAC8BE}"/>
                  </a:ext>
                </a:extLst>
              </p:cNvPr>
              <p:cNvPicPr/>
              <p:nvPr/>
            </p:nvPicPr>
            <p:blipFill>
              <a:blip r:embed="rId243"/>
              <a:stretch>
                <a:fillRect/>
              </a:stretch>
            </p:blipFill>
            <p:spPr>
              <a:xfrm>
                <a:off x="9784000" y="224333"/>
                <a:ext cx="1252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06" name="Freihand 205">
                <a:extLst>
                  <a:ext uri="{FF2B5EF4-FFF2-40B4-BE49-F238E27FC236}">
                    <a16:creationId xmlns:a16="http://schemas.microsoft.com/office/drawing/2014/main" id="{607DA9EF-EB2D-4A2C-BD65-D8CAEDBD8F34}"/>
                  </a:ext>
                </a:extLst>
              </p14:cNvPr>
              <p14:cNvContentPartPr/>
              <p14:nvPr/>
            </p14:nvContentPartPr>
            <p14:xfrm>
              <a:off x="9918640" y="197693"/>
              <a:ext cx="360" cy="360"/>
            </p14:xfrm>
          </p:contentPart>
        </mc:Choice>
        <mc:Fallback>
          <p:pic>
            <p:nvPicPr>
              <p:cNvPr id="206" name="Freihand 205">
                <a:extLst>
                  <a:ext uri="{FF2B5EF4-FFF2-40B4-BE49-F238E27FC236}">
                    <a16:creationId xmlns:a16="http://schemas.microsoft.com/office/drawing/2014/main" id="{607DA9EF-EB2D-4A2C-BD65-D8CAEDBD8F34}"/>
                  </a:ext>
                </a:extLst>
              </p:cNvPr>
              <p:cNvPicPr/>
              <p:nvPr/>
            </p:nvPicPr>
            <p:blipFill>
              <a:blip r:embed="rId169"/>
              <a:stretch>
                <a:fillRect/>
              </a:stretch>
            </p:blipFill>
            <p:spPr>
              <a:xfrm>
                <a:off x="9914320" y="19337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07" name="Freihand 206">
                <a:extLst>
                  <a:ext uri="{FF2B5EF4-FFF2-40B4-BE49-F238E27FC236}">
                    <a16:creationId xmlns:a16="http://schemas.microsoft.com/office/drawing/2014/main" id="{C40FF9A2-681C-4235-8120-094B486EB250}"/>
                  </a:ext>
                </a:extLst>
              </p14:cNvPr>
              <p14:cNvContentPartPr/>
              <p14:nvPr/>
            </p14:nvContentPartPr>
            <p14:xfrm>
              <a:off x="9918280" y="241253"/>
              <a:ext cx="63720" cy="148680"/>
            </p14:xfrm>
          </p:contentPart>
        </mc:Choice>
        <mc:Fallback>
          <p:pic>
            <p:nvPicPr>
              <p:cNvPr id="207" name="Freihand 206">
                <a:extLst>
                  <a:ext uri="{FF2B5EF4-FFF2-40B4-BE49-F238E27FC236}">
                    <a16:creationId xmlns:a16="http://schemas.microsoft.com/office/drawing/2014/main" id="{C40FF9A2-681C-4235-8120-094B486EB250}"/>
                  </a:ext>
                </a:extLst>
              </p:cNvPr>
              <p:cNvPicPr/>
              <p:nvPr/>
            </p:nvPicPr>
            <p:blipFill>
              <a:blip r:embed="rId246"/>
              <a:stretch>
                <a:fillRect/>
              </a:stretch>
            </p:blipFill>
            <p:spPr>
              <a:xfrm>
                <a:off x="9913960" y="236933"/>
                <a:ext cx="723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08" name="Freihand 207">
                <a:extLst>
                  <a:ext uri="{FF2B5EF4-FFF2-40B4-BE49-F238E27FC236}">
                    <a16:creationId xmlns:a16="http://schemas.microsoft.com/office/drawing/2014/main" id="{ACCD7716-90FF-4B47-8065-E06C63626F7F}"/>
                  </a:ext>
                </a:extLst>
              </p14:cNvPr>
              <p14:cNvContentPartPr/>
              <p14:nvPr/>
            </p14:nvContentPartPr>
            <p14:xfrm>
              <a:off x="9997120" y="237653"/>
              <a:ext cx="123480" cy="76680"/>
            </p14:xfrm>
          </p:contentPart>
        </mc:Choice>
        <mc:Fallback>
          <p:pic>
            <p:nvPicPr>
              <p:cNvPr id="208" name="Freihand 207">
                <a:extLst>
                  <a:ext uri="{FF2B5EF4-FFF2-40B4-BE49-F238E27FC236}">
                    <a16:creationId xmlns:a16="http://schemas.microsoft.com/office/drawing/2014/main" id="{ACCD7716-90FF-4B47-8065-E06C63626F7F}"/>
                  </a:ext>
                </a:extLst>
              </p:cNvPr>
              <p:cNvPicPr/>
              <p:nvPr/>
            </p:nvPicPr>
            <p:blipFill>
              <a:blip r:embed="rId248"/>
              <a:stretch>
                <a:fillRect/>
              </a:stretch>
            </p:blipFill>
            <p:spPr>
              <a:xfrm>
                <a:off x="9992800" y="233333"/>
                <a:ext cx="1321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09" name="Freihand 208">
                <a:extLst>
                  <a:ext uri="{FF2B5EF4-FFF2-40B4-BE49-F238E27FC236}">
                    <a16:creationId xmlns:a16="http://schemas.microsoft.com/office/drawing/2014/main" id="{A87BF3CF-6BC9-4C9E-9633-35E336CB24F2}"/>
                  </a:ext>
                </a:extLst>
              </p14:cNvPr>
              <p14:cNvContentPartPr/>
              <p14:nvPr/>
            </p14:nvContentPartPr>
            <p14:xfrm>
              <a:off x="10122760" y="193013"/>
              <a:ext cx="183240" cy="99720"/>
            </p14:xfrm>
          </p:contentPart>
        </mc:Choice>
        <mc:Fallback>
          <p:pic>
            <p:nvPicPr>
              <p:cNvPr id="209" name="Freihand 208">
                <a:extLst>
                  <a:ext uri="{FF2B5EF4-FFF2-40B4-BE49-F238E27FC236}">
                    <a16:creationId xmlns:a16="http://schemas.microsoft.com/office/drawing/2014/main" id="{A87BF3CF-6BC9-4C9E-9633-35E336CB24F2}"/>
                  </a:ext>
                </a:extLst>
              </p:cNvPr>
              <p:cNvPicPr/>
              <p:nvPr/>
            </p:nvPicPr>
            <p:blipFill>
              <a:blip r:embed="rId250"/>
              <a:stretch>
                <a:fillRect/>
              </a:stretch>
            </p:blipFill>
            <p:spPr>
              <a:xfrm>
                <a:off x="10118440" y="188693"/>
                <a:ext cx="1918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10" name="Freihand 209">
                <a:extLst>
                  <a:ext uri="{FF2B5EF4-FFF2-40B4-BE49-F238E27FC236}">
                    <a16:creationId xmlns:a16="http://schemas.microsoft.com/office/drawing/2014/main" id="{BAE3E21B-A36F-4060-BB31-56DCD299FBF0}"/>
                  </a:ext>
                </a:extLst>
              </p14:cNvPr>
              <p14:cNvContentPartPr/>
              <p14:nvPr/>
            </p14:nvContentPartPr>
            <p14:xfrm>
              <a:off x="9566920" y="162053"/>
              <a:ext cx="103320" cy="18720"/>
            </p14:xfrm>
          </p:contentPart>
        </mc:Choice>
        <mc:Fallback>
          <p:pic>
            <p:nvPicPr>
              <p:cNvPr id="210" name="Freihand 209">
                <a:extLst>
                  <a:ext uri="{FF2B5EF4-FFF2-40B4-BE49-F238E27FC236}">
                    <a16:creationId xmlns:a16="http://schemas.microsoft.com/office/drawing/2014/main" id="{BAE3E21B-A36F-4060-BB31-56DCD299FBF0}"/>
                  </a:ext>
                </a:extLst>
              </p:cNvPr>
              <p:cNvPicPr/>
              <p:nvPr/>
            </p:nvPicPr>
            <p:blipFill>
              <a:blip r:embed="rId252"/>
              <a:stretch>
                <a:fillRect/>
              </a:stretch>
            </p:blipFill>
            <p:spPr>
              <a:xfrm>
                <a:off x="9562600" y="157733"/>
                <a:ext cx="1119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13" name="Freihand 212">
                <a:extLst>
                  <a:ext uri="{FF2B5EF4-FFF2-40B4-BE49-F238E27FC236}">
                    <a16:creationId xmlns:a16="http://schemas.microsoft.com/office/drawing/2014/main" id="{D7F935FF-53F5-4672-A00A-A034F1262C33}"/>
                  </a:ext>
                </a:extLst>
              </p14:cNvPr>
              <p14:cNvContentPartPr/>
              <p14:nvPr/>
            </p14:nvContentPartPr>
            <p14:xfrm>
              <a:off x="10511200" y="136493"/>
              <a:ext cx="131760" cy="143640"/>
            </p14:xfrm>
          </p:contentPart>
        </mc:Choice>
        <mc:Fallback>
          <p:pic>
            <p:nvPicPr>
              <p:cNvPr id="213" name="Freihand 212">
                <a:extLst>
                  <a:ext uri="{FF2B5EF4-FFF2-40B4-BE49-F238E27FC236}">
                    <a16:creationId xmlns:a16="http://schemas.microsoft.com/office/drawing/2014/main" id="{D7F935FF-53F5-4672-A00A-A034F1262C33}"/>
                  </a:ext>
                </a:extLst>
              </p:cNvPr>
              <p:cNvPicPr/>
              <p:nvPr/>
            </p:nvPicPr>
            <p:blipFill>
              <a:blip r:embed="rId254"/>
              <a:stretch>
                <a:fillRect/>
              </a:stretch>
            </p:blipFill>
            <p:spPr>
              <a:xfrm>
                <a:off x="10506880" y="132173"/>
                <a:ext cx="1404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14" name="Freihand 213">
                <a:extLst>
                  <a:ext uri="{FF2B5EF4-FFF2-40B4-BE49-F238E27FC236}">
                    <a16:creationId xmlns:a16="http://schemas.microsoft.com/office/drawing/2014/main" id="{6A2E0FC5-9293-4C43-AA81-927B8D7B2EDA}"/>
                  </a:ext>
                </a:extLst>
              </p14:cNvPr>
              <p14:cNvContentPartPr/>
              <p14:nvPr/>
            </p14:nvContentPartPr>
            <p14:xfrm>
              <a:off x="10670320" y="132893"/>
              <a:ext cx="97200" cy="155160"/>
            </p14:xfrm>
          </p:contentPart>
        </mc:Choice>
        <mc:Fallback>
          <p:pic>
            <p:nvPicPr>
              <p:cNvPr id="214" name="Freihand 213">
                <a:extLst>
                  <a:ext uri="{FF2B5EF4-FFF2-40B4-BE49-F238E27FC236}">
                    <a16:creationId xmlns:a16="http://schemas.microsoft.com/office/drawing/2014/main" id="{6A2E0FC5-9293-4C43-AA81-927B8D7B2EDA}"/>
                  </a:ext>
                </a:extLst>
              </p:cNvPr>
              <p:cNvPicPr/>
              <p:nvPr/>
            </p:nvPicPr>
            <p:blipFill>
              <a:blip r:embed="rId256"/>
              <a:stretch>
                <a:fillRect/>
              </a:stretch>
            </p:blipFill>
            <p:spPr>
              <a:xfrm>
                <a:off x="10666000" y="128573"/>
                <a:ext cx="1058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15" name="Freihand 214">
                <a:extLst>
                  <a:ext uri="{FF2B5EF4-FFF2-40B4-BE49-F238E27FC236}">
                    <a16:creationId xmlns:a16="http://schemas.microsoft.com/office/drawing/2014/main" id="{29FF60AF-8BBA-4419-A787-526900605559}"/>
                  </a:ext>
                </a:extLst>
              </p14:cNvPr>
              <p14:cNvContentPartPr/>
              <p14:nvPr/>
            </p14:nvContentPartPr>
            <p14:xfrm>
              <a:off x="10780840" y="117413"/>
              <a:ext cx="174960" cy="143280"/>
            </p14:xfrm>
          </p:contentPart>
        </mc:Choice>
        <mc:Fallback>
          <p:pic>
            <p:nvPicPr>
              <p:cNvPr id="215" name="Freihand 214">
                <a:extLst>
                  <a:ext uri="{FF2B5EF4-FFF2-40B4-BE49-F238E27FC236}">
                    <a16:creationId xmlns:a16="http://schemas.microsoft.com/office/drawing/2014/main" id="{29FF60AF-8BBA-4419-A787-526900605559}"/>
                  </a:ext>
                </a:extLst>
              </p:cNvPr>
              <p:cNvPicPr/>
              <p:nvPr/>
            </p:nvPicPr>
            <p:blipFill>
              <a:blip r:embed="rId258"/>
              <a:stretch>
                <a:fillRect/>
              </a:stretch>
            </p:blipFill>
            <p:spPr>
              <a:xfrm>
                <a:off x="10776520" y="113093"/>
                <a:ext cx="1836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16" name="Freihand 215">
                <a:extLst>
                  <a:ext uri="{FF2B5EF4-FFF2-40B4-BE49-F238E27FC236}">
                    <a16:creationId xmlns:a16="http://schemas.microsoft.com/office/drawing/2014/main" id="{7A257612-06E9-4596-93FC-8AB391225AB6}"/>
                  </a:ext>
                </a:extLst>
              </p14:cNvPr>
              <p14:cNvContentPartPr/>
              <p14:nvPr/>
            </p14:nvContentPartPr>
            <p14:xfrm>
              <a:off x="10653400" y="68093"/>
              <a:ext cx="28440" cy="6480"/>
            </p14:xfrm>
          </p:contentPart>
        </mc:Choice>
        <mc:Fallback>
          <p:pic>
            <p:nvPicPr>
              <p:cNvPr id="216" name="Freihand 215">
                <a:extLst>
                  <a:ext uri="{FF2B5EF4-FFF2-40B4-BE49-F238E27FC236}">
                    <a16:creationId xmlns:a16="http://schemas.microsoft.com/office/drawing/2014/main" id="{7A257612-06E9-4596-93FC-8AB391225AB6}"/>
                  </a:ext>
                </a:extLst>
              </p:cNvPr>
              <p:cNvPicPr/>
              <p:nvPr/>
            </p:nvPicPr>
            <p:blipFill>
              <a:blip r:embed="rId260"/>
              <a:stretch>
                <a:fillRect/>
              </a:stretch>
            </p:blipFill>
            <p:spPr>
              <a:xfrm>
                <a:off x="10649080" y="63773"/>
                <a:ext cx="370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17" name="Freihand 216">
                <a:extLst>
                  <a:ext uri="{FF2B5EF4-FFF2-40B4-BE49-F238E27FC236}">
                    <a16:creationId xmlns:a16="http://schemas.microsoft.com/office/drawing/2014/main" id="{4484FAE7-F489-4465-B10A-6CA4CAA42C52}"/>
                  </a:ext>
                </a:extLst>
              </p14:cNvPr>
              <p14:cNvContentPartPr/>
              <p14:nvPr/>
            </p14:nvContentPartPr>
            <p14:xfrm>
              <a:off x="10982080" y="114533"/>
              <a:ext cx="414000" cy="142560"/>
            </p14:xfrm>
          </p:contentPart>
        </mc:Choice>
        <mc:Fallback>
          <p:pic>
            <p:nvPicPr>
              <p:cNvPr id="217" name="Freihand 216">
                <a:extLst>
                  <a:ext uri="{FF2B5EF4-FFF2-40B4-BE49-F238E27FC236}">
                    <a16:creationId xmlns:a16="http://schemas.microsoft.com/office/drawing/2014/main" id="{4484FAE7-F489-4465-B10A-6CA4CAA42C52}"/>
                  </a:ext>
                </a:extLst>
              </p:cNvPr>
              <p:cNvPicPr/>
              <p:nvPr/>
            </p:nvPicPr>
            <p:blipFill>
              <a:blip r:embed="rId262"/>
              <a:stretch>
                <a:fillRect/>
              </a:stretch>
            </p:blipFill>
            <p:spPr>
              <a:xfrm>
                <a:off x="10977760" y="110213"/>
                <a:ext cx="4226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22" name="Freihand 221">
                <a:extLst>
                  <a:ext uri="{FF2B5EF4-FFF2-40B4-BE49-F238E27FC236}">
                    <a16:creationId xmlns:a16="http://schemas.microsoft.com/office/drawing/2014/main" id="{95CBF299-CF1A-495C-BA56-A9BF8ECF8469}"/>
                  </a:ext>
                </a:extLst>
              </p14:cNvPr>
              <p14:cNvContentPartPr/>
              <p14:nvPr/>
            </p14:nvContentPartPr>
            <p14:xfrm>
              <a:off x="8903800" y="909053"/>
              <a:ext cx="186120" cy="5400"/>
            </p14:xfrm>
          </p:contentPart>
        </mc:Choice>
        <mc:Fallback>
          <p:pic>
            <p:nvPicPr>
              <p:cNvPr id="222" name="Freihand 221">
                <a:extLst>
                  <a:ext uri="{FF2B5EF4-FFF2-40B4-BE49-F238E27FC236}">
                    <a16:creationId xmlns:a16="http://schemas.microsoft.com/office/drawing/2014/main" id="{95CBF299-CF1A-495C-BA56-A9BF8ECF8469}"/>
                  </a:ext>
                </a:extLst>
              </p:cNvPr>
              <p:cNvPicPr/>
              <p:nvPr/>
            </p:nvPicPr>
            <p:blipFill>
              <a:blip r:embed="rId264"/>
              <a:stretch>
                <a:fillRect/>
              </a:stretch>
            </p:blipFill>
            <p:spPr>
              <a:xfrm>
                <a:off x="8899480" y="904733"/>
                <a:ext cx="1947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23" name="Freihand 222">
                <a:extLst>
                  <a:ext uri="{FF2B5EF4-FFF2-40B4-BE49-F238E27FC236}">
                    <a16:creationId xmlns:a16="http://schemas.microsoft.com/office/drawing/2014/main" id="{CA84A87C-C497-4A5D-A65E-9C34065E6285}"/>
                  </a:ext>
                </a:extLst>
              </p14:cNvPr>
              <p14:cNvContentPartPr/>
              <p14:nvPr/>
            </p14:nvContentPartPr>
            <p14:xfrm>
              <a:off x="8813800" y="807533"/>
              <a:ext cx="216000" cy="167760"/>
            </p14:xfrm>
          </p:contentPart>
        </mc:Choice>
        <mc:Fallback>
          <p:pic>
            <p:nvPicPr>
              <p:cNvPr id="223" name="Freihand 222">
                <a:extLst>
                  <a:ext uri="{FF2B5EF4-FFF2-40B4-BE49-F238E27FC236}">
                    <a16:creationId xmlns:a16="http://schemas.microsoft.com/office/drawing/2014/main" id="{CA84A87C-C497-4A5D-A65E-9C34065E6285}"/>
                  </a:ext>
                </a:extLst>
              </p:cNvPr>
              <p:cNvPicPr/>
              <p:nvPr/>
            </p:nvPicPr>
            <p:blipFill>
              <a:blip r:embed="rId266"/>
              <a:stretch>
                <a:fillRect/>
              </a:stretch>
            </p:blipFill>
            <p:spPr>
              <a:xfrm>
                <a:off x="8809480" y="803213"/>
                <a:ext cx="2246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25" name="Freihand 224">
                <a:extLst>
                  <a:ext uri="{FF2B5EF4-FFF2-40B4-BE49-F238E27FC236}">
                    <a16:creationId xmlns:a16="http://schemas.microsoft.com/office/drawing/2014/main" id="{B8B72AB3-3B24-493A-9532-0F39F00EF428}"/>
                  </a:ext>
                </a:extLst>
              </p14:cNvPr>
              <p14:cNvContentPartPr/>
              <p14:nvPr/>
            </p14:nvContentPartPr>
            <p14:xfrm>
              <a:off x="9231400" y="797453"/>
              <a:ext cx="183240" cy="139320"/>
            </p14:xfrm>
          </p:contentPart>
        </mc:Choice>
        <mc:Fallback>
          <p:pic>
            <p:nvPicPr>
              <p:cNvPr id="225" name="Freihand 224">
                <a:extLst>
                  <a:ext uri="{FF2B5EF4-FFF2-40B4-BE49-F238E27FC236}">
                    <a16:creationId xmlns:a16="http://schemas.microsoft.com/office/drawing/2014/main" id="{B8B72AB3-3B24-493A-9532-0F39F00EF428}"/>
                  </a:ext>
                </a:extLst>
              </p:cNvPr>
              <p:cNvPicPr/>
              <p:nvPr/>
            </p:nvPicPr>
            <p:blipFill>
              <a:blip r:embed="rId268"/>
              <a:stretch>
                <a:fillRect/>
              </a:stretch>
            </p:blipFill>
            <p:spPr>
              <a:xfrm>
                <a:off x="9227080" y="793133"/>
                <a:ext cx="1918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26" name="Freihand 225">
                <a:extLst>
                  <a:ext uri="{FF2B5EF4-FFF2-40B4-BE49-F238E27FC236}">
                    <a16:creationId xmlns:a16="http://schemas.microsoft.com/office/drawing/2014/main" id="{6940D355-01A9-4BAF-AF3E-607687DC55DC}"/>
                  </a:ext>
                </a:extLst>
              </p14:cNvPr>
              <p14:cNvContentPartPr/>
              <p14:nvPr/>
            </p14:nvContentPartPr>
            <p14:xfrm>
              <a:off x="9395200" y="874133"/>
              <a:ext cx="70920" cy="59040"/>
            </p14:xfrm>
          </p:contentPart>
        </mc:Choice>
        <mc:Fallback>
          <p:pic>
            <p:nvPicPr>
              <p:cNvPr id="226" name="Freihand 225">
                <a:extLst>
                  <a:ext uri="{FF2B5EF4-FFF2-40B4-BE49-F238E27FC236}">
                    <a16:creationId xmlns:a16="http://schemas.microsoft.com/office/drawing/2014/main" id="{6940D355-01A9-4BAF-AF3E-607687DC55DC}"/>
                  </a:ext>
                </a:extLst>
              </p:cNvPr>
              <p:cNvPicPr/>
              <p:nvPr/>
            </p:nvPicPr>
            <p:blipFill>
              <a:blip r:embed="rId270"/>
              <a:stretch>
                <a:fillRect/>
              </a:stretch>
            </p:blipFill>
            <p:spPr>
              <a:xfrm>
                <a:off x="9390880" y="869813"/>
                <a:ext cx="795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27" name="Freihand 226">
                <a:extLst>
                  <a:ext uri="{FF2B5EF4-FFF2-40B4-BE49-F238E27FC236}">
                    <a16:creationId xmlns:a16="http://schemas.microsoft.com/office/drawing/2014/main" id="{4E9CDC7C-CA80-4BD9-B0AB-961F1F4352CE}"/>
                  </a:ext>
                </a:extLst>
              </p14:cNvPr>
              <p14:cNvContentPartPr/>
              <p14:nvPr/>
            </p14:nvContentPartPr>
            <p14:xfrm>
              <a:off x="9500680" y="785933"/>
              <a:ext cx="109080" cy="151560"/>
            </p14:xfrm>
          </p:contentPart>
        </mc:Choice>
        <mc:Fallback>
          <p:pic>
            <p:nvPicPr>
              <p:cNvPr id="227" name="Freihand 226">
                <a:extLst>
                  <a:ext uri="{FF2B5EF4-FFF2-40B4-BE49-F238E27FC236}">
                    <a16:creationId xmlns:a16="http://schemas.microsoft.com/office/drawing/2014/main" id="{4E9CDC7C-CA80-4BD9-B0AB-961F1F4352CE}"/>
                  </a:ext>
                </a:extLst>
              </p:cNvPr>
              <p:cNvPicPr/>
              <p:nvPr/>
            </p:nvPicPr>
            <p:blipFill>
              <a:blip r:embed="rId272"/>
              <a:stretch>
                <a:fillRect/>
              </a:stretch>
            </p:blipFill>
            <p:spPr>
              <a:xfrm>
                <a:off x="9496360" y="781613"/>
                <a:ext cx="1177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28" name="Freihand 227">
                <a:extLst>
                  <a:ext uri="{FF2B5EF4-FFF2-40B4-BE49-F238E27FC236}">
                    <a16:creationId xmlns:a16="http://schemas.microsoft.com/office/drawing/2014/main" id="{EE4F5F78-E7BE-43C1-8B72-E64219518333}"/>
                  </a:ext>
                </a:extLst>
              </p14:cNvPr>
              <p14:cNvContentPartPr/>
              <p14:nvPr/>
            </p14:nvContentPartPr>
            <p14:xfrm>
              <a:off x="9620920" y="847853"/>
              <a:ext cx="90000" cy="94680"/>
            </p14:xfrm>
          </p:contentPart>
        </mc:Choice>
        <mc:Fallback>
          <p:pic>
            <p:nvPicPr>
              <p:cNvPr id="228" name="Freihand 227">
                <a:extLst>
                  <a:ext uri="{FF2B5EF4-FFF2-40B4-BE49-F238E27FC236}">
                    <a16:creationId xmlns:a16="http://schemas.microsoft.com/office/drawing/2014/main" id="{EE4F5F78-E7BE-43C1-8B72-E64219518333}"/>
                  </a:ext>
                </a:extLst>
              </p:cNvPr>
              <p:cNvPicPr/>
              <p:nvPr/>
            </p:nvPicPr>
            <p:blipFill>
              <a:blip r:embed="rId274"/>
              <a:stretch>
                <a:fillRect/>
              </a:stretch>
            </p:blipFill>
            <p:spPr>
              <a:xfrm>
                <a:off x="9616600" y="843533"/>
                <a:ext cx="986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29" name="Freihand 228">
                <a:extLst>
                  <a:ext uri="{FF2B5EF4-FFF2-40B4-BE49-F238E27FC236}">
                    <a16:creationId xmlns:a16="http://schemas.microsoft.com/office/drawing/2014/main" id="{730624AC-5FCA-480A-BC15-4C35CD22D361}"/>
                  </a:ext>
                </a:extLst>
              </p14:cNvPr>
              <p14:cNvContentPartPr/>
              <p14:nvPr/>
            </p14:nvContentPartPr>
            <p14:xfrm>
              <a:off x="9699400" y="762173"/>
              <a:ext cx="273600" cy="169200"/>
            </p14:xfrm>
          </p:contentPart>
        </mc:Choice>
        <mc:Fallback>
          <p:pic>
            <p:nvPicPr>
              <p:cNvPr id="229" name="Freihand 228">
                <a:extLst>
                  <a:ext uri="{FF2B5EF4-FFF2-40B4-BE49-F238E27FC236}">
                    <a16:creationId xmlns:a16="http://schemas.microsoft.com/office/drawing/2014/main" id="{730624AC-5FCA-480A-BC15-4C35CD22D361}"/>
                  </a:ext>
                </a:extLst>
              </p:cNvPr>
              <p:cNvPicPr/>
              <p:nvPr/>
            </p:nvPicPr>
            <p:blipFill>
              <a:blip r:embed="rId276"/>
              <a:stretch>
                <a:fillRect/>
              </a:stretch>
            </p:blipFill>
            <p:spPr>
              <a:xfrm>
                <a:off x="9695080" y="757853"/>
                <a:ext cx="2822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30" name="Freihand 229">
                <a:extLst>
                  <a:ext uri="{FF2B5EF4-FFF2-40B4-BE49-F238E27FC236}">
                    <a16:creationId xmlns:a16="http://schemas.microsoft.com/office/drawing/2014/main" id="{C3930533-260E-4175-98DB-0341922984B4}"/>
                  </a:ext>
                </a:extLst>
              </p14:cNvPr>
              <p14:cNvContentPartPr/>
              <p14:nvPr/>
            </p14:nvContentPartPr>
            <p14:xfrm>
              <a:off x="10012240" y="857933"/>
              <a:ext cx="59400" cy="53640"/>
            </p14:xfrm>
          </p:contentPart>
        </mc:Choice>
        <mc:Fallback>
          <p:pic>
            <p:nvPicPr>
              <p:cNvPr id="230" name="Freihand 229">
                <a:extLst>
                  <a:ext uri="{FF2B5EF4-FFF2-40B4-BE49-F238E27FC236}">
                    <a16:creationId xmlns:a16="http://schemas.microsoft.com/office/drawing/2014/main" id="{C3930533-260E-4175-98DB-0341922984B4}"/>
                  </a:ext>
                </a:extLst>
              </p:cNvPr>
              <p:cNvPicPr/>
              <p:nvPr/>
            </p:nvPicPr>
            <p:blipFill>
              <a:blip r:embed="rId278"/>
              <a:stretch>
                <a:fillRect/>
              </a:stretch>
            </p:blipFill>
            <p:spPr>
              <a:xfrm>
                <a:off x="10007920" y="853613"/>
                <a:ext cx="680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32" name="Freihand 231">
                <a:extLst>
                  <a:ext uri="{FF2B5EF4-FFF2-40B4-BE49-F238E27FC236}">
                    <a16:creationId xmlns:a16="http://schemas.microsoft.com/office/drawing/2014/main" id="{582AB7CE-DE6E-4680-BF83-5DB2E889EDE5}"/>
                  </a:ext>
                </a:extLst>
              </p14:cNvPr>
              <p14:cNvContentPartPr/>
              <p14:nvPr/>
            </p14:nvContentPartPr>
            <p14:xfrm>
              <a:off x="10108360" y="850373"/>
              <a:ext cx="173160" cy="159840"/>
            </p14:xfrm>
          </p:contentPart>
        </mc:Choice>
        <mc:Fallback>
          <p:pic>
            <p:nvPicPr>
              <p:cNvPr id="232" name="Freihand 231">
                <a:extLst>
                  <a:ext uri="{FF2B5EF4-FFF2-40B4-BE49-F238E27FC236}">
                    <a16:creationId xmlns:a16="http://schemas.microsoft.com/office/drawing/2014/main" id="{582AB7CE-DE6E-4680-BF83-5DB2E889EDE5}"/>
                  </a:ext>
                </a:extLst>
              </p:cNvPr>
              <p:cNvPicPr/>
              <p:nvPr/>
            </p:nvPicPr>
            <p:blipFill>
              <a:blip r:embed="rId280"/>
              <a:stretch>
                <a:fillRect/>
              </a:stretch>
            </p:blipFill>
            <p:spPr>
              <a:xfrm>
                <a:off x="10104040" y="846053"/>
                <a:ext cx="1818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33" name="Freihand 232">
                <a:extLst>
                  <a:ext uri="{FF2B5EF4-FFF2-40B4-BE49-F238E27FC236}">
                    <a16:creationId xmlns:a16="http://schemas.microsoft.com/office/drawing/2014/main" id="{A35460F4-B726-407D-81C2-AAF936BC1A2E}"/>
                  </a:ext>
                </a:extLst>
              </p14:cNvPr>
              <p14:cNvContentPartPr/>
              <p14:nvPr/>
            </p14:nvContentPartPr>
            <p14:xfrm>
              <a:off x="10310320" y="756413"/>
              <a:ext cx="182160" cy="205560"/>
            </p14:xfrm>
          </p:contentPart>
        </mc:Choice>
        <mc:Fallback>
          <p:pic>
            <p:nvPicPr>
              <p:cNvPr id="233" name="Freihand 232">
                <a:extLst>
                  <a:ext uri="{FF2B5EF4-FFF2-40B4-BE49-F238E27FC236}">
                    <a16:creationId xmlns:a16="http://schemas.microsoft.com/office/drawing/2014/main" id="{A35460F4-B726-407D-81C2-AAF936BC1A2E}"/>
                  </a:ext>
                </a:extLst>
              </p:cNvPr>
              <p:cNvPicPr/>
              <p:nvPr/>
            </p:nvPicPr>
            <p:blipFill>
              <a:blip r:embed="rId282"/>
              <a:stretch>
                <a:fillRect/>
              </a:stretch>
            </p:blipFill>
            <p:spPr>
              <a:xfrm>
                <a:off x="10306000" y="752093"/>
                <a:ext cx="1908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34" name="Freihand 233">
                <a:extLst>
                  <a:ext uri="{FF2B5EF4-FFF2-40B4-BE49-F238E27FC236}">
                    <a16:creationId xmlns:a16="http://schemas.microsoft.com/office/drawing/2014/main" id="{89F488FB-1539-43CD-96A7-B4F9998160BF}"/>
                  </a:ext>
                </a:extLst>
              </p14:cNvPr>
              <p14:cNvContentPartPr/>
              <p14:nvPr/>
            </p14:nvContentPartPr>
            <p14:xfrm>
              <a:off x="10490320" y="816893"/>
              <a:ext cx="174600" cy="68400"/>
            </p14:xfrm>
          </p:contentPart>
        </mc:Choice>
        <mc:Fallback>
          <p:pic>
            <p:nvPicPr>
              <p:cNvPr id="234" name="Freihand 233">
                <a:extLst>
                  <a:ext uri="{FF2B5EF4-FFF2-40B4-BE49-F238E27FC236}">
                    <a16:creationId xmlns:a16="http://schemas.microsoft.com/office/drawing/2014/main" id="{89F488FB-1539-43CD-96A7-B4F9998160BF}"/>
                  </a:ext>
                </a:extLst>
              </p:cNvPr>
              <p:cNvPicPr/>
              <p:nvPr/>
            </p:nvPicPr>
            <p:blipFill>
              <a:blip r:embed="rId284"/>
              <a:stretch>
                <a:fillRect/>
              </a:stretch>
            </p:blipFill>
            <p:spPr>
              <a:xfrm>
                <a:off x="10486000" y="812573"/>
                <a:ext cx="1832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35" name="Freihand 234">
                <a:extLst>
                  <a:ext uri="{FF2B5EF4-FFF2-40B4-BE49-F238E27FC236}">
                    <a16:creationId xmlns:a16="http://schemas.microsoft.com/office/drawing/2014/main" id="{91A05A17-70A1-4E9E-A4BE-B20602B73F31}"/>
                  </a:ext>
                </a:extLst>
              </p14:cNvPr>
              <p14:cNvContentPartPr/>
              <p14:nvPr/>
            </p14:nvContentPartPr>
            <p14:xfrm>
              <a:off x="10335880" y="724373"/>
              <a:ext cx="67320" cy="18000"/>
            </p14:xfrm>
          </p:contentPart>
        </mc:Choice>
        <mc:Fallback>
          <p:pic>
            <p:nvPicPr>
              <p:cNvPr id="235" name="Freihand 234">
                <a:extLst>
                  <a:ext uri="{FF2B5EF4-FFF2-40B4-BE49-F238E27FC236}">
                    <a16:creationId xmlns:a16="http://schemas.microsoft.com/office/drawing/2014/main" id="{91A05A17-70A1-4E9E-A4BE-B20602B73F31}"/>
                  </a:ext>
                </a:extLst>
              </p:cNvPr>
              <p:cNvPicPr/>
              <p:nvPr/>
            </p:nvPicPr>
            <p:blipFill>
              <a:blip r:embed="rId286"/>
              <a:stretch>
                <a:fillRect/>
              </a:stretch>
            </p:blipFill>
            <p:spPr>
              <a:xfrm>
                <a:off x="10331560" y="720053"/>
                <a:ext cx="759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37" name="Freihand 236">
                <a:extLst>
                  <a:ext uri="{FF2B5EF4-FFF2-40B4-BE49-F238E27FC236}">
                    <a16:creationId xmlns:a16="http://schemas.microsoft.com/office/drawing/2014/main" id="{435EA502-8277-4D0D-90BA-7021B1FCC80E}"/>
                  </a:ext>
                </a:extLst>
              </p14:cNvPr>
              <p14:cNvContentPartPr/>
              <p14:nvPr/>
            </p14:nvContentPartPr>
            <p14:xfrm>
              <a:off x="8808760" y="1607093"/>
              <a:ext cx="146160" cy="6480"/>
            </p14:xfrm>
          </p:contentPart>
        </mc:Choice>
        <mc:Fallback>
          <p:pic>
            <p:nvPicPr>
              <p:cNvPr id="237" name="Freihand 236">
                <a:extLst>
                  <a:ext uri="{FF2B5EF4-FFF2-40B4-BE49-F238E27FC236}">
                    <a16:creationId xmlns:a16="http://schemas.microsoft.com/office/drawing/2014/main" id="{435EA502-8277-4D0D-90BA-7021B1FCC80E}"/>
                  </a:ext>
                </a:extLst>
              </p:cNvPr>
              <p:cNvPicPr/>
              <p:nvPr/>
            </p:nvPicPr>
            <p:blipFill>
              <a:blip r:embed="rId288"/>
              <a:stretch>
                <a:fillRect/>
              </a:stretch>
            </p:blipFill>
            <p:spPr>
              <a:xfrm>
                <a:off x="8804440" y="1602773"/>
                <a:ext cx="1548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38" name="Freihand 237">
                <a:extLst>
                  <a:ext uri="{FF2B5EF4-FFF2-40B4-BE49-F238E27FC236}">
                    <a16:creationId xmlns:a16="http://schemas.microsoft.com/office/drawing/2014/main" id="{64840072-F0B8-4716-BB2D-8B851163E495}"/>
                  </a:ext>
                </a:extLst>
              </p14:cNvPr>
              <p14:cNvContentPartPr/>
              <p14:nvPr/>
            </p14:nvContentPartPr>
            <p14:xfrm>
              <a:off x="8721280" y="1522853"/>
              <a:ext cx="147240" cy="160560"/>
            </p14:xfrm>
          </p:contentPart>
        </mc:Choice>
        <mc:Fallback>
          <p:pic>
            <p:nvPicPr>
              <p:cNvPr id="238" name="Freihand 237">
                <a:extLst>
                  <a:ext uri="{FF2B5EF4-FFF2-40B4-BE49-F238E27FC236}">
                    <a16:creationId xmlns:a16="http://schemas.microsoft.com/office/drawing/2014/main" id="{64840072-F0B8-4716-BB2D-8B851163E495}"/>
                  </a:ext>
                </a:extLst>
              </p:cNvPr>
              <p:cNvPicPr/>
              <p:nvPr/>
            </p:nvPicPr>
            <p:blipFill>
              <a:blip r:embed="rId290"/>
              <a:stretch>
                <a:fillRect/>
              </a:stretch>
            </p:blipFill>
            <p:spPr>
              <a:xfrm>
                <a:off x="8716960" y="1518533"/>
                <a:ext cx="1558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40" name="Freihand 239">
                <a:extLst>
                  <a:ext uri="{FF2B5EF4-FFF2-40B4-BE49-F238E27FC236}">
                    <a16:creationId xmlns:a16="http://schemas.microsoft.com/office/drawing/2014/main" id="{EBDB540D-0317-408C-87C2-6BD24C0BE58A}"/>
                  </a:ext>
                </a:extLst>
              </p14:cNvPr>
              <p14:cNvContentPartPr/>
              <p14:nvPr/>
            </p14:nvContentPartPr>
            <p14:xfrm>
              <a:off x="9092440" y="1485773"/>
              <a:ext cx="94680" cy="156240"/>
            </p14:xfrm>
          </p:contentPart>
        </mc:Choice>
        <mc:Fallback>
          <p:pic>
            <p:nvPicPr>
              <p:cNvPr id="240" name="Freihand 239">
                <a:extLst>
                  <a:ext uri="{FF2B5EF4-FFF2-40B4-BE49-F238E27FC236}">
                    <a16:creationId xmlns:a16="http://schemas.microsoft.com/office/drawing/2014/main" id="{EBDB540D-0317-408C-87C2-6BD24C0BE58A}"/>
                  </a:ext>
                </a:extLst>
              </p:cNvPr>
              <p:cNvPicPr/>
              <p:nvPr/>
            </p:nvPicPr>
            <p:blipFill>
              <a:blip r:embed="rId292"/>
              <a:stretch>
                <a:fillRect/>
              </a:stretch>
            </p:blipFill>
            <p:spPr>
              <a:xfrm>
                <a:off x="9088120" y="1481453"/>
                <a:ext cx="1033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41" name="Freihand 240">
                <a:extLst>
                  <a:ext uri="{FF2B5EF4-FFF2-40B4-BE49-F238E27FC236}">
                    <a16:creationId xmlns:a16="http://schemas.microsoft.com/office/drawing/2014/main" id="{72D18896-9D81-4087-8F68-D4AFF97BE19F}"/>
                  </a:ext>
                </a:extLst>
              </p14:cNvPr>
              <p14:cNvContentPartPr/>
              <p14:nvPr/>
            </p14:nvContentPartPr>
            <p14:xfrm>
              <a:off x="9173440" y="1486133"/>
              <a:ext cx="179280" cy="125280"/>
            </p14:xfrm>
          </p:contentPart>
        </mc:Choice>
        <mc:Fallback>
          <p:pic>
            <p:nvPicPr>
              <p:cNvPr id="241" name="Freihand 240">
                <a:extLst>
                  <a:ext uri="{FF2B5EF4-FFF2-40B4-BE49-F238E27FC236}">
                    <a16:creationId xmlns:a16="http://schemas.microsoft.com/office/drawing/2014/main" id="{72D18896-9D81-4087-8F68-D4AFF97BE19F}"/>
                  </a:ext>
                </a:extLst>
              </p:cNvPr>
              <p:cNvPicPr/>
              <p:nvPr/>
            </p:nvPicPr>
            <p:blipFill>
              <a:blip r:embed="rId294"/>
              <a:stretch>
                <a:fillRect/>
              </a:stretch>
            </p:blipFill>
            <p:spPr>
              <a:xfrm>
                <a:off x="9169120" y="1481813"/>
                <a:ext cx="1879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42" name="Freihand 241">
                <a:extLst>
                  <a:ext uri="{FF2B5EF4-FFF2-40B4-BE49-F238E27FC236}">
                    <a16:creationId xmlns:a16="http://schemas.microsoft.com/office/drawing/2014/main" id="{CFA844A5-24E8-4C16-9ADC-1910AD87A07A}"/>
                  </a:ext>
                </a:extLst>
              </p14:cNvPr>
              <p14:cNvContentPartPr/>
              <p14:nvPr/>
            </p14:nvContentPartPr>
            <p14:xfrm>
              <a:off x="9458560" y="1465613"/>
              <a:ext cx="129960" cy="170640"/>
            </p14:xfrm>
          </p:contentPart>
        </mc:Choice>
        <mc:Fallback>
          <p:pic>
            <p:nvPicPr>
              <p:cNvPr id="242" name="Freihand 241">
                <a:extLst>
                  <a:ext uri="{FF2B5EF4-FFF2-40B4-BE49-F238E27FC236}">
                    <a16:creationId xmlns:a16="http://schemas.microsoft.com/office/drawing/2014/main" id="{CFA844A5-24E8-4C16-9ADC-1910AD87A07A}"/>
                  </a:ext>
                </a:extLst>
              </p:cNvPr>
              <p:cNvPicPr/>
              <p:nvPr/>
            </p:nvPicPr>
            <p:blipFill>
              <a:blip r:embed="rId296"/>
              <a:stretch>
                <a:fillRect/>
              </a:stretch>
            </p:blipFill>
            <p:spPr>
              <a:xfrm>
                <a:off x="9454240" y="1461293"/>
                <a:ext cx="1386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43" name="Freihand 242">
                <a:extLst>
                  <a:ext uri="{FF2B5EF4-FFF2-40B4-BE49-F238E27FC236}">
                    <a16:creationId xmlns:a16="http://schemas.microsoft.com/office/drawing/2014/main" id="{1FEA5452-4D57-41A9-A972-0F4494E23368}"/>
                  </a:ext>
                </a:extLst>
              </p14:cNvPr>
              <p14:cNvContentPartPr/>
              <p14:nvPr/>
            </p14:nvContentPartPr>
            <p14:xfrm>
              <a:off x="9630280" y="1490813"/>
              <a:ext cx="306000" cy="119160"/>
            </p14:xfrm>
          </p:contentPart>
        </mc:Choice>
        <mc:Fallback>
          <p:pic>
            <p:nvPicPr>
              <p:cNvPr id="243" name="Freihand 242">
                <a:extLst>
                  <a:ext uri="{FF2B5EF4-FFF2-40B4-BE49-F238E27FC236}">
                    <a16:creationId xmlns:a16="http://schemas.microsoft.com/office/drawing/2014/main" id="{1FEA5452-4D57-41A9-A972-0F4494E23368}"/>
                  </a:ext>
                </a:extLst>
              </p:cNvPr>
              <p:cNvPicPr/>
              <p:nvPr/>
            </p:nvPicPr>
            <p:blipFill>
              <a:blip r:embed="rId298"/>
              <a:stretch>
                <a:fillRect/>
              </a:stretch>
            </p:blipFill>
            <p:spPr>
              <a:xfrm>
                <a:off x="9625960" y="1486493"/>
                <a:ext cx="3146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44" name="Freihand 243">
                <a:extLst>
                  <a:ext uri="{FF2B5EF4-FFF2-40B4-BE49-F238E27FC236}">
                    <a16:creationId xmlns:a16="http://schemas.microsoft.com/office/drawing/2014/main" id="{FE359565-12A4-4227-B555-F600A9512611}"/>
                  </a:ext>
                </a:extLst>
              </p14:cNvPr>
              <p14:cNvContentPartPr/>
              <p14:nvPr/>
            </p14:nvContentPartPr>
            <p14:xfrm>
              <a:off x="9939880" y="1428533"/>
              <a:ext cx="6840" cy="21240"/>
            </p14:xfrm>
          </p:contentPart>
        </mc:Choice>
        <mc:Fallback>
          <p:pic>
            <p:nvPicPr>
              <p:cNvPr id="244" name="Freihand 243">
                <a:extLst>
                  <a:ext uri="{FF2B5EF4-FFF2-40B4-BE49-F238E27FC236}">
                    <a16:creationId xmlns:a16="http://schemas.microsoft.com/office/drawing/2014/main" id="{FE359565-12A4-4227-B555-F600A9512611}"/>
                  </a:ext>
                </a:extLst>
              </p:cNvPr>
              <p:cNvPicPr/>
              <p:nvPr/>
            </p:nvPicPr>
            <p:blipFill>
              <a:blip r:embed="rId300"/>
              <a:stretch>
                <a:fillRect/>
              </a:stretch>
            </p:blipFill>
            <p:spPr>
              <a:xfrm>
                <a:off x="9935560" y="1424213"/>
                <a:ext cx="154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45" name="Freihand 244">
                <a:extLst>
                  <a:ext uri="{FF2B5EF4-FFF2-40B4-BE49-F238E27FC236}">
                    <a16:creationId xmlns:a16="http://schemas.microsoft.com/office/drawing/2014/main" id="{8D9CBB41-D4CE-410A-BEB2-749430BE6BDB}"/>
                  </a:ext>
                </a:extLst>
              </p14:cNvPr>
              <p14:cNvContentPartPr/>
              <p14:nvPr/>
            </p14:nvContentPartPr>
            <p14:xfrm>
              <a:off x="9967240" y="1501613"/>
              <a:ext cx="81000" cy="72360"/>
            </p14:xfrm>
          </p:contentPart>
        </mc:Choice>
        <mc:Fallback>
          <p:pic>
            <p:nvPicPr>
              <p:cNvPr id="245" name="Freihand 244">
                <a:extLst>
                  <a:ext uri="{FF2B5EF4-FFF2-40B4-BE49-F238E27FC236}">
                    <a16:creationId xmlns:a16="http://schemas.microsoft.com/office/drawing/2014/main" id="{8D9CBB41-D4CE-410A-BEB2-749430BE6BDB}"/>
                  </a:ext>
                </a:extLst>
              </p:cNvPr>
              <p:cNvPicPr/>
              <p:nvPr/>
            </p:nvPicPr>
            <p:blipFill>
              <a:blip r:embed="rId302"/>
              <a:stretch>
                <a:fillRect/>
              </a:stretch>
            </p:blipFill>
            <p:spPr>
              <a:xfrm>
                <a:off x="9962920" y="1497293"/>
                <a:ext cx="896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46" name="Freihand 245">
                <a:extLst>
                  <a:ext uri="{FF2B5EF4-FFF2-40B4-BE49-F238E27FC236}">
                    <a16:creationId xmlns:a16="http://schemas.microsoft.com/office/drawing/2014/main" id="{9E999F5A-44C5-43F9-A809-05F8C3F01960}"/>
                  </a:ext>
                </a:extLst>
              </p14:cNvPr>
              <p14:cNvContentPartPr/>
              <p14:nvPr/>
            </p14:nvContentPartPr>
            <p14:xfrm>
              <a:off x="10051840" y="1414493"/>
              <a:ext cx="7560" cy="2880"/>
            </p14:xfrm>
          </p:contentPart>
        </mc:Choice>
        <mc:Fallback>
          <p:pic>
            <p:nvPicPr>
              <p:cNvPr id="246" name="Freihand 245">
                <a:extLst>
                  <a:ext uri="{FF2B5EF4-FFF2-40B4-BE49-F238E27FC236}">
                    <a16:creationId xmlns:a16="http://schemas.microsoft.com/office/drawing/2014/main" id="{9E999F5A-44C5-43F9-A809-05F8C3F01960}"/>
                  </a:ext>
                </a:extLst>
              </p:cNvPr>
              <p:cNvPicPr/>
              <p:nvPr/>
            </p:nvPicPr>
            <p:blipFill>
              <a:blip r:embed="rId304"/>
              <a:stretch>
                <a:fillRect/>
              </a:stretch>
            </p:blipFill>
            <p:spPr>
              <a:xfrm>
                <a:off x="10047520" y="1410173"/>
                <a:ext cx="162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47" name="Freihand 246">
                <a:extLst>
                  <a:ext uri="{FF2B5EF4-FFF2-40B4-BE49-F238E27FC236}">
                    <a16:creationId xmlns:a16="http://schemas.microsoft.com/office/drawing/2014/main" id="{6AE37A01-16A3-4338-B526-C122025E8EE1}"/>
                  </a:ext>
                </a:extLst>
              </p14:cNvPr>
              <p14:cNvContentPartPr/>
              <p14:nvPr/>
            </p14:nvContentPartPr>
            <p14:xfrm>
              <a:off x="9965080" y="1514573"/>
              <a:ext cx="102960" cy="67320"/>
            </p14:xfrm>
          </p:contentPart>
        </mc:Choice>
        <mc:Fallback>
          <p:pic>
            <p:nvPicPr>
              <p:cNvPr id="247" name="Freihand 246">
                <a:extLst>
                  <a:ext uri="{FF2B5EF4-FFF2-40B4-BE49-F238E27FC236}">
                    <a16:creationId xmlns:a16="http://schemas.microsoft.com/office/drawing/2014/main" id="{6AE37A01-16A3-4338-B526-C122025E8EE1}"/>
                  </a:ext>
                </a:extLst>
              </p:cNvPr>
              <p:cNvPicPr/>
              <p:nvPr/>
            </p:nvPicPr>
            <p:blipFill>
              <a:blip r:embed="rId306"/>
              <a:stretch>
                <a:fillRect/>
              </a:stretch>
            </p:blipFill>
            <p:spPr>
              <a:xfrm>
                <a:off x="9960760" y="1510253"/>
                <a:ext cx="1116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48" name="Freihand 247">
                <a:extLst>
                  <a:ext uri="{FF2B5EF4-FFF2-40B4-BE49-F238E27FC236}">
                    <a16:creationId xmlns:a16="http://schemas.microsoft.com/office/drawing/2014/main" id="{9DAE15AA-0AF1-4EC8-98C7-74C41691F991}"/>
                  </a:ext>
                </a:extLst>
              </p14:cNvPr>
              <p14:cNvContentPartPr/>
              <p14:nvPr/>
            </p14:nvContentPartPr>
            <p14:xfrm>
              <a:off x="10048600" y="1431773"/>
              <a:ext cx="84240" cy="145440"/>
            </p14:xfrm>
          </p:contentPart>
        </mc:Choice>
        <mc:Fallback>
          <p:pic>
            <p:nvPicPr>
              <p:cNvPr id="248" name="Freihand 247">
                <a:extLst>
                  <a:ext uri="{FF2B5EF4-FFF2-40B4-BE49-F238E27FC236}">
                    <a16:creationId xmlns:a16="http://schemas.microsoft.com/office/drawing/2014/main" id="{9DAE15AA-0AF1-4EC8-98C7-74C41691F991}"/>
                  </a:ext>
                </a:extLst>
              </p:cNvPr>
              <p:cNvPicPr/>
              <p:nvPr/>
            </p:nvPicPr>
            <p:blipFill>
              <a:blip r:embed="rId308"/>
              <a:stretch>
                <a:fillRect/>
              </a:stretch>
            </p:blipFill>
            <p:spPr>
              <a:xfrm>
                <a:off x="10044280" y="1427453"/>
                <a:ext cx="928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49" name="Freihand 248">
                <a:extLst>
                  <a:ext uri="{FF2B5EF4-FFF2-40B4-BE49-F238E27FC236}">
                    <a16:creationId xmlns:a16="http://schemas.microsoft.com/office/drawing/2014/main" id="{EF99B785-58D1-4984-840D-5979ABF4F9E9}"/>
                  </a:ext>
                </a:extLst>
              </p14:cNvPr>
              <p14:cNvContentPartPr/>
              <p14:nvPr/>
            </p14:nvContentPartPr>
            <p14:xfrm>
              <a:off x="10169560" y="1407293"/>
              <a:ext cx="419040" cy="337680"/>
            </p14:xfrm>
          </p:contentPart>
        </mc:Choice>
        <mc:Fallback>
          <p:pic>
            <p:nvPicPr>
              <p:cNvPr id="249" name="Freihand 248">
                <a:extLst>
                  <a:ext uri="{FF2B5EF4-FFF2-40B4-BE49-F238E27FC236}">
                    <a16:creationId xmlns:a16="http://schemas.microsoft.com/office/drawing/2014/main" id="{EF99B785-58D1-4984-840D-5979ABF4F9E9}"/>
                  </a:ext>
                </a:extLst>
              </p:cNvPr>
              <p:cNvPicPr/>
              <p:nvPr/>
            </p:nvPicPr>
            <p:blipFill>
              <a:blip r:embed="rId310"/>
              <a:stretch>
                <a:fillRect/>
              </a:stretch>
            </p:blipFill>
            <p:spPr>
              <a:xfrm>
                <a:off x="10165240" y="1402973"/>
                <a:ext cx="42768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52" name="Freihand 251">
                <a:extLst>
                  <a:ext uri="{FF2B5EF4-FFF2-40B4-BE49-F238E27FC236}">
                    <a16:creationId xmlns:a16="http://schemas.microsoft.com/office/drawing/2014/main" id="{6E290F64-8EE9-450C-A135-85398BBE6E43}"/>
                  </a:ext>
                </a:extLst>
              </p14:cNvPr>
              <p14:cNvContentPartPr/>
              <p14:nvPr/>
            </p14:nvContentPartPr>
            <p14:xfrm>
              <a:off x="6522760" y="179333"/>
              <a:ext cx="4996080" cy="2251440"/>
            </p14:xfrm>
          </p:contentPart>
        </mc:Choice>
        <mc:Fallback>
          <p:pic>
            <p:nvPicPr>
              <p:cNvPr id="252" name="Freihand 251">
                <a:extLst>
                  <a:ext uri="{FF2B5EF4-FFF2-40B4-BE49-F238E27FC236}">
                    <a16:creationId xmlns:a16="http://schemas.microsoft.com/office/drawing/2014/main" id="{6E290F64-8EE9-450C-A135-85398BBE6E43}"/>
                  </a:ext>
                </a:extLst>
              </p:cNvPr>
              <p:cNvPicPr/>
              <p:nvPr/>
            </p:nvPicPr>
            <p:blipFill>
              <a:blip r:embed="rId312"/>
              <a:stretch>
                <a:fillRect/>
              </a:stretch>
            </p:blipFill>
            <p:spPr>
              <a:xfrm>
                <a:off x="6518440" y="175013"/>
                <a:ext cx="5004720" cy="22600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53" name="Freihand 252">
                <a:extLst>
                  <a:ext uri="{FF2B5EF4-FFF2-40B4-BE49-F238E27FC236}">
                    <a16:creationId xmlns:a16="http://schemas.microsoft.com/office/drawing/2014/main" id="{91566152-7B34-4374-87B6-5970D101A1B1}"/>
                  </a:ext>
                </a:extLst>
              </p14:cNvPr>
              <p14:cNvContentPartPr/>
              <p14:nvPr/>
            </p14:nvContentPartPr>
            <p14:xfrm>
              <a:off x="6744520" y="2390813"/>
              <a:ext cx="121320" cy="150120"/>
            </p14:xfrm>
          </p:contentPart>
        </mc:Choice>
        <mc:Fallback>
          <p:pic>
            <p:nvPicPr>
              <p:cNvPr id="253" name="Freihand 252">
                <a:extLst>
                  <a:ext uri="{FF2B5EF4-FFF2-40B4-BE49-F238E27FC236}">
                    <a16:creationId xmlns:a16="http://schemas.microsoft.com/office/drawing/2014/main" id="{91566152-7B34-4374-87B6-5970D101A1B1}"/>
                  </a:ext>
                </a:extLst>
              </p:cNvPr>
              <p:cNvPicPr/>
              <p:nvPr/>
            </p:nvPicPr>
            <p:blipFill>
              <a:blip r:embed="rId314"/>
              <a:stretch>
                <a:fillRect/>
              </a:stretch>
            </p:blipFill>
            <p:spPr>
              <a:xfrm>
                <a:off x="6740200" y="2386493"/>
                <a:ext cx="1299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55" name="Freihand 254">
                <a:extLst>
                  <a:ext uri="{FF2B5EF4-FFF2-40B4-BE49-F238E27FC236}">
                    <a16:creationId xmlns:a16="http://schemas.microsoft.com/office/drawing/2014/main" id="{1C72B237-9387-4D2C-9164-ACF47DFCE19C}"/>
                  </a:ext>
                </a:extLst>
              </p14:cNvPr>
              <p14:cNvContentPartPr/>
              <p14:nvPr/>
            </p14:nvContentPartPr>
            <p14:xfrm>
              <a:off x="7261480" y="2424653"/>
              <a:ext cx="14760" cy="128880"/>
            </p14:xfrm>
          </p:contentPart>
        </mc:Choice>
        <mc:Fallback>
          <p:pic>
            <p:nvPicPr>
              <p:cNvPr id="255" name="Freihand 254">
                <a:extLst>
                  <a:ext uri="{FF2B5EF4-FFF2-40B4-BE49-F238E27FC236}">
                    <a16:creationId xmlns:a16="http://schemas.microsoft.com/office/drawing/2014/main" id="{1C72B237-9387-4D2C-9164-ACF47DFCE19C}"/>
                  </a:ext>
                </a:extLst>
              </p:cNvPr>
              <p:cNvPicPr/>
              <p:nvPr/>
            </p:nvPicPr>
            <p:blipFill>
              <a:blip r:embed="rId316"/>
              <a:stretch>
                <a:fillRect/>
              </a:stretch>
            </p:blipFill>
            <p:spPr>
              <a:xfrm>
                <a:off x="7257160" y="2420333"/>
                <a:ext cx="234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56" name="Freihand 255">
                <a:extLst>
                  <a:ext uri="{FF2B5EF4-FFF2-40B4-BE49-F238E27FC236}">
                    <a16:creationId xmlns:a16="http://schemas.microsoft.com/office/drawing/2014/main" id="{D8FD9B2F-2C96-4913-828A-483BFAAA6D32}"/>
                  </a:ext>
                </a:extLst>
              </p14:cNvPr>
              <p14:cNvContentPartPr/>
              <p14:nvPr/>
            </p14:nvContentPartPr>
            <p14:xfrm>
              <a:off x="7260400" y="2413493"/>
              <a:ext cx="104760" cy="3600"/>
            </p14:xfrm>
          </p:contentPart>
        </mc:Choice>
        <mc:Fallback>
          <p:pic>
            <p:nvPicPr>
              <p:cNvPr id="256" name="Freihand 255">
                <a:extLst>
                  <a:ext uri="{FF2B5EF4-FFF2-40B4-BE49-F238E27FC236}">
                    <a16:creationId xmlns:a16="http://schemas.microsoft.com/office/drawing/2014/main" id="{D8FD9B2F-2C96-4913-828A-483BFAAA6D32}"/>
                  </a:ext>
                </a:extLst>
              </p:cNvPr>
              <p:cNvPicPr/>
              <p:nvPr/>
            </p:nvPicPr>
            <p:blipFill>
              <a:blip r:embed="rId318"/>
              <a:stretch>
                <a:fillRect/>
              </a:stretch>
            </p:blipFill>
            <p:spPr>
              <a:xfrm>
                <a:off x="7256080" y="2409173"/>
                <a:ext cx="1134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57" name="Freihand 256">
                <a:extLst>
                  <a:ext uri="{FF2B5EF4-FFF2-40B4-BE49-F238E27FC236}">
                    <a16:creationId xmlns:a16="http://schemas.microsoft.com/office/drawing/2014/main" id="{C63B2256-977E-4CF1-8300-506816C8EB5F}"/>
                  </a:ext>
                </a:extLst>
              </p14:cNvPr>
              <p14:cNvContentPartPr/>
              <p14:nvPr/>
            </p14:nvContentPartPr>
            <p14:xfrm>
              <a:off x="7258960" y="2458133"/>
              <a:ext cx="117720" cy="99720"/>
            </p14:xfrm>
          </p:contentPart>
        </mc:Choice>
        <mc:Fallback>
          <p:pic>
            <p:nvPicPr>
              <p:cNvPr id="257" name="Freihand 256">
                <a:extLst>
                  <a:ext uri="{FF2B5EF4-FFF2-40B4-BE49-F238E27FC236}">
                    <a16:creationId xmlns:a16="http://schemas.microsoft.com/office/drawing/2014/main" id="{C63B2256-977E-4CF1-8300-506816C8EB5F}"/>
                  </a:ext>
                </a:extLst>
              </p:cNvPr>
              <p:cNvPicPr/>
              <p:nvPr/>
            </p:nvPicPr>
            <p:blipFill>
              <a:blip r:embed="rId320"/>
              <a:stretch>
                <a:fillRect/>
              </a:stretch>
            </p:blipFill>
            <p:spPr>
              <a:xfrm>
                <a:off x="7254640" y="2453813"/>
                <a:ext cx="1263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59" name="Freihand 258">
                <a:extLst>
                  <a:ext uri="{FF2B5EF4-FFF2-40B4-BE49-F238E27FC236}">
                    <a16:creationId xmlns:a16="http://schemas.microsoft.com/office/drawing/2014/main" id="{8D446EC1-E0D0-436A-A75B-2A5D6433571A}"/>
                  </a:ext>
                </a:extLst>
              </p14:cNvPr>
              <p14:cNvContentPartPr/>
              <p14:nvPr/>
            </p14:nvContentPartPr>
            <p14:xfrm>
              <a:off x="7449400" y="2495933"/>
              <a:ext cx="2520" cy="61560"/>
            </p14:xfrm>
          </p:contentPart>
        </mc:Choice>
        <mc:Fallback>
          <p:pic>
            <p:nvPicPr>
              <p:cNvPr id="259" name="Freihand 258">
                <a:extLst>
                  <a:ext uri="{FF2B5EF4-FFF2-40B4-BE49-F238E27FC236}">
                    <a16:creationId xmlns:a16="http://schemas.microsoft.com/office/drawing/2014/main" id="{8D446EC1-E0D0-436A-A75B-2A5D6433571A}"/>
                  </a:ext>
                </a:extLst>
              </p:cNvPr>
              <p:cNvPicPr/>
              <p:nvPr/>
            </p:nvPicPr>
            <p:blipFill>
              <a:blip r:embed="rId322"/>
              <a:stretch>
                <a:fillRect/>
              </a:stretch>
            </p:blipFill>
            <p:spPr>
              <a:xfrm>
                <a:off x="7445080" y="2491613"/>
                <a:ext cx="111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60" name="Freihand 259">
                <a:extLst>
                  <a:ext uri="{FF2B5EF4-FFF2-40B4-BE49-F238E27FC236}">
                    <a16:creationId xmlns:a16="http://schemas.microsoft.com/office/drawing/2014/main" id="{90F18F37-55B3-4BDA-A7FE-7226BFAB1A27}"/>
                  </a:ext>
                </a:extLst>
              </p14:cNvPr>
              <p14:cNvContentPartPr/>
              <p14:nvPr/>
            </p14:nvContentPartPr>
            <p14:xfrm>
              <a:off x="7440400" y="2450933"/>
              <a:ext cx="19440" cy="34560"/>
            </p14:xfrm>
          </p:contentPart>
        </mc:Choice>
        <mc:Fallback>
          <p:pic>
            <p:nvPicPr>
              <p:cNvPr id="260" name="Freihand 259">
                <a:extLst>
                  <a:ext uri="{FF2B5EF4-FFF2-40B4-BE49-F238E27FC236}">
                    <a16:creationId xmlns:a16="http://schemas.microsoft.com/office/drawing/2014/main" id="{90F18F37-55B3-4BDA-A7FE-7226BFAB1A27}"/>
                  </a:ext>
                </a:extLst>
              </p:cNvPr>
              <p:cNvPicPr/>
              <p:nvPr/>
            </p:nvPicPr>
            <p:blipFill>
              <a:blip r:embed="rId324"/>
              <a:stretch>
                <a:fillRect/>
              </a:stretch>
            </p:blipFill>
            <p:spPr>
              <a:xfrm>
                <a:off x="7436080" y="2446613"/>
                <a:ext cx="280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61" name="Freihand 260">
                <a:extLst>
                  <a:ext uri="{FF2B5EF4-FFF2-40B4-BE49-F238E27FC236}">
                    <a16:creationId xmlns:a16="http://schemas.microsoft.com/office/drawing/2014/main" id="{D4FBAFB0-1BB1-4690-B585-854EF35292CF}"/>
                  </a:ext>
                </a:extLst>
              </p14:cNvPr>
              <p14:cNvContentPartPr/>
              <p14:nvPr/>
            </p14:nvContentPartPr>
            <p14:xfrm>
              <a:off x="7500880" y="2481893"/>
              <a:ext cx="41040" cy="167760"/>
            </p14:xfrm>
          </p:contentPart>
        </mc:Choice>
        <mc:Fallback>
          <p:pic>
            <p:nvPicPr>
              <p:cNvPr id="261" name="Freihand 260">
                <a:extLst>
                  <a:ext uri="{FF2B5EF4-FFF2-40B4-BE49-F238E27FC236}">
                    <a16:creationId xmlns:a16="http://schemas.microsoft.com/office/drawing/2014/main" id="{D4FBAFB0-1BB1-4690-B585-854EF35292CF}"/>
                  </a:ext>
                </a:extLst>
              </p:cNvPr>
              <p:cNvPicPr/>
              <p:nvPr/>
            </p:nvPicPr>
            <p:blipFill>
              <a:blip r:embed="rId326"/>
              <a:stretch>
                <a:fillRect/>
              </a:stretch>
            </p:blipFill>
            <p:spPr>
              <a:xfrm>
                <a:off x="7496560" y="2477573"/>
                <a:ext cx="496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62" name="Freihand 261">
                <a:extLst>
                  <a:ext uri="{FF2B5EF4-FFF2-40B4-BE49-F238E27FC236}">
                    <a16:creationId xmlns:a16="http://schemas.microsoft.com/office/drawing/2014/main" id="{57005FD6-1E9B-4A97-91B7-5B3AEEF2C62A}"/>
                  </a:ext>
                </a:extLst>
              </p14:cNvPr>
              <p14:cNvContentPartPr/>
              <p14:nvPr/>
            </p14:nvContentPartPr>
            <p14:xfrm>
              <a:off x="7557040" y="2475773"/>
              <a:ext cx="185040" cy="82080"/>
            </p14:xfrm>
          </p:contentPart>
        </mc:Choice>
        <mc:Fallback>
          <p:pic>
            <p:nvPicPr>
              <p:cNvPr id="262" name="Freihand 261">
                <a:extLst>
                  <a:ext uri="{FF2B5EF4-FFF2-40B4-BE49-F238E27FC236}">
                    <a16:creationId xmlns:a16="http://schemas.microsoft.com/office/drawing/2014/main" id="{57005FD6-1E9B-4A97-91B7-5B3AEEF2C62A}"/>
                  </a:ext>
                </a:extLst>
              </p:cNvPr>
              <p:cNvPicPr/>
              <p:nvPr/>
            </p:nvPicPr>
            <p:blipFill>
              <a:blip r:embed="rId328"/>
              <a:stretch>
                <a:fillRect/>
              </a:stretch>
            </p:blipFill>
            <p:spPr>
              <a:xfrm>
                <a:off x="7552720" y="2471453"/>
                <a:ext cx="1936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63" name="Freihand 262">
                <a:extLst>
                  <a:ext uri="{FF2B5EF4-FFF2-40B4-BE49-F238E27FC236}">
                    <a16:creationId xmlns:a16="http://schemas.microsoft.com/office/drawing/2014/main" id="{7ACB7888-CA92-42A6-A131-B5A6AB9786B6}"/>
                  </a:ext>
                </a:extLst>
              </p14:cNvPr>
              <p14:cNvContentPartPr/>
              <p14:nvPr/>
            </p14:nvContentPartPr>
            <p14:xfrm>
              <a:off x="7783840" y="2479733"/>
              <a:ext cx="73800" cy="79920"/>
            </p14:xfrm>
          </p:contentPart>
        </mc:Choice>
        <mc:Fallback>
          <p:pic>
            <p:nvPicPr>
              <p:cNvPr id="263" name="Freihand 262">
                <a:extLst>
                  <a:ext uri="{FF2B5EF4-FFF2-40B4-BE49-F238E27FC236}">
                    <a16:creationId xmlns:a16="http://schemas.microsoft.com/office/drawing/2014/main" id="{7ACB7888-CA92-42A6-A131-B5A6AB9786B6}"/>
                  </a:ext>
                </a:extLst>
              </p:cNvPr>
              <p:cNvPicPr/>
              <p:nvPr/>
            </p:nvPicPr>
            <p:blipFill>
              <a:blip r:embed="rId330"/>
              <a:stretch>
                <a:fillRect/>
              </a:stretch>
            </p:blipFill>
            <p:spPr>
              <a:xfrm>
                <a:off x="7779520" y="2475413"/>
                <a:ext cx="824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64" name="Freihand 263">
                <a:extLst>
                  <a:ext uri="{FF2B5EF4-FFF2-40B4-BE49-F238E27FC236}">
                    <a16:creationId xmlns:a16="http://schemas.microsoft.com/office/drawing/2014/main" id="{BA8558EF-BA4E-47F8-824D-66FEF4E2D612}"/>
                  </a:ext>
                </a:extLst>
              </p14:cNvPr>
              <p14:cNvContentPartPr/>
              <p14:nvPr/>
            </p14:nvContentPartPr>
            <p14:xfrm>
              <a:off x="7891480" y="2408813"/>
              <a:ext cx="141480" cy="152640"/>
            </p14:xfrm>
          </p:contentPart>
        </mc:Choice>
        <mc:Fallback>
          <p:pic>
            <p:nvPicPr>
              <p:cNvPr id="264" name="Freihand 263">
                <a:extLst>
                  <a:ext uri="{FF2B5EF4-FFF2-40B4-BE49-F238E27FC236}">
                    <a16:creationId xmlns:a16="http://schemas.microsoft.com/office/drawing/2014/main" id="{BA8558EF-BA4E-47F8-824D-66FEF4E2D612}"/>
                  </a:ext>
                </a:extLst>
              </p:cNvPr>
              <p:cNvPicPr/>
              <p:nvPr/>
            </p:nvPicPr>
            <p:blipFill>
              <a:blip r:embed="rId332"/>
              <a:stretch>
                <a:fillRect/>
              </a:stretch>
            </p:blipFill>
            <p:spPr>
              <a:xfrm>
                <a:off x="7887160" y="2404493"/>
                <a:ext cx="1501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65" name="Freihand 264">
                <a:extLst>
                  <a:ext uri="{FF2B5EF4-FFF2-40B4-BE49-F238E27FC236}">
                    <a16:creationId xmlns:a16="http://schemas.microsoft.com/office/drawing/2014/main" id="{5E4CA036-38D2-4E75-A371-F5ACCFE6C3E7}"/>
                  </a:ext>
                </a:extLst>
              </p14:cNvPr>
              <p14:cNvContentPartPr/>
              <p14:nvPr/>
            </p14:nvContentPartPr>
            <p14:xfrm>
              <a:off x="8103880" y="2475053"/>
              <a:ext cx="135000" cy="96840"/>
            </p14:xfrm>
          </p:contentPart>
        </mc:Choice>
        <mc:Fallback>
          <p:pic>
            <p:nvPicPr>
              <p:cNvPr id="265" name="Freihand 264">
                <a:extLst>
                  <a:ext uri="{FF2B5EF4-FFF2-40B4-BE49-F238E27FC236}">
                    <a16:creationId xmlns:a16="http://schemas.microsoft.com/office/drawing/2014/main" id="{5E4CA036-38D2-4E75-A371-F5ACCFE6C3E7}"/>
                  </a:ext>
                </a:extLst>
              </p:cNvPr>
              <p:cNvPicPr/>
              <p:nvPr/>
            </p:nvPicPr>
            <p:blipFill>
              <a:blip r:embed="rId334"/>
              <a:stretch>
                <a:fillRect/>
              </a:stretch>
            </p:blipFill>
            <p:spPr>
              <a:xfrm>
                <a:off x="8099560" y="2470733"/>
                <a:ext cx="1436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66" name="Freihand 265">
                <a:extLst>
                  <a:ext uri="{FF2B5EF4-FFF2-40B4-BE49-F238E27FC236}">
                    <a16:creationId xmlns:a16="http://schemas.microsoft.com/office/drawing/2014/main" id="{3DB9578B-9FA1-4602-B9A7-22D8ABBEC4BF}"/>
                  </a:ext>
                </a:extLst>
              </p14:cNvPr>
              <p14:cNvContentPartPr/>
              <p14:nvPr/>
            </p14:nvContentPartPr>
            <p14:xfrm>
              <a:off x="8234200" y="2382173"/>
              <a:ext cx="66960" cy="217080"/>
            </p14:xfrm>
          </p:contentPart>
        </mc:Choice>
        <mc:Fallback>
          <p:pic>
            <p:nvPicPr>
              <p:cNvPr id="266" name="Freihand 265">
                <a:extLst>
                  <a:ext uri="{FF2B5EF4-FFF2-40B4-BE49-F238E27FC236}">
                    <a16:creationId xmlns:a16="http://schemas.microsoft.com/office/drawing/2014/main" id="{3DB9578B-9FA1-4602-B9A7-22D8ABBEC4BF}"/>
                  </a:ext>
                </a:extLst>
              </p:cNvPr>
              <p:cNvPicPr/>
              <p:nvPr/>
            </p:nvPicPr>
            <p:blipFill>
              <a:blip r:embed="rId336"/>
              <a:stretch>
                <a:fillRect/>
              </a:stretch>
            </p:blipFill>
            <p:spPr>
              <a:xfrm>
                <a:off x="8229880" y="2377853"/>
                <a:ext cx="756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67" name="Freihand 266">
                <a:extLst>
                  <a:ext uri="{FF2B5EF4-FFF2-40B4-BE49-F238E27FC236}">
                    <a16:creationId xmlns:a16="http://schemas.microsoft.com/office/drawing/2014/main" id="{EA1B36AC-86D4-4F07-9845-CD7FFC8A4997}"/>
                  </a:ext>
                </a:extLst>
              </p14:cNvPr>
              <p14:cNvContentPartPr/>
              <p14:nvPr/>
            </p14:nvContentPartPr>
            <p14:xfrm>
              <a:off x="8332480" y="2385413"/>
              <a:ext cx="191520" cy="160200"/>
            </p14:xfrm>
          </p:contentPart>
        </mc:Choice>
        <mc:Fallback>
          <p:pic>
            <p:nvPicPr>
              <p:cNvPr id="267" name="Freihand 266">
                <a:extLst>
                  <a:ext uri="{FF2B5EF4-FFF2-40B4-BE49-F238E27FC236}">
                    <a16:creationId xmlns:a16="http://schemas.microsoft.com/office/drawing/2014/main" id="{EA1B36AC-86D4-4F07-9845-CD7FFC8A4997}"/>
                  </a:ext>
                </a:extLst>
              </p:cNvPr>
              <p:cNvPicPr/>
              <p:nvPr/>
            </p:nvPicPr>
            <p:blipFill>
              <a:blip r:embed="rId338"/>
              <a:stretch>
                <a:fillRect/>
              </a:stretch>
            </p:blipFill>
            <p:spPr>
              <a:xfrm>
                <a:off x="8328160" y="2381093"/>
                <a:ext cx="2001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68" name="Freihand 267">
                <a:extLst>
                  <a:ext uri="{FF2B5EF4-FFF2-40B4-BE49-F238E27FC236}">
                    <a16:creationId xmlns:a16="http://schemas.microsoft.com/office/drawing/2014/main" id="{9EDD171B-998B-464E-A32C-6AB7B360FD5B}"/>
                  </a:ext>
                </a:extLst>
              </p14:cNvPr>
              <p14:cNvContentPartPr/>
              <p14:nvPr/>
            </p14:nvContentPartPr>
            <p14:xfrm>
              <a:off x="8664760" y="2361653"/>
              <a:ext cx="178560" cy="123120"/>
            </p14:xfrm>
          </p:contentPart>
        </mc:Choice>
        <mc:Fallback>
          <p:pic>
            <p:nvPicPr>
              <p:cNvPr id="268" name="Freihand 267">
                <a:extLst>
                  <a:ext uri="{FF2B5EF4-FFF2-40B4-BE49-F238E27FC236}">
                    <a16:creationId xmlns:a16="http://schemas.microsoft.com/office/drawing/2014/main" id="{9EDD171B-998B-464E-A32C-6AB7B360FD5B}"/>
                  </a:ext>
                </a:extLst>
              </p:cNvPr>
              <p:cNvPicPr/>
              <p:nvPr/>
            </p:nvPicPr>
            <p:blipFill>
              <a:blip r:embed="rId340"/>
              <a:stretch>
                <a:fillRect/>
              </a:stretch>
            </p:blipFill>
            <p:spPr>
              <a:xfrm>
                <a:off x="8660440" y="2357333"/>
                <a:ext cx="1872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69" name="Freihand 268">
                <a:extLst>
                  <a:ext uri="{FF2B5EF4-FFF2-40B4-BE49-F238E27FC236}">
                    <a16:creationId xmlns:a16="http://schemas.microsoft.com/office/drawing/2014/main" id="{8C34CCD4-CBDD-4831-BE7F-2ED346421319}"/>
                  </a:ext>
                </a:extLst>
              </p14:cNvPr>
              <p14:cNvContentPartPr/>
              <p14:nvPr/>
            </p14:nvContentPartPr>
            <p14:xfrm>
              <a:off x="8867440" y="2422493"/>
              <a:ext cx="78120" cy="72000"/>
            </p14:xfrm>
          </p:contentPart>
        </mc:Choice>
        <mc:Fallback>
          <p:pic>
            <p:nvPicPr>
              <p:cNvPr id="269" name="Freihand 268">
                <a:extLst>
                  <a:ext uri="{FF2B5EF4-FFF2-40B4-BE49-F238E27FC236}">
                    <a16:creationId xmlns:a16="http://schemas.microsoft.com/office/drawing/2014/main" id="{8C34CCD4-CBDD-4831-BE7F-2ED346421319}"/>
                  </a:ext>
                </a:extLst>
              </p:cNvPr>
              <p:cNvPicPr/>
              <p:nvPr/>
            </p:nvPicPr>
            <p:blipFill>
              <a:blip r:embed="rId342"/>
              <a:stretch>
                <a:fillRect/>
              </a:stretch>
            </p:blipFill>
            <p:spPr>
              <a:xfrm>
                <a:off x="8863120" y="2418173"/>
                <a:ext cx="867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71" name="Freihand 270">
                <a:extLst>
                  <a:ext uri="{FF2B5EF4-FFF2-40B4-BE49-F238E27FC236}">
                    <a16:creationId xmlns:a16="http://schemas.microsoft.com/office/drawing/2014/main" id="{3FB26E06-5B95-4651-A9FE-7397E588B9E7}"/>
                  </a:ext>
                </a:extLst>
              </p14:cNvPr>
              <p14:cNvContentPartPr/>
              <p14:nvPr/>
            </p14:nvContentPartPr>
            <p14:xfrm>
              <a:off x="9121600" y="2403053"/>
              <a:ext cx="166320" cy="84600"/>
            </p14:xfrm>
          </p:contentPart>
        </mc:Choice>
        <mc:Fallback>
          <p:pic>
            <p:nvPicPr>
              <p:cNvPr id="271" name="Freihand 270">
                <a:extLst>
                  <a:ext uri="{FF2B5EF4-FFF2-40B4-BE49-F238E27FC236}">
                    <a16:creationId xmlns:a16="http://schemas.microsoft.com/office/drawing/2014/main" id="{3FB26E06-5B95-4651-A9FE-7397E588B9E7}"/>
                  </a:ext>
                </a:extLst>
              </p:cNvPr>
              <p:cNvPicPr/>
              <p:nvPr/>
            </p:nvPicPr>
            <p:blipFill>
              <a:blip r:embed="rId344"/>
              <a:stretch>
                <a:fillRect/>
              </a:stretch>
            </p:blipFill>
            <p:spPr>
              <a:xfrm>
                <a:off x="9117280" y="2398733"/>
                <a:ext cx="1749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72" name="Freihand 271">
                <a:extLst>
                  <a:ext uri="{FF2B5EF4-FFF2-40B4-BE49-F238E27FC236}">
                    <a16:creationId xmlns:a16="http://schemas.microsoft.com/office/drawing/2014/main" id="{CF407DEB-F064-4088-BE25-57D86E6B858B}"/>
                  </a:ext>
                </a:extLst>
              </p14:cNvPr>
              <p14:cNvContentPartPr/>
              <p14:nvPr/>
            </p14:nvContentPartPr>
            <p14:xfrm>
              <a:off x="9327520" y="2312333"/>
              <a:ext cx="112320" cy="145800"/>
            </p14:xfrm>
          </p:contentPart>
        </mc:Choice>
        <mc:Fallback>
          <p:pic>
            <p:nvPicPr>
              <p:cNvPr id="272" name="Freihand 271">
                <a:extLst>
                  <a:ext uri="{FF2B5EF4-FFF2-40B4-BE49-F238E27FC236}">
                    <a16:creationId xmlns:a16="http://schemas.microsoft.com/office/drawing/2014/main" id="{CF407DEB-F064-4088-BE25-57D86E6B858B}"/>
                  </a:ext>
                </a:extLst>
              </p:cNvPr>
              <p:cNvPicPr/>
              <p:nvPr/>
            </p:nvPicPr>
            <p:blipFill>
              <a:blip r:embed="rId346"/>
              <a:stretch>
                <a:fillRect/>
              </a:stretch>
            </p:blipFill>
            <p:spPr>
              <a:xfrm>
                <a:off x="9323200" y="2308013"/>
                <a:ext cx="1209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73" name="Freihand 272">
                <a:extLst>
                  <a:ext uri="{FF2B5EF4-FFF2-40B4-BE49-F238E27FC236}">
                    <a16:creationId xmlns:a16="http://schemas.microsoft.com/office/drawing/2014/main" id="{87F2D9A1-0D3E-4150-A1B6-41D8CA3BF589}"/>
                  </a:ext>
                </a:extLst>
              </p14:cNvPr>
              <p14:cNvContentPartPr/>
              <p14:nvPr/>
            </p14:nvContentPartPr>
            <p14:xfrm>
              <a:off x="9300520" y="2308373"/>
              <a:ext cx="32760" cy="8280"/>
            </p14:xfrm>
          </p:contentPart>
        </mc:Choice>
        <mc:Fallback>
          <p:pic>
            <p:nvPicPr>
              <p:cNvPr id="273" name="Freihand 272">
                <a:extLst>
                  <a:ext uri="{FF2B5EF4-FFF2-40B4-BE49-F238E27FC236}">
                    <a16:creationId xmlns:a16="http://schemas.microsoft.com/office/drawing/2014/main" id="{87F2D9A1-0D3E-4150-A1B6-41D8CA3BF589}"/>
                  </a:ext>
                </a:extLst>
              </p:cNvPr>
              <p:cNvPicPr/>
              <p:nvPr/>
            </p:nvPicPr>
            <p:blipFill>
              <a:blip r:embed="rId348"/>
              <a:stretch>
                <a:fillRect/>
              </a:stretch>
            </p:blipFill>
            <p:spPr>
              <a:xfrm>
                <a:off x="9296200" y="2304053"/>
                <a:ext cx="414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74" name="Freihand 273">
                <a:extLst>
                  <a:ext uri="{FF2B5EF4-FFF2-40B4-BE49-F238E27FC236}">
                    <a16:creationId xmlns:a16="http://schemas.microsoft.com/office/drawing/2014/main" id="{6520EEA9-C0BF-4AFD-BC32-E0D236894605}"/>
                  </a:ext>
                </a:extLst>
              </p14:cNvPr>
              <p14:cNvContentPartPr/>
              <p14:nvPr/>
            </p14:nvContentPartPr>
            <p14:xfrm>
              <a:off x="9472240" y="2392613"/>
              <a:ext cx="156240" cy="54360"/>
            </p14:xfrm>
          </p:contentPart>
        </mc:Choice>
        <mc:Fallback>
          <p:pic>
            <p:nvPicPr>
              <p:cNvPr id="274" name="Freihand 273">
                <a:extLst>
                  <a:ext uri="{FF2B5EF4-FFF2-40B4-BE49-F238E27FC236}">
                    <a16:creationId xmlns:a16="http://schemas.microsoft.com/office/drawing/2014/main" id="{6520EEA9-C0BF-4AFD-BC32-E0D236894605}"/>
                  </a:ext>
                </a:extLst>
              </p:cNvPr>
              <p:cNvPicPr/>
              <p:nvPr/>
            </p:nvPicPr>
            <p:blipFill>
              <a:blip r:embed="rId350"/>
              <a:stretch>
                <a:fillRect/>
              </a:stretch>
            </p:blipFill>
            <p:spPr>
              <a:xfrm>
                <a:off x="9467920" y="2388293"/>
                <a:ext cx="1648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75" name="Freihand 274">
                <a:extLst>
                  <a:ext uri="{FF2B5EF4-FFF2-40B4-BE49-F238E27FC236}">
                    <a16:creationId xmlns:a16="http://schemas.microsoft.com/office/drawing/2014/main" id="{528DF18E-7F72-4238-B408-9ACD70F47F07}"/>
                  </a:ext>
                </a:extLst>
              </p14:cNvPr>
              <p14:cNvContentPartPr/>
              <p14:nvPr/>
            </p14:nvContentPartPr>
            <p14:xfrm>
              <a:off x="9687160" y="2367773"/>
              <a:ext cx="101880" cy="67320"/>
            </p14:xfrm>
          </p:contentPart>
        </mc:Choice>
        <mc:Fallback>
          <p:pic>
            <p:nvPicPr>
              <p:cNvPr id="275" name="Freihand 274">
                <a:extLst>
                  <a:ext uri="{FF2B5EF4-FFF2-40B4-BE49-F238E27FC236}">
                    <a16:creationId xmlns:a16="http://schemas.microsoft.com/office/drawing/2014/main" id="{528DF18E-7F72-4238-B408-9ACD70F47F07}"/>
                  </a:ext>
                </a:extLst>
              </p:cNvPr>
              <p:cNvPicPr/>
              <p:nvPr/>
            </p:nvPicPr>
            <p:blipFill>
              <a:blip r:embed="rId352"/>
              <a:stretch>
                <a:fillRect/>
              </a:stretch>
            </p:blipFill>
            <p:spPr>
              <a:xfrm>
                <a:off x="9682840" y="2363453"/>
                <a:ext cx="1105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76" name="Freihand 275">
                <a:extLst>
                  <a:ext uri="{FF2B5EF4-FFF2-40B4-BE49-F238E27FC236}">
                    <a16:creationId xmlns:a16="http://schemas.microsoft.com/office/drawing/2014/main" id="{396957E4-E6BA-47EC-BB0F-FB6F603DE579}"/>
                  </a:ext>
                </a:extLst>
              </p14:cNvPr>
              <p14:cNvContentPartPr/>
              <p14:nvPr/>
            </p14:nvContentPartPr>
            <p14:xfrm>
              <a:off x="9807400" y="2278853"/>
              <a:ext cx="111960" cy="148680"/>
            </p14:xfrm>
          </p:contentPart>
        </mc:Choice>
        <mc:Fallback>
          <p:pic>
            <p:nvPicPr>
              <p:cNvPr id="276" name="Freihand 275">
                <a:extLst>
                  <a:ext uri="{FF2B5EF4-FFF2-40B4-BE49-F238E27FC236}">
                    <a16:creationId xmlns:a16="http://schemas.microsoft.com/office/drawing/2014/main" id="{396957E4-E6BA-47EC-BB0F-FB6F603DE579}"/>
                  </a:ext>
                </a:extLst>
              </p:cNvPr>
              <p:cNvPicPr/>
              <p:nvPr/>
            </p:nvPicPr>
            <p:blipFill>
              <a:blip r:embed="rId354"/>
              <a:stretch>
                <a:fillRect/>
              </a:stretch>
            </p:blipFill>
            <p:spPr>
              <a:xfrm>
                <a:off x="9803080" y="2274533"/>
                <a:ext cx="1206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77" name="Freihand 276">
                <a:extLst>
                  <a:ext uri="{FF2B5EF4-FFF2-40B4-BE49-F238E27FC236}">
                    <a16:creationId xmlns:a16="http://schemas.microsoft.com/office/drawing/2014/main" id="{AB36FECD-799A-4A11-AACF-60845F99DEDB}"/>
                  </a:ext>
                </a:extLst>
              </p14:cNvPr>
              <p14:cNvContentPartPr/>
              <p14:nvPr/>
            </p14:nvContentPartPr>
            <p14:xfrm>
              <a:off x="9932680" y="2320253"/>
              <a:ext cx="26280" cy="29880"/>
            </p14:xfrm>
          </p:contentPart>
        </mc:Choice>
        <mc:Fallback>
          <p:pic>
            <p:nvPicPr>
              <p:cNvPr id="277" name="Freihand 276">
                <a:extLst>
                  <a:ext uri="{FF2B5EF4-FFF2-40B4-BE49-F238E27FC236}">
                    <a16:creationId xmlns:a16="http://schemas.microsoft.com/office/drawing/2014/main" id="{AB36FECD-799A-4A11-AACF-60845F99DEDB}"/>
                  </a:ext>
                </a:extLst>
              </p:cNvPr>
              <p:cNvPicPr/>
              <p:nvPr/>
            </p:nvPicPr>
            <p:blipFill>
              <a:blip r:embed="rId356"/>
              <a:stretch>
                <a:fillRect/>
              </a:stretch>
            </p:blipFill>
            <p:spPr>
              <a:xfrm>
                <a:off x="9928360" y="2315933"/>
                <a:ext cx="349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78" name="Freihand 277">
                <a:extLst>
                  <a:ext uri="{FF2B5EF4-FFF2-40B4-BE49-F238E27FC236}">
                    <a16:creationId xmlns:a16="http://schemas.microsoft.com/office/drawing/2014/main" id="{3142DF02-5702-4FE5-8B06-51C545468496}"/>
                  </a:ext>
                </a:extLst>
              </p14:cNvPr>
              <p14:cNvContentPartPr/>
              <p14:nvPr/>
            </p14:nvContentPartPr>
            <p14:xfrm>
              <a:off x="9962560" y="2350133"/>
              <a:ext cx="71280" cy="82800"/>
            </p14:xfrm>
          </p:contentPart>
        </mc:Choice>
        <mc:Fallback>
          <p:pic>
            <p:nvPicPr>
              <p:cNvPr id="278" name="Freihand 277">
                <a:extLst>
                  <a:ext uri="{FF2B5EF4-FFF2-40B4-BE49-F238E27FC236}">
                    <a16:creationId xmlns:a16="http://schemas.microsoft.com/office/drawing/2014/main" id="{3142DF02-5702-4FE5-8B06-51C545468496}"/>
                  </a:ext>
                </a:extLst>
              </p:cNvPr>
              <p:cNvPicPr/>
              <p:nvPr/>
            </p:nvPicPr>
            <p:blipFill>
              <a:blip r:embed="rId358"/>
              <a:stretch>
                <a:fillRect/>
              </a:stretch>
            </p:blipFill>
            <p:spPr>
              <a:xfrm>
                <a:off x="9958240" y="2345813"/>
                <a:ext cx="799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79" name="Freihand 278">
                <a:extLst>
                  <a:ext uri="{FF2B5EF4-FFF2-40B4-BE49-F238E27FC236}">
                    <a16:creationId xmlns:a16="http://schemas.microsoft.com/office/drawing/2014/main" id="{C9F6D6A2-1DD8-43EA-84A3-81E71ADA9600}"/>
                  </a:ext>
                </a:extLst>
              </p14:cNvPr>
              <p14:cNvContentPartPr/>
              <p14:nvPr/>
            </p14:nvContentPartPr>
            <p14:xfrm>
              <a:off x="10065160" y="2256893"/>
              <a:ext cx="161640" cy="157320"/>
            </p14:xfrm>
          </p:contentPart>
        </mc:Choice>
        <mc:Fallback>
          <p:pic>
            <p:nvPicPr>
              <p:cNvPr id="279" name="Freihand 278">
                <a:extLst>
                  <a:ext uri="{FF2B5EF4-FFF2-40B4-BE49-F238E27FC236}">
                    <a16:creationId xmlns:a16="http://schemas.microsoft.com/office/drawing/2014/main" id="{C9F6D6A2-1DD8-43EA-84A3-81E71ADA9600}"/>
                  </a:ext>
                </a:extLst>
              </p:cNvPr>
              <p:cNvPicPr/>
              <p:nvPr/>
            </p:nvPicPr>
            <p:blipFill>
              <a:blip r:embed="rId360"/>
              <a:stretch>
                <a:fillRect/>
              </a:stretch>
            </p:blipFill>
            <p:spPr>
              <a:xfrm>
                <a:off x="10060840" y="2252573"/>
                <a:ext cx="1702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80" name="Freihand 279">
                <a:extLst>
                  <a:ext uri="{FF2B5EF4-FFF2-40B4-BE49-F238E27FC236}">
                    <a16:creationId xmlns:a16="http://schemas.microsoft.com/office/drawing/2014/main" id="{F8F5FF96-EB7B-49E2-93B5-33B16244E325}"/>
                  </a:ext>
                </a:extLst>
              </p14:cNvPr>
              <p14:cNvContentPartPr/>
              <p14:nvPr/>
            </p14:nvContentPartPr>
            <p14:xfrm>
              <a:off x="10267480" y="2316293"/>
              <a:ext cx="242280" cy="104760"/>
            </p14:xfrm>
          </p:contentPart>
        </mc:Choice>
        <mc:Fallback>
          <p:pic>
            <p:nvPicPr>
              <p:cNvPr id="280" name="Freihand 279">
                <a:extLst>
                  <a:ext uri="{FF2B5EF4-FFF2-40B4-BE49-F238E27FC236}">
                    <a16:creationId xmlns:a16="http://schemas.microsoft.com/office/drawing/2014/main" id="{F8F5FF96-EB7B-49E2-93B5-33B16244E325}"/>
                  </a:ext>
                </a:extLst>
              </p:cNvPr>
              <p:cNvPicPr/>
              <p:nvPr/>
            </p:nvPicPr>
            <p:blipFill>
              <a:blip r:embed="rId362"/>
              <a:stretch>
                <a:fillRect/>
              </a:stretch>
            </p:blipFill>
            <p:spPr>
              <a:xfrm>
                <a:off x="10263160" y="2311973"/>
                <a:ext cx="2509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85" name="Freihand 284">
                <a:extLst>
                  <a:ext uri="{FF2B5EF4-FFF2-40B4-BE49-F238E27FC236}">
                    <a16:creationId xmlns:a16="http://schemas.microsoft.com/office/drawing/2014/main" id="{2B7F8199-67A3-4EED-9774-FD7F9F8DD967}"/>
                  </a:ext>
                </a:extLst>
              </p14:cNvPr>
              <p14:cNvContentPartPr/>
              <p14:nvPr/>
            </p14:nvContentPartPr>
            <p14:xfrm>
              <a:off x="10868320" y="2069333"/>
              <a:ext cx="20880" cy="7560"/>
            </p14:xfrm>
          </p:contentPart>
        </mc:Choice>
        <mc:Fallback>
          <p:pic>
            <p:nvPicPr>
              <p:cNvPr id="285" name="Freihand 284">
                <a:extLst>
                  <a:ext uri="{FF2B5EF4-FFF2-40B4-BE49-F238E27FC236}">
                    <a16:creationId xmlns:a16="http://schemas.microsoft.com/office/drawing/2014/main" id="{2B7F8199-67A3-4EED-9774-FD7F9F8DD967}"/>
                  </a:ext>
                </a:extLst>
              </p:cNvPr>
              <p:cNvPicPr/>
              <p:nvPr/>
            </p:nvPicPr>
            <p:blipFill>
              <a:blip r:embed="rId364"/>
              <a:stretch>
                <a:fillRect/>
              </a:stretch>
            </p:blipFill>
            <p:spPr>
              <a:xfrm>
                <a:off x="10864000" y="2065013"/>
                <a:ext cx="295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81" name="Freihand 280">
                <a:extLst>
                  <a:ext uri="{FF2B5EF4-FFF2-40B4-BE49-F238E27FC236}">
                    <a16:creationId xmlns:a16="http://schemas.microsoft.com/office/drawing/2014/main" id="{537DE774-8440-49EB-9BFE-0F99E8133521}"/>
                  </a:ext>
                </a:extLst>
              </p14:cNvPr>
              <p14:cNvContentPartPr/>
              <p14:nvPr/>
            </p14:nvContentPartPr>
            <p14:xfrm>
              <a:off x="10664560" y="2225933"/>
              <a:ext cx="174960" cy="144720"/>
            </p14:xfrm>
          </p:contentPart>
        </mc:Choice>
        <mc:Fallback>
          <p:pic>
            <p:nvPicPr>
              <p:cNvPr id="281" name="Freihand 280">
                <a:extLst>
                  <a:ext uri="{FF2B5EF4-FFF2-40B4-BE49-F238E27FC236}">
                    <a16:creationId xmlns:a16="http://schemas.microsoft.com/office/drawing/2014/main" id="{537DE774-8440-49EB-9BFE-0F99E8133521}"/>
                  </a:ext>
                </a:extLst>
              </p:cNvPr>
              <p:cNvPicPr/>
              <p:nvPr/>
            </p:nvPicPr>
            <p:blipFill>
              <a:blip r:embed="rId366"/>
              <a:stretch>
                <a:fillRect/>
              </a:stretch>
            </p:blipFill>
            <p:spPr>
              <a:xfrm>
                <a:off x="10660240" y="2221613"/>
                <a:ext cx="1836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82" name="Freihand 281">
                <a:extLst>
                  <a:ext uri="{FF2B5EF4-FFF2-40B4-BE49-F238E27FC236}">
                    <a16:creationId xmlns:a16="http://schemas.microsoft.com/office/drawing/2014/main" id="{3E24DA80-8C2B-498D-B331-7F9D4D6329EF}"/>
                  </a:ext>
                </a:extLst>
              </p14:cNvPr>
              <p14:cNvContentPartPr/>
              <p14:nvPr/>
            </p14:nvContentPartPr>
            <p14:xfrm>
              <a:off x="10860760" y="2198213"/>
              <a:ext cx="98640" cy="166680"/>
            </p14:xfrm>
          </p:contentPart>
        </mc:Choice>
        <mc:Fallback>
          <p:pic>
            <p:nvPicPr>
              <p:cNvPr id="282" name="Freihand 281">
                <a:extLst>
                  <a:ext uri="{FF2B5EF4-FFF2-40B4-BE49-F238E27FC236}">
                    <a16:creationId xmlns:a16="http://schemas.microsoft.com/office/drawing/2014/main" id="{3E24DA80-8C2B-498D-B331-7F9D4D6329EF}"/>
                  </a:ext>
                </a:extLst>
              </p:cNvPr>
              <p:cNvPicPr/>
              <p:nvPr/>
            </p:nvPicPr>
            <p:blipFill>
              <a:blip r:embed="rId368"/>
              <a:stretch>
                <a:fillRect/>
              </a:stretch>
            </p:blipFill>
            <p:spPr>
              <a:xfrm>
                <a:off x="10856440" y="2193893"/>
                <a:ext cx="1072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83" name="Freihand 282">
                <a:extLst>
                  <a:ext uri="{FF2B5EF4-FFF2-40B4-BE49-F238E27FC236}">
                    <a16:creationId xmlns:a16="http://schemas.microsoft.com/office/drawing/2014/main" id="{1C43873F-974B-409C-A092-D89E6042B6DB}"/>
                  </a:ext>
                </a:extLst>
              </p14:cNvPr>
              <p14:cNvContentPartPr/>
              <p14:nvPr/>
            </p14:nvContentPartPr>
            <p14:xfrm>
              <a:off x="10937440" y="2174813"/>
              <a:ext cx="252720" cy="176400"/>
            </p14:xfrm>
          </p:contentPart>
        </mc:Choice>
        <mc:Fallback>
          <p:pic>
            <p:nvPicPr>
              <p:cNvPr id="283" name="Freihand 282">
                <a:extLst>
                  <a:ext uri="{FF2B5EF4-FFF2-40B4-BE49-F238E27FC236}">
                    <a16:creationId xmlns:a16="http://schemas.microsoft.com/office/drawing/2014/main" id="{1C43873F-974B-409C-A092-D89E6042B6DB}"/>
                  </a:ext>
                </a:extLst>
              </p:cNvPr>
              <p:cNvPicPr/>
              <p:nvPr/>
            </p:nvPicPr>
            <p:blipFill>
              <a:blip r:embed="rId370"/>
              <a:stretch>
                <a:fillRect/>
              </a:stretch>
            </p:blipFill>
            <p:spPr>
              <a:xfrm>
                <a:off x="10933120" y="2170493"/>
                <a:ext cx="2613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84" name="Freihand 283">
                <a:extLst>
                  <a:ext uri="{FF2B5EF4-FFF2-40B4-BE49-F238E27FC236}">
                    <a16:creationId xmlns:a16="http://schemas.microsoft.com/office/drawing/2014/main" id="{F3BA5627-A121-4122-B0BD-D4DEFE958BBB}"/>
                  </a:ext>
                </a:extLst>
              </p14:cNvPr>
              <p14:cNvContentPartPr/>
              <p14:nvPr/>
            </p14:nvContentPartPr>
            <p14:xfrm>
              <a:off x="11119240" y="2262293"/>
              <a:ext cx="138600" cy="84600"/>
            </p14:xfrm>
          </p:contentPart>
        </mc:Choice>
        <mc:Fallback>
          <p:pic>
            <p:nvPicPr>
              <p:cNvPr id="284" name="Freihand 283">
                <a:extLst>
                  <a:ext uri="{FF2B5EF4-FFF2-40B4-BE49-F238E27FC236}">
                    <a16:creationId xmlns:a16="http://schemas.microsoft.com/office/drawing/2014/main" id="{F3BA5627-A121-4122-B0BD-D4DEFE958BBB}"/>
                  </a:ext>
                </a:extLst>
              </p:cNvPr>
              <p:cNvPicPr/>
              <p:nvPr/>
            </p:nvPicPr>
            <p:blipFill>
              <a:blip r:embed="rId372"/>
              <a:stretch>
                <a:fillRect/>
              </a:stretch>
            </p:blipFill>
            <p:spPr>
              <a:xfrm>
                <a:off x="11114920" y="2257973"/>
                <a:ext cx="1472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88" name="Freihand 287">
                <a:extLst>
                  <a:ext uri="{FF2B5EF4-FFF2-40B4-BE49-F238E27FC236}">
                    <a16:creationId xmlns:a16="http://schemas.microsoft.com/office/drawing/2014/main" id="{61EDDED8-EC9F-4710-AD93-924BB997EFA7}"/>
                  </a:ext>
                </a:extLst>
              </p14:cNvPr>
              <p14:cNvContentPartPr/>
              <p14:nvPr/>
            </p14:nvContentPartPr>
            <p14:xfrm>
              <a:off x="11204200" y="2259413"/>
              <a:ext cx="61920" cy="24840"/>
            </p14:xfrm>
          </p:contentPart>
        </mc:Choice>
        <mc:Fallback>
          <p:pic>
            <p:nvPicPr>
              <p:cNvPr id="288" name="Freihand 287">
                <a:extLst>
                  <a:ext uri="{FF2B5EF4-FFF2-40B4-BE49-F238E27FC236}">
                    <a16:creationId xmlns:a16="http://schemas.microsoft.com/office/drawing/2014/main" id="{61EDDED8-EC9F-4710-AD93-924BB997EFA7}"/>
                  </a:ext>
                </a:extLst>
              </p:cNvPr>
              <p:cNvPicPr/>
              <p:nvPr/>
            </p:nvPicPr>
            <p:blipFill>
              <a:blip r:embed="rId374"/>
              <a:stretch>
                <a:fillRect/>
              </a:stretch>
            </p:blipFill>
            <p:spPr>
              <a:xfrm>
                <a:off x="11199880" y="2255093"/>
                <a:ext cx="705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99" name="Freihand 298">
                <a:extLst>
                  <a:ext uri="{FF2B5EF4-FFF2-40B4-BE49-F238E27FC236}">
                    <a16:creationId xmlns:a16="http://schemas.microsoft.com/office/drawing/2014/main" id="{F3DED071-6E44-4540-A6D6-F1269B4F53BA}"/>
                  </a:ext>
                </a:extLst>
              </p14:cNvPr>
              <p14:cNvContentPartPr/>
              <p14:nvPr/>
            </p14:nvContentPartPr>
            <p14:xfrm>
              <a:off x="7332400" y="2850173"/>
              <a:ext cx="128880" cy="22680"/>
            </p14:xfrm>
          </p:contentPart>
        </mc:Choice>
        <mc:Fallback>
          <p:pic>
            <p:nvPicPr>
              <p:cNvPr id="299" name="Freihand 298">
                <a:extLst>
                  <a:ext uri="{FF2B5EF4-FFF2-40B4-BE49-F238E27FC236}">
                    <a16:creationId xmlns:a16="http://schemas.microsoft.com/office/drawing/2014/main" id="{F3DED071-6E44-4540-A6D6-F1269B4F53BA}"/>
                  </a:ext>
                </a:extLst>
              </p:cNvPr>
              <p:cNvPicPr/>
              <p:nvPr/>
            </p:nvPicPr>
            <p:blipFill>
              <a:blip r:embed="rId376"/>
              <a:stretch>
                <a:fillRect/>
              </a:stretch>
            </p:blipFill>
            <p:spPr>
              <a:xfrm>
                <a:off x="7328080" y="2845853"/>
                <a:ext cx="1375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301" name="Freihand 300">
                <a:extLst>
                  <a:ext uri="{FF2B5EF4-FFF2-40B4-BE49-F238E27FC236}">
                    <a16:creationId xmlns:a16="http://schemas.microsoft.com/office/drawing/2014/main" id="{C4750513-FC2C-47C1-A14F-F6D35404E8B3}"/>
                  </a:ext>
                </a:extLst>
              </p14:cNvPr>
              <p14:cNvContentPartPr/>
              <p14:nvPr/>
            </p14:nvContentPartPr>
            <p14:xfrm>
              <a:off x="7527160" y="2803013"/>
              <a:ext cx="105480" cy="124920"/>
            </p14:xfrm>
          </p:contentPart>
        </mc:Choice>
        <mc:Fallback>
          <p:pic>
            <p:nvPicPr>
              <p:cNvPr id="301" name="Freihand 300">
                <a:extLst>
                  <a:ext uri="{FF2B5EF4-FFF2-40B4-BE49-F238E27FC236}">
                    <a16:creationId xmlns:a16="http://schemas.microsoft.com/office/drawing/2014/main" id="{C4750513-FC2C-47C1-A14F-F6D35404E8B3}"/>
                  </a:ext>
                </a:extLst>
              </p:cNvPr>
              <p:cNvPicPr/>
              <p:nvPr/>
            </p:nvPicPr>
            <p:blipFill>
              <a:blip r:embed="rId378"/>
              <a:stretch>
                <a:fillRect/>
              </a:stretch>
            </p:blipFill>
            <p:spPr>
              <a:xfrm>
                <a:off x="7522840" y="2798693"/>
                <a:ext cx="1141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302" name="Freihand 301">
                <a:extLst>
                  <a:ext uri="{FF2B5EF4-FFF2-40B4-BE49-F238E27FC236}">
                    <a16:creationId xmlns:a16="http://schemas.microsoft.com/office/drawing/2014/main" id="{444E83CF-AB8F-49BC-82FE-4F0081E1709F}"/>
                  </a:ext>
                </a:extLst>
              </p14:cNvPr>
              <p14:cNvContentPartPr/>
              <p14:nvPr/>
            </p14:nvContentPartPr>
            <p14:xfrm>
              <a:off x="7535080" y="2823173"/>
              <a:ext cx="96840" cy="69120"/>
            </p14:xfrm>
          </p:contentPart>
        </mc:Choice>
        <mc:Fallback>
          <p:pic>
            <p:nvPicPr>
              <p:cNvPr id="302" name="Freihand 301">
                <a:extLst>
                  <a:ext uri="{FF2B5EF4-FFF2-40B4-BE49-F238E27FC236}">
                    <a16:creationId xmlns:a16="http://schemas.microsoft.com/office/drawing/2014/main" id="{444E83CF-AB8F-49BC-82FE-4F0081E1709F}"/>
                  </a:ext>
                </a:extLst>
              </p:cNvPr>
              <p:cNvPicPr/>
              <p:nvPr/>
            </p:nvPicPr>
            <p:blipFill>
              <a:blip r:embed="rId380"/>
              <a:stretch>
                <a:fillRect/>
              </a:stretch>
            </p:blipFill>
            <p:spPr>
              <a:xfrm>
                <a:off x="7530760" y="2818853"/>
                <a:ext cx="1054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304" name="Freihand 303">
                <a:extLst>
                  <a:ext uri="{FF2B5EF4-FFF2-40B4-BE49-F238E27FC236}">
                    <a16:creationId xmlns:a16="http://schemas.microsoft.com/office/drawing/2014/main" id="{5889DB04-53A3-4CC0-8FCB-C4F99E8E255C}"/>
                  </a:ext>
                </a:extLst>
              </p14:cNvPr>
              <p14:cNvContentPartPr/>
              <p14:nvPr/>
            </p14:nvContentPartPr>
            <p14:xfrm>
              <a:off x="7496200" y="2768813"/>
              <a:ext cx="151560" cy="19440"/>
            </p14:xfrm>
          </p:contentPart>
        </mc:Choice>
        <mc:Fallback>
          <p:pic>
            <p:nvPicPr>
              <p:cNvPr id="304" name="Freihand 303">
                <a:extLst>
                  <a:ext uri="{FF2B5EF4-FFF2-40B4-BE49-F238E27FC236}">
                    <a16:creationId xmlns:a16="http://schemas.microsoft.com/office/drawing/2014/main" id="{5889DB04-53A3-4CC0-8FCB-C4F99E8E255C}"/>
                  </a:ext>
                </a:extLst>
              </p:cNvPr>
              <p:cNvPicPr/>
              <p:nvPr/>
            </p:nvPicPr>
            <p:blipFill>
              <a:blip r:embed="rId382"/>
              <a:stretch>
                <a:fillRect/>
              </a:stretch>
            </p:blipFill>
            <p:spPr>
              <a:xfrm>
                <a:off x="7491880" y="2764493"/>
                <a:ext cx="1602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305" name="Freihand 304">
                <a:extLst>
                  <a:ext uri="{FF2B5EF4-FFF2-40B4-BE49-F238E27FC236}">
                    <a16:creationId xmlns:a16="http://schemas.microsoft.com/office/drawing/2014/main" id="{98B9F631-276A-439A-A9D6-EFCB6DBFA9E7}"/>
                  </a:ext>
                </a:extLst>
              </p14:cNvPr>
              <p14:cNvContentPartPr/>
              <p14:nvPr/>
            </p14:nvContentPartPr>
            <p14:xfrm>
              <a:off x="7652800" y="2732813"/>
              <a:ext cx="85320" cy="206640"/>
            </p14:xfrm>
          </p:contentPart>
        </mc:Choice>
        <mc:Fallback>
          <p:pic>
            <p:nvPicPr>
              <p:cNvPr id="305" name="Freihand 304">
                <a:extLst>
                  <a:ext uri="{FF2B5EF4-FFF2-40B4-BE49-F238E27FC236}">
                    <a16:creationId xmlns:a16="http://schemas.microsoft.com/office/drawing/2014/main" id="{98B9F631-276A-439A-A9D6-EFCB6DBFA9E7}"/>
                  </a:ext>
                </a:extLst>
              </p:cNvPr>
              <p:cNvPicPr/>
              <p:nvPr/>
            </p:nvPicPr>
            <p:blipFill>
              <a:blip r:embed="rId384"/>
              <a:stretch>
                <a:fillRect/>
              </a:stretch>
            </p:blipFill>
            <p:spPr>
              <a:xfrm>
                <a:off x="7648480" y="2728493"/>
                <a:ext cx="939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90" name="Freihand 289">
                <a:extLst>
                  <a:ext uri="{FF2B5EF4-FFF2-40B4-BE49-F238E27FC236}">
                    <a16:creationId xmlns:a16="http://schemas.microsoft.com/office/drawing/2014/main" id="{6FB6874E-9A34-4AA3-9968-95A104B4494A}"/>
                  </a:ext>
                </a:extLst>
              </p14:cNvPr>
              <p14:cNvContentPartPr/>
              <p14:nvPr/>
            </p14:nvContentPartPr>
            <p14:xfrm>
              <a:off x="6745240" y="2775293"/>
              <a:ext cx="166680" cy="9000"/>
            </p14:xfrm>
          </p:contentPart>
        </mc:Choice>
        <mc:Fallback>
          <p:pic>
            <p:nvPicPr>
              <p:cNvPr id="290" name="Freihand 289">
                <a:extLst>
                  <a:ext uri="{FF2B5EF4-FFF2-40B4-BE49-F238E27FC236}">
                    <a16:creationId xmlns:a16="http://schemas.microsoft.com/office/drawing/2014/main" id="{6FB6874E-9A34-4AA3-9968-95A104B4494A}"/>
                  </a:ext>
                </a:extLst>
              </p:cNvPr>
              <p:cNvPicPr/>
              <p:nvPr/>
            </p:nvPicPr>
            <p:blipFill>
              <a:blip r:embed="rId386"/>
              <a:stretch>
                <a:fillRect/>
              </a:stretch>
            </p:blipFill>
            <p:spPr>
              <a:xfrm>
                <a:off x="6740920" y="2770973"/>
                <a:ext cx="1753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91" name="Freihand 290">
                <a:extLst>
                  <a:ext uri="{FF2B5EF4-FFF2-40B4-BE49-F238E27FC236}">
                    <a16:creationId xmlns:a16="http://schemas.microsoft.com/office/drawing/2014/main" id="{1299421C-6186-4CC5-8346-B43D1EAF5F8D}"/>
                  </a:ext>
                </a:extLst>
              </p14:cNvPr>
              <p14:cNvContentPartPr/>
              <p14:nvPr/>
            </p14:nvContentPartPr>
            <p14:xfrm>
              <a:off x="6703840" y="2786813"/>
              <a:ext cx="183240" cy="145440"/>
            </p14:xfrm>
          </p:contentPart>
        </mc:Choice>
        <mc:Fallback>
          <p:pic>
            <p:nvPicPr>
              <p:cNvPr id="291" name="Freihand 290">
                <a:extLst>
                  <a:ext uri="{FF2B5EF4-FFF2-40B4-BE49-F238E27FC236}">
                    <a16:creationId xmlns:a16="http://schemas.microsoft.com/office/drawing/2014/main" id="{1299421C-6186-4CC5-8346-B43D1EAF5F8D}"/>
                  </a:ext>
                </a:extLst>
              </p:cNvPr>
              <p:cNvPicPr/>
              <p:nvPr/>
            </p:nvPicPr>
            <p:blipFill>
              <a:blip r:embed="rId388"/>
              <a:stretch>
                <a:fillRect/>
              </a:stretch>
            </p:blipFill>
            <p:spPr>
              <a:xfrm>
                <a:off x="6699520" y="2782493"/>
                <a:ext cx="1918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93" name="Freihand 292">
                <a:extLst>
                  <a:ext uri="{FF2B5EF4-FFF2-40B4-BE49-F238E27FC236}">
                    <a16:creationId xmlns:a16="http://schemas.microsoft.com/office/drawing/2014/main" id="{6FA2FD11-886E-433E-8207-FBD6B41366BA}"/>
                  </a:ext>
                </a:extLst>
              </p14:cNvPr>
              <p14:cNvContentPartPr/>
              <p14:nvPr/>
            </p14:nvContentPartPr>
            <p14:xfrm>
              <a:off x="7035760" y="2799773"/>
              <a:ext cx="110160" cy="127440"/>
            </p14:xfrm>
          </p:contentPart>
        </mc:Choice>
        <mc:Fallback>
          <p:pic>
            <p:nvPicPr>
              <p:cNvPr id="293" name="Freihand 292">
                <a:extLst>
                  <a:ext uri="{FF2B5EF4-FFF2-40B4-BE49-F238E27FC236}">
                    <a16:creationId xmlns:a16="http://schemas.microsoft.com/office/drawing/2014/main" id="{6FA2FD11-886E-433E-8207-FBD6B41366BA}"/>
                  </a:ext>
                </a:extLst>
              </p:cNvPr>
              <p:cNvPicPr/>
              <p:nvPr/>
            </p:nvPicPr>
            <p:blipFill>
              <a:blip r:embed="rId390"/>
              <a:stretch>
                <a:fillRect/>
              </a:stretch>
            </p:blipFill>
            <p:spPr>
              <a:xfrm>
                <a:off x="7031440" y="2795453"/>
                <a:ext cx="1188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94" name="Freihand 293">
                <a:extLst>
                  <a:ext uri="{FF2B5EF4-FFF2-40B4-BE49-F238E27FC236}">
                    <a16:creationId xmlns:a16="http://schemas.microsoft.com/office/drawing/2014/main" id="{112CECD9-C4B0-4D23-A23E-C9FC435602A1}"/>
                  </a:ext>
                </a:extLst>
              </p14:cNvPr>
              <p14:cNvContentPartPr/>
              <p14:nvPr/>
            </p14:nvContentPartPr>
            <p14:xfrm>
              <a:off x="7048720" y="2837933"/>
              <a:ext cx="110160" cy="71640"/>
            </p14:xfrm>
          </p:contentPart>
        </mc:Choice>
        <mc:Fallback>
          <p:pic>
            <p:nvPicPr>
              <p:cNvPr id="294" name="Freihand 293">
                <a:extLst>
                  <a:ext uri="{FF2B5EF4-FFF2-40B4-BE49-F238E27FC236}">
                    <a16:creationId xmlns:a16="http://schemas.microsoft.com/office/drawing/2014/main" id="{112CECD9-C4B0-4D23-A23E-C9FC435602A1}"/>
                  </a:ext>
                </a:extLst>
              </p:cNvPr>
              <p:cNvPicPr/>
              <p:nvPr/>
            </p:nvPicPr>
            <p:blipFill>
              <a:blip r:embed="rId392"/>
              <a:stretch>
                <a:fillRect/>
              </a:stretch>
            </p:blipFill>
            <p:spPr>
              <a:xfrm>
                <a:off x="7044400" y="2833613"/>
                <a:ext cx="1188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96" name="Freihand 295">
                <a:extLst>
                  <a:ext uri="{FF2B5EF4-FFF2-40B4-BE49-F238E27FC236}">
                    <a16:creationId xmlns:a16="http://schemas.microsoft.com/office/drawing/2014/main" id="{22A7213E-722A-4DB6-8B69-A160B34E4CDE}"/>
                  </a:ext>
                </a:extLst>
              </p14:cNvPr>
              <p14:cNvContentPartPr/>
              <p14:nvPr/>
            </p14:nvContentPartPr>
            <p14:xfrm>
              <a:off x="7220800" y="2889053"/>
              <a:ext cx="11160" cy="73440"/>
            </p14:xfrm>
          </p:contentPart>
        </mc:Choice>
        <mc:Fallback>
          <p:pic>
            <p:nvPicPr>
              <p:cNvPr id="296" name="Freihand 295">
                <a:extLst>
                  <a:ext uri="{FF2B5EF4-FFF2-40B4-BE49-F238E27FC236}">
                    <a16:creationId xmlns:a16="http://schemas.microsoft.com/office/drawing/2014/main" id="{22A7213E-722A-4DB6-8B69-A160B34E4CDE}"/>
                  </a:ext>
                </a:extLst>
              </p:cNvPr>
              <p:cNvPicPr/>
              <p:nvPr/>
            </p:nvPicPr>
            <p:blipFill>
              <a:blip r:embed="rId394"/>
              <a:stretch>
                <a:fillRect/>
              </a:stretch>
            </p:blipFill>
            <p:spPr>
              <a:xfrm>
                <a:off x="7216480" y="2884733"/>
                <a:ext cx="198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97" name="Freihand 296">
                <a:extLst>
                  <a:ext uri="{FF2B5EF4-FFF2-40B4-BE49-F238E27FC236}">
                    <a16:creationId xmlns:a16="http://schemas.microsoft.com/office/drawing/2014/main" id="{1B846FD3-9707-49FB-B03F-E2A03CE0FC49}"/>
                  </a:ext>
                </a:extLst>
              </p14:cNvPr>
              <p14:cNvContentPartPr/>
              <p14:nvPr/>
            </p14:nvContentPartPr>
            <p14:xfrm>
              <a:off x="7227280" y="2805173"/>
              <a:ext cx="12960" cy="14040"/>
            </p14:xfrm>
          </p:contentPart>
        </mc:Choice>
        <mc:Fallback>
          <p:pic>
            <p:nvPicPr>
              <p:cNvPr id="297" name="Freihand 296">
                <a:extLst>
                  <a:ext uri="{FF2B5EF4-FFF2-40B4-BE49-F238E27FC236}">
                    <a16:creationId xmlns:a16="http://schemas.microsoft.com/office/drawing/2014/main" id="{1B846FD3-9707-49FB-B03F-E2A03CE0FC49}"/>
                  </a:ext>
                </a:extLst>
              </p:cNvPr>
              <p:cNvPicPr/>
              <p:nvPr/>
            </p:nvPicPr>
            <p:blipFill>
              <a:blip r:embed="rId396"/>
              <a:stretch>
                <a:fillRect/>
              </a:stretch>
            </p:blipFill>
            <p:spPr>
              <a:xfrm>
                <a:off x="7222960" y="2800853"/>
                <a:ext cx="216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306" name="Freihand 305">
                <a:extLst>
                  <a:ext uri="{FF2B5EF4-FFF2-40B4-BE49-F238E27FC236}">
                    <a16:creationId xmlns:a16="http://schemas.microsoft.com/office/drawing/2014/main" id="{66F9FCB6-776E-41E3-88B4-58D105772ACB}"/>
                  </a:ext>
                </a:extLst>
              </p14:cNvPr>
              <p14:cNvContentPartPr/>
              <p14:nvPr/>
            </p14:nvContentPartPr>
            <p14:xfrm>
              <a:off x="6980680" y="2729933"/>
              <a:ext cx="112680" cy="199440"/>
            </p14:xfrm>
          </p:contentPart>
        </mc:Choice>
        <mc:Fallback>
          <p:pic>
            <p:nvPicPr>
              <p:cNvPr id="306" name="Freihand 305">
                <a:extLst>
                  <a:ext uri="{FF2B5EF4-FFF2-40B4-BE49-F238E27FC236}">
                    <a16:creationId xmlns:a16="http://schemas.microsoft.com/office/drawing/2014/main" id="{66F9FCB6-776E-41E3-88B4-58D105772ACB}"/>
                  </a:ext>
                </a:extLst>
              </p:cNvPr>
              <p:cNvPicPr/>
              <p:nvPr/>
            </p:nvPicPr>
            <p:blipFill>
              <a:blip r:embed="rId398"/>
              <a:stretch>
                <a:fillRect/>
              </a:stretch>
            </p:blipFill>
            <p:spPr>
              <a:xfrm>
                <a:off x="6976360" y="2725613"/>
                <a:ext cx="1213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309" name="Freihand 308">
                <a:extLst>
                  <a:ext uri="{FF2B5EF4-FFF2-40B4-BE49-F238E27FC236}">
                    <a16:creationId xmlns:a16="http://schemas.microsoft.com/office/drawing/2014/main" id="{1FBB83A2-2DEB-4CF7-A645-3DA7F521B136}"/>
                  </a:ext>
                </a:extLst>
              </p14:cNvPr>
              <p14:cNvContentPartPr/>
              <p14:nvPr/>
            </p14:nvContentPartPr>
            <p14:xfrm>
              <a:off x="6702400" y="3020453"/>
              <a:ext cx="6120" cy="61920"/>
            </p14:xfrm>
          </p:contentPart>
        </mc:Choice>
        <mc:Fallback>
          <p:pic>
            <p:nvPicPr>
              <p:cNvPr id="309" name="Freihand 308">
                <a:extLst>
                  <a:ext uri="{FF2B5EF4-FFF2-40B4-BE49-F238E27FC236}">
                    <a16:creationId xmlns:a16="http://schemas.microsoft.com/office/drawing/2014/main" id="{1FBB83A2-2DEB-4CF7-A645-3DA7F521B136}"/>
                  </a:ext>
                </a:extLst>
              </p:cNvPr>
              <p:cNvPicPr/>
              <p:nvPr/>
            </p:nvPicPr>
            <p:blipFill>
              <a:blip r:embed="rId400"/>
              <a:stretch>
                <a:fillRect/>
              </a:stretch>
            </p:blipFill>
            <p:spPr>
              <a:xfrm>
                <a:off x="6698080" y="3016133"/>
                <a:ext cx="147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310" name="Freihand 309">
                <a:extLst>
                  <a:ext uri="{FF2B5EF4-FFF2-40B4-BE49-F238E27FC236}">
                    <a16:creationId xmlns:a16="http://schemas.microsoft.com/office/drawing/2014/main" id="{8A10D51E-E36A-4D7B-96B7-96BB785BFC84}"/>
                  </a:ext>
                </a:extLst>
              </p14:cNvPr>
              <p14:cNvContentPartPr/>
              <p14:nvPr/>
            </p14:nvContentPartPr>
            <p14:xfrm>
              <a:off x="6752800" y="3028013"/>
              <a:ext cx="46080" cy="2520"/>
            </p14:xfrm>
          </p:contentPart>
        </mc:Choice>
        <mc:Fallback>
          <p:pic>
            <p:nvPicPr>
              <p:cNvPr id="310" name="Freihand 309">
                <a:extLst>
                  <a:ext uri="{FF2B5EF4-FFF2-40B4-BE49-F238E27FC236}">
                    <a16:creationId xmlns:a16="http://schemas.microsoft.com/office/drawing/2014/main" id="{8A10D51E-E36A-4D7B-96B7-96BB785BFC84}"/>
                  </a:ext>
                </a:extLst>
              </p:cNvPr>
              <p:cNvPicPr/>
              <p:nvPr/>
            </p:nvPicPr>
            <p:blipFill>
              <a:blip r:embed="rId402"/>
              <a:stretch>
                <a:fillRect/>
              </a:stretch>
            </p:blipFill>
            <p:spPr>
              <a:xfrm>
                <a:off x="6748480" y="3023693"/>
                <a:ext cx="5472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311" name="Freihand 310">
                <a:extLst>
                  <a:ext uri="{FF2B5EF4-FFF2-40B4-BE49-F238E27FC236}">
                    <a16:creationId xmlns:a16="http://schemas.microsoft.com/office/drawing/2014/main" id="{639FFAE4-7E55-4627-B4F6-4937DD3306CD}"/>
                  </a:ext>
                </a:extLst>
              </p14:cNvPr>
              <p14:cNvContentPartPr/>
              <p14:nvPr/>
            </p14:nvContentPartPr>
            <p14:xfrm>
              <a:off x="6760720" y="3053213"/>
              <a:ext cx="38520" cy="10800"/>
            </p14:xfrm>
          </p:contentPart>
        </mc:Choice>
        <mc:Fallback>
          <p:pic>
            <p:nvPicPr>
              <p:cNvPr id="311" name="Freihand 310">
                <a:extLst>
                  <a:ext uri="{FF2B5EF4-FFF2-40B4-BE49-F238E27FC236}">
                    <a16:creationId xmlns:a16="http://schemas.microsoft.com/office/drawing/2014/main" id="{639FFAE4-7E55-4627-B4F6-4937DD3306CD}"/>
                  </a:ext>
                </a:extLst>
              </p:cNvPr>
              <p:cNvPicPr/>
              <p:nvPr/>
            </p:nvPicPr>
            <p:blipFill>
              <a:blip r:embed="rId404"/>
              <a:stretch>
                <a:fillRect/>
              </a:stretch>
            </p:blipFill>
            <p:spPr>
              <a:xfrm>
                <a:off x="6756400" y="3048893"/>
                <a:ext cx="471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312" name="Freihand 311">
                <a:extLst>
                  <a:ext uri="{FF2B5EF4-FFF2-40B4-BE49-F238E27FC236}">
                    <a16:creationId xmlns:a16="http://schemas.microsoft.com/office/drawing/2014/main" id="{000E0724-07DD-4E19-AED9-28013A957205}"/>
                  </a:ext>
                </a:extLst>
              </p14:cNvPr>
              <p14:cNvContentPartPr/>
              <p14:nvPr/>
            </p14:nvContentPartPr>
            <p14:xfrm>
              <a:off x="6844240" y="3004253"/>
              <a:ext cx="65160" cy="68400"/>
            </p14:xfrm>
          </p:contentPart>
        </mc:Choice>
        <mc:Fallback>
          <p:pic>
            <p:nvPicPr>
              <p:cNvPr id="312" name="Freihand 311">
                <a:extLst>
                  <a:ext uri="{FF2B5EF4-FFF2-40B4-BE49-F238E27FC236}">
                    <a16:creationId xmlns:a16="http://schemas.microsoft.com/office/drawing/2014/main" id="{000E0724-07DD-4E19-AED9-28013A957205}"/>
                  </a:ext>
                </a:extLst>
              </p:cNvPr>
              <p:cNvPicPr/>
              <p:nvPr/>
            </p:nvPicPr>
            <p:blipFill>
              <a:blip r:embed="rId406"/>
              <a:stretch>
                <a:fillRect/>
              </a:stretch>
            </p:blipFill>
            <p:spPr>
              <a:xfrm>
                <a:off x="6839920" y="2999933"/>
                <a:ext cx="738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313" name="Freihand 312">
                <a:extLst>
                  <a:ext uri="{FF2B5EF4-FFF2-40B4-BE49-F238E27FC236}">
                    <a16:creationId xmlns:a16="http://schemas.microsoft.com/office/drawing/2014/main" id="{49EF8CAC-F140-4742-A491-3A1118D22FCB}"/>
                  </a:ext>
                </a:extLst>
              </p14:cNvPr>
              <p14:cNvContentPartPr/>
              <p14:nvPr/>
            </p14:nvContentPartPr>
            <p14:xfrm>
              <a:off x="6799600" y="2661533"/>
              <a:ext cx="80280" cy="56880"/>
            </p14:xfrm>
          </p:contentPart>
        </mc:Choice>
        <mc:Fallback>
          <p:pic>
            <p:nvPicPr>
              <p:cNvPr id="313" name="Freihand 312">
                <a:extLst>
                  <a:ext uri="{FF2B5EF4-FFF2-40B4-BE49-F238E27FC236}">
                    <a16:creationId xmlns:a16="http://schemas.microsoft.com/office/drawing/2014/main" id="{49EF8CAC-F140-4742-A491-3A1118D22FCB}"/>
                  </a:ext>
                </a:extLst>
              </p:cNvPr>
              <p:cNvPicPr/>
              <p:nvPr/>
            </p:nvPicPr>
            <p:blipFill>
              <a:blip r:embed="rId408"/>
              <a:stretch>
                <a:fillRect/>
              </a:stretch>
            </p:blipFill>
            <p:spPr>
              <a:xfrm>
                <a:off x="6795280" y="2657213"/>
                <a:ext cx="889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314" name="Freihand 313">
                <a:extLst>
                  <a:ext uri="{FF2B5EF4-FFF2-40B4-BE49-F238E27FC236}">
                    <a16:creationId xmlns:a16="http://schemas.microsoft.com/office/drawing/2014/main" id="{4C9888D6-6327-4445-A9E9-EB8C674516BF}"/>
                  </a:ext>
                </a:extLst>
              </p14:cNvPr>
              <p14:cNvContentPartPr/>
              <p14:nvPr/>
            </p14:nvContentPartPr>
            <p14:xfrm>
              <a:off x="7835320" y="2812733"/>
              <a:ext cx="87120" cy="6840"/>
            </p14:xfrm>
          </p:contentPart>
        </mc:Choice>
        <mc:Fallback>
          <p:pic>
            <p:nvPicPr>
              <p:cNvPr id="314" name="Freihand 313">
                <a:extLst>
                  <a:ext uri="{FF2B5EF4-FFF2-40B4-BE49-F238E27FC236}">
                    <a16:creationId xmlns:a16="http://schemas.microsoft.com/office/drawing/2014/main" id="{4C9888D6-6327-4445-A9E9-EB8C674516BF}"/>
                  </a:ext>
                </a:extLst>
              </p:cNvPr>
              <p:cNvPicPr/>
              <p:nvPr/>
            </p:nvPicPr>
            <p:blipFill>
              <a:blip r:embed="rId410"/>
              <a:stretch>
                <a:fillRect/>
              </a:stretch>
            </p:blipFill>
            <p:spPr>
              <a:xfrm>
                <a:off x="7831000" y="2808413"/>
                <a:ext cx="957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315" name="Freihand 314">
                <a:extLst>
                  <a:ext uri="{FF2B5EF4-FFF2-40B4-BE49-F238E27FC236}">
                    <a16:creationId xmlns:a16="http://schemas.microsoft.com/office/drawing/2014/main" id="{F90A7F1C-51C8-49ED-81EE-A40FCC867C0F}"/>
                  </a:ext>
                </a:extLst>
              </p14:cNvPr>
              <p14:cNvContentPartPr/>
              <p14:nvPr/>
            </p14:nvContentPartPr>
            <p14:xfrm>
              <a:off x="7831360" y="2840093"/>
              <a:ext cx="116640" cy="16200"/>
            </p14:xfrm>
          </p:contentPart>
        </mc:Choice>
        <mc:Fallback>
          <p:pic>
            <p:nvPicPr>
              <p:cNvPr id="315" name="Freihand 314">
                <a:extLst>
                  <a:ext uri="{FF2B5EF4-FFF2-40B4-BE49-F238E27FC236}">
                    <a16:creationId xmlns:a16="http://schemas.microsoft.com/office/drawing/2014/main" id="{F90A7F1C-51C8-49ED-81EE-A40FCC867C0F}"/>
                  </a:ext>
                </a:extLst>
              </p:cNvPr>
              <p:cNvPicPr/>
              <p:nvPr/>
            </p:nvPicPr>
            <p:blipFill>
              <a:blip r:embed="rId412"/>
              <a:stretch>
                <a:fillRect/>
              </a:stretch>
            </p:blipFill>
            <p:spPr>
              <a:xfrm>
                <a:off x="7827040" y="2835773"/>
                <a:ext cx="1252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319" name="Freihand 318">
                <a:extLst>
                  <a:ext uri="{FF2B5EF4-FFF2-40B4-BE49-F238E27FC236}">
                    <a16:creationId xmlns:a16="http://schemas.microsoft.com/office/drawing/2014/main" id="{4F3CF6D4-7A76-4EE1-9A91-D4F80207FA59}"/>
                  </a:ext>
                </a:extLst>
              </p14:cNvPr>
              <p14:cNvContentPartPr/>
              <p14:nvPr/>
            </p14:nvContentPartPr>
            <p14:xfrm>
              <a:off x="8122240" y="2719493"/>
              <a:ext cx="178560" cy="24840"/>
            </p14:xfrm>
          </p:contentPart>
        </mc:Choice>
        <mc:Fallback>
          <p:pic>
            <p:nvPicPr>
              <p:cNvPr id="319" name="Freihand 318">
                <a:extLst>
                  <a:ext uri="{FF2B5EF4-FFF2-40B4-BE49-F238E27FC236}">
                    <a16:creationId xmlns:a16="http://schemas.microsoft.com/office/drawing/2014/main" id="{4F3CF6D4-7A76-4EE1-9A91-D4F80207FA59}"/>
                  </a:ext>
                </a:extLst>
              </p:cNvPr>
              <p:cNvPicPr/>
              <p:nvPr/>
            </p:nvPicPr>
            <p:blipFill>
              <a:blip r:embed="rId414"/>
              <a:stretch>
                <a:fillRect/>
              </a:stretch>
            </p:blipFill>
            <p:spPr>
              <a:xfrm>
                <a:off x="8117920" y="2715173"/>
                <a:ext cx="1872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320" name="Freihand 319">
                <a:extLst>
                  <a:ext uri="{FF2B5EF4-FFF2-40B4-BE49-F238E27FC236}">
                    <a16:creationId xmlns:a16="http://schemas.microsoft.com/office/drawing/2014/main" id="{3D8366D8-8D34-47F2-A466-A8EDB3C2FA7A}"/>
                  </a:ext>
                </a:extLst>
              </p14:cNvPr>
              <p14:cNvContentPartPr/>
              <p14:nvPr/>
            </p14:nvContentPartPr>
            <p14:xfrm>
              <a:off x="8114680" y="2741813"/>
              <a:ext cx="203760" cy="149760"/>
            </p14:xfrm>
          </p:contentPart>
        </mc:Choice>
        <mc:Fallback>
          <p:pic>
            <p:nvPicPr>
              <p:cNvPr id="320" name="Freihand 319">
                <a:extLst>
                  <a:ext uri="{FF2B5EF4-FFF2-40B4-BE49-F238E27FC236}">
                    <a16:creationId xmlns:a16="http://schemas.microsoft.com/office/drawing/2014/main" id="{3D8366D8-8D34-47F2-A466-A8EDB3C2FA7A}"/>
                  </a:ext>
                </a:extLst>
              </p:cNvPr>
              <p:cNvPicPr/>
              <p:nvPr/>
            </p:nvPicPr>
            <p:blipFill>
              <a:blip r:embed="rId416"/>
              <a:stretch>
                <a:fillRect/>
              </a:stretch>
            </p:blipFill>
            <p:spPr>
              <a:xfrm>
                <a:off x="8110360" y="2737493"/>
                <a:ext cx="2124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321" name="Freihand 320">
                <a:extLst>
                  <a:ext uri="{FF2B5EF4-FFF2-40B4-BE49-F238E27FC236}">
                    <a16:creationId xmlns:a16="http://schemas.microsoft.com/office/drawing/2014/main" id="{6D4ADB77-0F41-4297-9422-178E79070C6B}"/>
                  </a:ext>
                </a:extLst>
              </p14:cNvPr>
              <p14:cNvContentPartPr/>
              <p14:nvPr/>
            </p14:nvContentPartPr>
            <p14:xfrm>
              <a:off x="8070400" y="2979413"/>
              <a:ext cx="17640" cy="66600"/>
            </p14:xfrm>
          </p:contentPart>
        </mc:Choice>
        <mc:Fallback>
          <p:pic>
            <p:nvPicPr>
              <p:cNvPr id="321" name="Freihand 320">
                <a:extLst>
                  <a:ext uri="{FF2B5EF4-FFF2-40B4-BE49-F238E27FC236}">
                    <a16:creationId xmlns:a16="http://schemas.microsoft.com/office/drawing/2014/main" id="{6D4ADB77-0F41-4297-9422-178E79070C6B}"/>
                  </a:ext>
                </a:extLst>
              </p:cNvPr>
              <p:cNvPicPr/>
              <p:nvPr/>
            </p:nvPicPr>
            <p:blipFill>
              <a:blip r:embed="rId418"/>
              <a:stretch>
                <a:fillRect/>
              </a:stretch>
            </p:blipFill>
            <p:spPr>
              <a:xfrm>
                <a:off x="8066080" y="2975093"/>
                <a:ext cx="262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322" name="Freihand 321">
                <a:extLst>
                  <a:ext uri="{FF2B5EF4-FFF2-40B4-BE49-F238E27FC236}">
                    <a16:creationId xmlns:a16="http://schemas.microsoft.com/office/drawing/2014/main" id="{2B4C6EE5-1E7C-4956-B67A-E56B220CAA45}"/>
                  </a:ext>
                </a:extLst>
              </p14:cNvPr>
              <p14:cNvContentPartPr/>
              <p14:nvPr/>
            </p14:nvContentPartPr>
            <p14:xfrm>
              <a:off x="8081200" y="2923613"/>
              <a:ext cx="14400" cy="16920"/>
            </p14:xfrm>
          </p:contentPart>
        </mc:Choice>
        <mc:Fallback>
          <p:pic>
            <p:nvPicPr>
              <p:cNvPr id="322" name="Freihand 321">
                <a:extLst>
                  <a:ext uri="{FF2B5EF4-FFF2-40B4-BE49-F238E27FC236}">
                    <a16:creationId xmlns:a16="http://schemas.microsoft.com/office/drawing/2014/main" id="{2B4C6EE5-1E7C-4956-B67A-E56B220CAA45}"/>
                  </a:ext>
                </a:extLst>
              </p:cNvPr>
              <p:cNvPicPr/>
              <p:nvPr/>
            </p:nvPicPr>
            <p:blipFill>
              <a:blip r:embed="rId420"/>
              <a:stretch>
                <a:fillRect/>
              </a:stretch>
            </p:blipFill>
            <p:spPr>
              <a:xfrm>
                <a:off x="8076880" y="2919293"/>
                <a:ext cx="230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323" name="Freihand 322">
                <a:extLst>
                  <a:ext uri="{FF2B5EF4-FFF2-40B4-BE49-F238E27FC236}">
                    <a16:creationId xmlns:a16="http://schemas.microsoft.com/office/drawing/2014/main" id="{EF89075E-7B71-41AB-BE0F-0056E4386E5A}"/>
                  </a:ext>
                </a:extLst>
              </p14:cNvPr>
              <p14:cNvContentPartPr/>
              <p14:nvPr/>
            </p14:nvContentPartPr>
            <p14:xfrm>
              <a:off x="8138800" y="3000653"/>
              <a:ext cx="77760" cy="43200"/>
            </p14:xfrm>
          </p:contentPart>
        </mc:Choice>
        <mc:Fallback>
          <p:pic>
            <p:nvPicPr>
              <p:cNvPr id="323" name="Freihand 322">
                <a:extLst>
                  <a:ext uri="{FF2B5EF4-FFF2-40B4-BE49-F238E27FC236}">
                    <a16:creationId xmlns:a16="http://schemas.microsoft.com/office/drawing/2014/main" id="{EF89075E-7B71-41AB-BE0F-0056E4386E5A}"/>
                  </a:ext>
                </a:extLst>
              </p:cNvPr>
              <p:cNvPicPr/>
              <p:nvPr/>
            </p:nvPicPr>
            <p:blipFill>
              <a:blip r:embed="rId422"/>
              <a:stretch>
                <a:fillRect/>
              </a:stretch>
            </p:blipFill>
            <p:spPr>
              <a:xfrm>
                <a:off x="8134480" y="2996333"/>
                <a:ext cx="864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324" name="Freihand 323">
                <a:extLst>
                  <a:ext uri="{FF2B5EF4-FFF2-40B4-BE49-F238E27FC236}">
                    <a16:creationId xmlns:a16="http://schemas.microsoft.com/office/drawing/2014/main" id="{CE39C467-D70B-41F7-AB51-BCD0FEE5FE20}"/>
                  </a:ext>
                </a:extLst>
              </p14:cNvPr>
              <p14:cNvContentPartPr/>
              <p14:nvPr/>
            </p14:nvContentPartPr>
            <p14:xfrm>
              <a:off x="8246440" y="2986253"/>
              <a:ext cx="59760" cy="65520"/>
            </p14:xfrm>
          </p:contentPart>
        </mc:Choice>
        <mc:Fallback>
          <p:pic>
            <p:nvPicPr>
              <p:cNvPr id="324" name="Freihand 323">
                <a:extLst>
                  <a:ext uri="{FF2B5EF4-FFF2-40B4-BE49-F238E27FC236}">
                    <a16:creationId xmlns:a16="http://schemas.microsoft.com/office/drawing/2014/main" id="{CE39C467-D70B-41F7-AB51-BCD0FEE5FE20}"/>
                  </a:ext>
                </a:extLst>
              </p:cNvPr>
              <p:cNvPicPr/>
              <p:nvPr/>
            </p:nvPicPr>
            <p:blipFill>
              <a:blip r:embed="rId424"/>
              <a:stretch>
                <a:fillRect/>
              </a:stretch>
            </p:blipFill>
            <p:spPr>
              <a:xfrm>
                <a:off x="8242120" y="2981933"/>
                <a:ext cx="684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325" name="Freihand 324">
                <a:extLst>
                  <a:ext uri="{FF2B5EF4-FFF2-40B4-BE49-F238E27FC236}">
                    <a16:creationId xmlns:a16="http://schemas.microsoft.com/office/drawing/2014/main" id="{42EB1448-64C6-4E60-AC69-F3ADD401338A}"/>
                  </a:ext>
                </a:extLst>
              </p14:cNvPr>
              <p14:cNvContentPartPr/>
              <p14:nvPr/>
            </p14:nvContentPartPr>
            <p14:xfrm>
              <a:off x="8167240" y="2616173"/>
              <a:ext cx="75240" cy="70200"/>
            </p14:xfrm>
          </p:contentPart>
        </mc:Choice>
        <mc:Fallback>
          <p:pic>
            <p:nvPicPr>
              <p:cNvPr id="325" name="Freihand 324">
                <a:extLst>
                  <a:ext uri="{FF2B5EF4-FFF2-40B4-BE49-F238E27FC236}">
                    <a16:creationId xmlns:a16="http://schemas.microsoft.com/office/drawing/2014/main" id="{42EB1448-64C6-4E60-AC69-F3ADD401338A}"/>
                  </a:ext>
                </a:extLst>
              </p:cNvPr>
              <p:cNvPicPr/>
              <p:nvPr/>
            </p:nvPicPr>
            <p:blipFill>
              <a:blip r:embed="rId426"/>
              <a:stretch>
                <a:fillRect/>
              </a:stretch>
            </p:blipFill>
            <p:spPr>
              <a:xfrm>
                <a:off x="8162920" y="2611853"/>
                <a:ext cx="838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327" name="Freihand 326">
                <a:extLst>
                  <a:ext uri="{FF2B5EF4-FFF2-40B4-BE49-F238E27FC236}">
                    <a16:creationId xmlns:a16="http://schemas.microsoft.com/office/drawing/2014/main" id="{3D3C4835-2876-4AAE-8B64-E612C2E1D5B0}"/>
                  </a:ext>
                </a:extLst>
              </p14:cNvPr>
              <p14:cNvContentPartPr/>
              <p14:nvPr/>
            </p14:nvContentPartPr>
            <p14:xfrm>
              <a:off x="8451280" y="2695733"/>
              <a:ext cx="97920" cy="187920"/>
            </p14:xfrm>
          </p:contentPart>
        </mc:Choice>
        <mc:Fallback>
          <p:pic>
            <p:nvPicPr>
              <p:cNvPr id="327" name="Freihand 326">
                <a:extLst>
                  <a:ext uri="{FF2B5EF4-FFF2-40B4-BE49-F238E27FC236}">
                    <a16:creationId xmlns:a16="http://schemas.microsoft.com/office/drawing/2014/main" id="{3D3C4835-2876-4AAE-8B64-E612C2E1D5B0}"/>
                  </a:ext>
                </a:extLst>
              </p:cNvPr>
              <p:cNvPicPr/>
              <p:nvPr/>
            </p:nvPicPr>
            <p:blipFill>
              <a:blip r:embed="rId428"/>
              <a:stretch>
                <a:fillRect/>
              </a:stretch>
            </p:blipFill>
            <p:spPr>
              <a:xfrm>
                <a:off x="8446960" y="2691413"/>
                <a:ext cx="1065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328" name="Freihand 327">
                <a:extLst>
                  <a:ext uri="{FF2B5EF4-FFF2-40B4-BE49-F238E27FC236}">
                    <a16:creationId xmlns:a16="http://schemas.microsoft.com/office/drawing/2014/main" id="{9C4AF588-A468-4C37-BB44-EF1537D21992}"/>
                  </a:ext>
                </a:extLst>
              </p14:cNvPr>
              <p14:cNvContentPartPr/>
              <p14:nvPr/>
            </p14:nvContentPartPr>
            <p14:xfrm>
              <a:off x="8656120" y="2739653"/>
              <a:ext cx="89640" cy="121320"/>
            </p14:xfrm>
          </p:contentPart>
        </mc:Choice>
        <mc:Fallback>
          <p:pic>
            <p:nvPicPr>
              <p:cNvPr id="328" name="Freihand 327">
                <a:extLst>
                  <a:ext uri="{FF2B5EF4-FFF2-40B4-BE49-F238E27FC236}">
                    <a16:creationId xmlns:a16="http://schemas.microsoft.com/office/drawing/2014/main" id="{9C4AF588-A468-4C37-BB44-EF1537D21992}"/>
                  </a:ext>
                </a:extLst>
              </p:cNvPr>
              <p:cNvPicPr/>
              <p:nvPr/>
            </p:nvPicPr>
            <p:blipFill>
              <a:blip r:embed="rId430"/>
              <a:stretch>
                <a:fillRect/>
              </a:stretch>
            </p:blipFill>
            <p:spPr>
              <a:xfrm>
                <a:off x="8651440" y="2735333"/>
                <a:ext cx="982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29" name="Freihand 328">
                <a:extLst>
                  <a:ext uri="{FF2B5EF4-FFF2-40B4-BE49-F238E27FC236}">
                    <a16:creationId xmlns:a16="http://schemas.microsoft.com/office/drawing/2014/main" id="{18959EF6-6311-45CA-86DC-2C3FE19DD05F}"/>
                  </a:ext>
                </a:extLst>
              </p14:cNvPr>
              <p14:cNvContentPartPr/>
              <p14:nvPr/>
            </p14:nvContentPartPr>
            <p14:xfrm>
              <a:off x="8658280" y="2749013"/>
              <a:ext cx="98640" cy="96480"/>
            </p14:xfrm>
          </p:contentPart>
        </mc:Choice>
        <mc:Fallback>
          <p:pic>
            <p:nvPicPr>
              <p:cNvPr id="329" name="Freihand 328">
                <a:extLst>
                  <a:ext uri="{FF2B5EF4-FFF2-40B4-BE49-F238E27FC236}">
                    <a16:creationId xmlns:a16="http://schemas.microsoft.com/office/drawing/2014/main" id="{18959EF6-6311-45CA-86DC-2C3FE19DD05F}"/>
                  </a:ext>
                </a:extLst>
              </p:cNvPr>
              <p:cNvPicPr/>
              <p:nvPr/>
            </p:nvPicPr>
            <p:blipFill>
              <a:blip r:embed="rId432"/>
              <a:stretch>
                <a:fillRect/>
              </a:stretch>
            </p:blipFill>
            <p:spPr>
              <a:xfrm>
                <a:off x="8653960" y="2744693"/>
                <a:ext cx="1072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30" name="Freihand 329">
                <a:extLst>
                  <a:ext uri="{FF2B5EF4-FFF2-40B4-BE49-F238E27FC236}">
                    <a16:creationId xmlns:a16="http://schemas.microsoft.com/office/drawing/2014/main" id="{3C1C9D9F-0556-43CA-96CB-E0126DA6A98D}"/>
                  </a:ext>
                </a:extLst>
              </p14:cNvPr>
              <p14:cNvContentPartPr/>
              <p14:nvPr/>
            </p14:nvContentPartPr>
            <p14:xfrm>
              <a:off x="8838640" y="2822093"/>
              <a:ext cx="63360" cy="69480"/>
            </p14:xfrm>
          </p:contentPart>
        </mc:Choice>
        <mc:Fallback>
          <p:pic>
            <p:nvPicPr>
              <p:cNvPr id="330" name="Freihand 329">
                <a:extLst>
                  <a:ext uri="{FF2B5EF4-FFF2-40B4-BE49-F238E27FC236}">
                    <a16:creationId xmlns:a16="http://schemas.microsoft.com/office/drawing/2014/main" id="{3C1C9D9F-0556-43CA-96CB-E0126DA6A98D}"/>
                  </a:ext>
                </a:extLst>
              </p:cNvPr>
              <p:cNvPicPr/>
              <p:nvPr/>
            </p:nvPicPr>
            <p:blipFill>
              <a:blip r:embed="rId434"/>
              <a:stretch>
                <a:fillRect/>
              </a:stretch>
            </p:blipFill>
            <p:spPr>
              <a:xfrm>
                <a:off x="8834320" y="2817773"/>
                <a:ext cx="720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331" name="Freihand 330">
                <a:extLst>
                  <a:ext uri="{FF2B5EF4-FFF2-40B4-BE49-F238E27FC236}">
                    <a16:creationId xmlns:a16="http://schemas.microsoft.com/office/drawing/2014/main" id="{1BC6E785-35AA-42AB-BF43-BAD683D12175}"/>
                  </a:ext>
                </a:extLst>
              </p14:cNvPr>
              <p14:cNvContentPartPr/>
              <p14:nvPr/>
            </p14:nvContentPartPr>
            <p14:xfrm>
              <a:off x="8872840" y="2732813"/>
              <a:ext cx="9360" cy="5400"/>
            </p14:xfrm>
          </p:contentPart>
        </mc:Choice>
        <mc:Fallback>
          <p:pic>
            <p:nvPicPr>
              <p:cNvPr id="331" name="Freihand 330">
                <a:extLst>
                  <a:ext uri="{FF2B5EF4-FFF2-40B4-BE49-F238E27FC236}">
                    <a16:creationId xmlns:a16="http://schemas.microsoft.com/office/drawing/2014/main" id="{1BC6E785-35AA-42AB-BF43-BAD683D12175}"/>
                  </a:ext>
                </a:extLst>
              </p:cNvPr>
              <p:cNvPicPr/>
              <p:nvPr/>
            </p:nvPicPr>
            <p:blipFill>
              <a:blip r:embed="rId436"/>
              <a:stretch>
                <a:fillRect/>
              </a:stretch>
            </p:blipFill>
            <p:spPr>
              <a:xfrm>
                <a:off x="8868520" y="2728493"/>
                <a:ext cx="180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333" name="Freihand 332">
                <a:extLst>
                  <a:ext uri="{FF2B5EF4-FFF2-40B4-BE49-F238E27FC236}">
                    <a16:creationId xmlns:a16="http://schemas.microsoft.com/office/drawing/2014/main" id="{D00D1501-EE05-4214-83EB-CC54295A03C9}"/>
                  </a:ext>
                </a:extLst>
              </p14:cNvPr>
              <p14:cNvContentPartPr/>
              <p14:nvPr/>
            </p14:nvContentPartPr>
            <p14:xfrm>
              <a:off x="9049600" y="2787893"/>
              <a:ext cx="136440" cy="10440"/>
            </p14:xfrm>
          </p:contentPart>
        </mc:Choice>
        <mc:Fallback>
          <p:pic>
            <p:nvPicPr>
              <p:cNvPr id="333" name="Freihand 332">
                <a:extLst>
                  <a:ext uri="{FF2B5EF4-FFF2-40B4-BE49-F238E27FC236}">
                    <a16:creationId xmlns:a16="http://schemas.microsoft.com/office/drawing/2014/main" id="{D00D1501-EE05-4214-83EB-CC54295A03C9}"/>
                  </a:ext>
                </a:extLst>
              </p:cNvPr>
              <p:cNvPicPr/>
              <p:nvPr/>
            </p:nvPicPr>
            <p:blipFill>
              <a:blip r:embed="rId438"/>
              <a:stretch>
                <a:fillRect/>
              </a:stretch>
            </p:blipFill>
            <p:spPr>
              <a:xfrm>
                <a:off x="9045280" y="2783573"/>
                <a:ext cx="1450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334" name="Freihand 333">
                <a:extLst>
                  <a:ext uri="{FF2B5EF4-FFF2-40B4-BE49-F238E27FC236}">
                    <a16:creationId xmlns:a16="http://schemas.microsoft.com/office/drawing/2014/main" id="{960E1D3A-8BE0-4682-9D2B-236013E414BC}"/>
                  </a:ext>
                </a:extLst>
              </p14:cNvPr>
              <p14:cNvContentPartPr/>
              <p14:nvPr/>
            </p14:nvContentPartPr>
            <p14:xfrm>
              <a:off x="9250120" y="2669813"/>
              <a:ext cx="174240" cy="24840"/>
            </p14:xfrm>
          </p:contentPart>
        </mc:Choice>
        <mc:Fallback>
          <p:pic>
            <p:nvPicPr>
              <p:cNvPr id="334" name="Freihand 333">
                <a:extLst>
                  <a:ext uri="{FF2B5EF4-FFF2-40B4-BE49-F238E27FC236}">
                    <a16:creationId xmlns:a16="http://schemas.microsoft.com/office/drawing/2014/main" id="{960E1D3A-8BE0-4682-9D2B-236013E414BC}"/>
                  </a:ext>
                </a:extLst>
              </p:cNvPr>
              <p:cNvPicPr/>
              <p:nvPr/>
            </p:nvPicPr>
            <p:blipFill>
              <a:blip r:embed="rId440"/>
              <a:stretch>
                <a:fillRect/>
              </a:stretch>
            </p:blipFill>
            <p:spPr>
              <a:xfrm>
                <a:off x="9245800" y="2665493"/>
                <a:ext cx="1828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335" name="Freihand 334">
                <a:extLst>
                  <a:ext uri="{FF2B5EF4-FFF2-40B4-BE49-F238E27FC236}">
                    <a16:creationId xmlns:a16="http://schemas.microsoft.com/office/drawing/2014/main" id="{66CF6F41-B407-4306-B6E1-94BBFC3A7531}"/>
                  </a:ext>
                </a:extLst>
              </p14:cNvPr>
              <p14:cNvContentPartPr/>
              <p14:nvPr/>
            </p14:nvContentPartPr>
            <p14:xfrm>
              <a:off x="9250120" y="2699693"/>
              <a:ext cx="192240" cy="159480"/>
            </p14:xfrm>
          </p:contentPart>
        </mc:Choice>
        <mc:Fallback>
          <p:pic>
            <p:nvPicPr>
              <p:cNvPr id="335" name="Freihand 334">
                <a:extLst>
                  <a:ext uri="{FF2B5EF4-FFF2-40B4-BE49-F238E27FC236}">
                    <a16:creationId xmlns:a16="http://schemas.microsoft.com/office/drawing/2014/main" id="{66CF6F41-B407-4306-B6E1-94BBFC3A7531}"/>
                  </a:ext>
                </a:extLst>
              </p:cNvPr>
              <p:cNvPicPr/>
              <p:nvPr/>
            </p:nvPicPr>
            <p:blipFill>
              <a:blip r:embed="rId442"/>
              <a:stretch>
                <a:fillRect/>
              </a:stretch>
            </p:blipFill>
            <p:spPr>
              <a:xfrm>
                <a:off x="9245800" y="2695373"/>
                <a:ext cx="2008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337" name="Freihand 336">
                <a:extLst>
                  <a:ext uri="{FF2B5EF4-FFF2-40B4-BE49-F238E27FC236}">
                    <a16:creationId xmlns:a16="http://schemas.microsoft.com/office/drawing/2014/main" id="{2774EB1B-DA85-4B08-97A7-BB1A0404A88C}"/>
                  </a:ext>
                </a:extLst>
              </p14:cNvPr>
              <p14:cNvContentPartPr/>
              <p14:nvPr/>
            </p14:nvContentPartPr>
            <p14:xfrm>
              <a:off x="9542080" y="2715173"/>
              <a:ext cx="100440" cy="112320"/>
            </p14:xfrm>
          </p:contentPart>
        </mc:Choice>
        <mc:Fallback>
          <p:pic>
            <p:nvPicPr>
              <p:cNvPr id="337" name="Freihand 336">
                <a:extLst>
                  <a:ext uri="{FF2B5EF4-FFF2-40B4-BE49-F238E27FC236}">
                    <a16:creationId xmlns:a16="http://schemas.microsoft.com/office/drawing/2014/main" id="{2774EB1B-DA85-4B08-97A7-BB1A0404A88C}"/>
                  </a:ext>
                </a:extLst>
              </p:cNvPr>
              <p:cNvPicPr/>
              <p:nvPr/>
            </p:nvPicPr>
            <p:blipFill>
              <a:blip r:embed="rId444"/>
              <a:stretch>
                <a:fillRect/>
              </a:stretch>
            </p:blipFill>
            <p:spPr>
              <a:xfrm>
                <a:off x="9537760" y="2710853"/>
                <a:ext cx="1090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338" name="Freihand 337">
                <a:extLst>
                  <a:ext uri="{FF2B5EF4-FFF2-40B4-BE49-F238E27FC236}">
                    <a16:creationId xmlns:a16="http://schemas.microsoft.com/office/drawing/2014/main" id="{FA9FBD12-65F9-4BEA-B2C7-46AF5759A25F}"/>
                  </a:ext>
                </a:extLst>
              </p14:cNvPr>
              <p14:cNvContentPartPr/>
              <p14:nvPr/>
            </p14:nvContentPartPr>
            <p14:xfrm>
              <a:off x="9556120" y="2736413"/>
              <a:ext cx="67680" cy="65880"/>
            </p14:xfrm>
          </p:contentPart>
        </mc:Choice>
        <mc:Fallback>
          <p:pic>
            <p:nvPicPr>
              <p:cNvPr id="338" name="Freihand 337">
                <a:extLst>
                  <a:ext uri="{FF2B5EF4-FFF2-40B4-BE49-F238E27FC236}">
                    <a16:creationId xmlns:a16="http://schemas.microsoft.com/office/drawing/2014/main" id="{FA9FBD12-65F9-4BEA-B2C7-46AF5759A25F}"/>
                  </a:ext>
                </a:extLst>
              </p:cNvPr>
              <p:cNvPicPr/>
              <p:nvPr/>
            </p:nvPicPr>
            <p:blipFill>
              <a:blip r:embed="rId446"/>
              <a:stretch>
                <a:fillRect/>
              </a:stretch>
            </p:blipFill>
            <p:spPr>
              <a:xfrm>
                <a:off x="9551800" y="2732093"/>
                <a:ext cx="763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340" name="Freihand 339">
                <a:extLst>
                  <a:ext uri="{FF2B5EF4-FFF2-40B4-BE49-F238E27FC236}">
                    <a16:creationId xmlns:a16="http://schemas.microsoft.com/office/drawing/2014/main" id="{A2DD5C3A-6B7B-4578-B436-AC6EC4ACD9D9}"/>
                  </a:ext>
                </a:extLst>
              </p14:cNvPr>
              <p14:cNvContentPartPr/>
              <p14:nvPr/>
            </p14:nvContentPartPr>
            <p14:xfrm>
              <a:off x="9685000" y="2773133"/>
              <a:ext cx="49680" cy="70920"/>
            </p14:xfrm>
          </p:contentPart>
        </mc:Choice>
        <mc:Fallback>
          <p:pic>
            <p:nvPicPr>
              <p:cNvPr id="340" name="Freihand 339">
                <a:extLst>
                  <a:ext uri="{FF2B5EF4-FFF2-40B4-BE49-F238E27FC236}">
                    <a16:creationId xmlns:a16="http://schemas.microsoft.com/office/drawing/2014/main" id="{A2DD5C3A-6B7B-4578-B436-AC6EC4ACD9D9}"/>
                  </a:ext>
                </a:extLst>
              </p:cNvPr>
              <p:cNvPicPr/>
              <p:nvPr/>
            </p:nvPicPr>
            <p:blipFill>
              <a:blip r:embed="rId448"/>
              <a:stretch>
                <a:fillRect/>
              </a:stretch>
            </p:blipFill>
            <p:spPr>
              <a:xfrm>
                <a:off x="9680680" y="2768813"/>
                <a:ext cx="583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341" name="Freihand 340">
                <a:extLst>
                  <a:ext uri="{FF2B5EF4-FFF2-40B4-BE49-F238E27FC236}">
                    <a16:creationId xmlns:a16="http://schemas.microsoft.com/office/drawing/2014/main" id="{67C2D187-EA8B-4506-B289-96F01768DF87}"/>
                  </a:ext>
                </a:extLst>
              </p14:cNvPr>
              <p14:cNvContentPartPr/>
              <p14:nvPr/>
            </p14:nvContentPartPr>
            <p14:xfrm>
              <a:off x="9710560" y="2680613"/>
              <a:ext cx="3600" cy="15120"/>
            </p14:xfrm>
          </p:contentPart>
        </mc:Choice>
        <mc:Fallback>
          <p:pic>
            <p:nvPicPr>
              <p:cNvPr id="341" name="Freihand 340">
                <a:extLst>
                  <a:ext uri="{FF2B5EF4-FFF2-40B4-BE49-F238E27FC236}">
                    <a16:creationId xmlns:a16="http://schemas.microsoft.com/office/drawing/2014/main" id="{67C2D187-EA8B-4506-B289-96F01768DF87}"/>
                  </a:ext>
                </a:extLst>
              </p:cNvPr>
              <p:cNvPicPr/>
              <p:nvPr/>
            </p:nvPicPr>
            <p:blipFill>
              <a:blip r:embed="rId450"/>
              <a:stretch>
                <a:fillRect/>
              </a:stretch>
            </p:blipFill>
            <p:spPr>
              <a:xfrm>
                <a:off x="9706240" y="2676293"/>
                <a:ext cx="122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43" name="Freihand 342">
                <a:extLst>
                  <a:ext uri="{FF2B5EF4-FFF2-40B4-BE49-F238E27FC236}">
                    <a16:creationId xmlns:a16="http://schemas.microsoft.com/office/drawing/2014/main" id="{0C909362-6E4F-4178-A28C-FAE06BEE6E7F}"/>
                  </a:ext>
                </a:extLst>
              </p14:cNvPr>
              <p14:cNvContentPartPr/>
              <p14:nvPr/>
            </p14:nvContentPartPr>
            <p14:xfrm>
              <a:off x="9208000" y="2955293"/>
              <a:ext cx="50400" cy="69840"/>
            </p14:xfrm>
          </p:contentPart>
        </mc:Choice>
        <mc:Fallback>
          <p:pic>
            <p:nvPicPr>
              <p:cNvPr id="343" name="Freihand 342">
                <a:extLst>
                  <a:ext uri="{FF2B5EF4-FFF2-40B4-BE49-F238E27FC236}">
                    <a16:creationId xmlns:a16="http://schemas.microsoft.com/office/drawing/2014/main" id="{0C909362-6E4F-4178-A28C-FAE06BEE6E7F}"/>
                  </a:ext>
                </a:extLst>
              </p:cNvPr>
              <p:cNvPicPr/>
              <p:nvPr/>
            </p:nvPicPr>
            <p:blipFill>
              <a:blip r:embed="rId452"/>
              <a:stretch>
                <a:fillRect/>
              </a:stretch>
            </p:blipFill>
            <p:spPr>
              <a:xfrm>
                <a:off x="9203680" y="2950973"/>
                <a:ext cx="590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44" name="Freihand 343">
                <a:extLst>
                  <a:ext uri="{FF2B5EF4-FFF2-40B4-BE49-F238E27FC236}">
                    <a16:creationId xmlns:a16="http://schemas.microsoft.com/office/drawing/2014/main" id="{CC5E18DE-3D59-4BAE-B97B-D0E8A5F9006A}"/>
                  </a:ext>
                </a:extLst>
              </p14:cNvPr>
              <p14:cNvContentPartPr/>
              <p14:nvPr/>
            </p14:nvContentPartPr>
            <p14:xfrm>
              <a:off x="9221320" y="2903453"/>
              <a:ext cx="21960" cy="12600"/>
            </p14:xfrm>
          </p:contentPart>
        </mc:Choice>
        <mc:Fallback>
          <p:pic>
            <p:nvPicPr>
              <p:cNvPr id="344" name="Freihand 343">
                <a:extLst>
                  <a:ext uri="{FF2B5EF4-FFF2-40B4-BE49-F238E27FC236}">
                    <a16:creationId xmlns:a16="http://schemas.microsoft.com/office/drawing/2014/main" id="{CC5E18DE-3D59-4BAE-B97B-D0E8A5F9006A}"/>
                  </a:ext>
                </a:extLst>
              </p:cNvPr>
              <p:cNvPicPr/>
              <p:nvPr/>
            </p:nvPicPr>
            <p:blipFill>
              <a:blip r:embed="rId454"/>
              <a:stretch>
                <a:fillRect/>
              </a:stretch>
            </p:blipFill>
            <p:spPr>
              <a:xfrm>
                <a:off x="9217000" y="2899133"/>
                <a:ext cx="306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45" name="Freihand 344">
                <a:extLst>
                  <a:ext uri="{FF2B5EF4-FFF2-40B4-BE49-F238E27FC236}">
                    <a16:creationId xmlns:a16="http://schemas.microsoft.com/office/drawing/2014/main" id="{06E6AABE-3898-4763-A951-1255359E470B}"/>
                  </a:ext>
                </a:extLst>
              </p14:cNvPr>
              <p14:cNvContentPartPr/>
              <p14:nvPr/>
            </p14:nvContentPartPr>
            <p14:xfrm>
              <a:off x="9293320" y="2942333"/>
              <a:ext cx="63360" cy="50400"/>
            </p14:xfrm>
          </p:contentPart>
        </mc:Choice>
        <mc:Fallback>
          <p:pic>
            <p:nvPicPr>
              <p:cNvPr id="345" name="Freihand 344">
                <a:extLst>
                  <a:ext uri="{FF2B5EF4-FFF2-40B4-BE49-F238E27FC236}">
                    <a16:creationId xmlns:a16="http://schemas.microsoft.com/office/drawing/2014/main" id="{06E6AABE-3898-4763-A951-1255359E470B}"/>
                  </a:ext>
                </a:extLst>
              </p:cNvPr>
              <p:cNvPicPr/>
              <p:nvPr/>
            </p:nvPicPr>
            <p:blipFill>
              <a:blip r:embed="rId456"/>
              <a:stretch>
                <a:fillRect/>
              </a:stretch>
            </p:blipFill>
            <p:spPr>
              <a:xfrm>
                <a:off x="9289000" y="2938013"/>
                <a:ext cx="720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346" name="Freihand 345">
                <a:extLst>
                  <a:ext uri="{FF2B5EF4-FFF2-40B4-BE49-F238E27FC236}">
                    <a16:creationId xmlns:a16="http://schemas.microsoft.com/office/drawing/2014/main" id="{E3330598-46B0-46DB-9948-348F1B9893D4}"/>
                  </a:ext>
                </a:extLst>
              </p14:cNvPr>
              <p14:cNvContentPartPr/>
              <p14:nvPr/>
            </p14:nvContentPartPr>
            <p14:xfrm>
              <a:off x="9391960" y="2936213"/>
              <a:ext cx="51840" cy="76680"/>
            </p14:xfrm>
          </p:contentPart>
        </mc:Choice>
        <mc:Fallback>
          <p:pic>
            <p:nvPicPr>
              <p:cNvPr id="346" name="Freihand 345">
                <a:extLst>
                  <a:ext uri="{FF2B5EF4-FFF2-40B4-BE49-F238E27FC236}">
                    <a16:creationId xmlns:a16="http://schemas.microsoft.com/office/drawing/2014/main" id="{E3330598-46B0-46DB-9948-348F1B9893D4}"/>
                  </a:ext>
                </a:extLst>
              </p:cNvPr>
              <p:cNvPicPr/>
              <p:nvPr/>
            </p:nvPicPr>
            <p:blipFill>
              <a:blip r:embed="rId458"/>
              <a:stretch>
                <a:fillRect/>
              </a:stretch>
            </p:blipFill>
            <p:spPr>
              <a:xfrm>
                <a:off x="9387640" y="2931893"/>
                <a:ext cx="604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348" name="Freihand 347">
                <a:extLst>
                  <a:ext uri="{FF2B5EF4-FFF2-40B4-BE49-F238E27FC236}">
                    <a16:creationId xmlns:a16="http://schemas.microsoft.com/office/drawing/2014/main" id="{73125BEB-1B64-467A-A6F5-E42BDC6AB5DD}"/>
                  </a:ext>
                </a:extLst>
              </p14:cNvPr>
              <p14:cNvContentPartPr/>
              <p14:nvPr/>
            </p14:nvContentPartPr>
            <p14:xfrm>
              <a:off x="9287920" y="2563253"/>
              <a:ext cx="92160" cy="55440"/>
            </p14:xfrm>
          </p:contentPart>
        </mc:Choice>
        <mc:Fallback>
          <p:pic>
            <p:nvPicPr>
              <p:cNvPr id="348" name="Freihand 347">
                <a:extLst>
                  <a:ext uri="{FF2B5EF4-FFF2-40B4-BE49-F238E27FC236}">
                    <a16:creationId xmlns:a16="http://schemas.microsoft.com/office/drawing/2014/main" id="{73125BEB-1B64-467A-A6F5-E42BDC6AB5DD}"/>
                  </a:ext>
                </a:extLst>
              </p:cNvPr>
              <p:cNvPicPr/>
              <p:nvPr/>
            </p:nvPicPr>
            <p:blipFill>
              <a:blip r:embed="rId460"/>
              <a:stretch>
                <a:fillRect/>
              </a:stretch>
            </p:blipFill>
            <p:spPr>
              <a:xfrm>
                <a:off x="9283600" y="2558933"/>
                <a:ext cx="1008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349" name="Freihand 348">
                <a:extLst>
                  <a:ext uri="{FF2B5EF4-FFF2-40B4-BE49-F238E27FC236}">
                    <a16:creationId xmlns:a16="http://schemas.microsoft.com/office/drawing/2014/main" id="{06DACF10-4F26-48CD-8A2B-36366E190EEA}"/>
                  </a:ext>
                </a:extLst>
              </p14:cNvPr>
              <p14:cNvContentPartPr/>
              <p14:nvPr/>
            </p14:nvContentPartPr>
            <p14:xfrm>
              <a:off x="9764920" y="2648933"/>
              <a:ext cx="104040" cy="271440"/>
            </p14:xfrm>
          </p:contentPart>
        </mc:Choice>
        <mc:Fallback>
          <p:pic>
            <p:nvPicPr>
              <p:cNvPr id="349" name="Freihand 348">
                <a:extLst>
                  <a:ext uri="{FF2B5EF4-FFF2-40B4-BE49-F238E27FC236}">
                    <a16:creationId xmlns:a16="http://schemas.microsoft.com/office/drawing/2014/main" id="{06DACF10-4F26-48CD-8A2B-36366E190EEA}"/>
                  </a:ext>
                </a:extLst>
              </p:cNvPr>
              <p:cNvPicPr/>
              <p:nvPr/>
            </p:nvPicPr>
            <p:blipFill>
              <a:blip r:embed="rId462"/>
              <a:stretch>
                <a:fillRect/>
              </a:stretch>
            </p:blipFill>
            <p:spPr>
              <a:xfrm>
                <a:off x="9760600" y="2644613"/>
                <a:ext cx="11268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51" name="Freihand 350">
                <a:extLst>
                  <a:ext uri="{FF2B5EF4-FFF2-40B4-BE49-F238E27FC236}">
                    <a16:creationId xmlns:a16="http://schemas.microsoft.com/office/drawing/2014/main" id="{A7B6DF27-FC9F-4267-95C5-6D809D1791F9}"/>
                  </a:ext>
                </a:extLst>
              </p14:cNvPr>
              <p14:cNvContentPartPr/>
              <p14:nvPr/>
            </p14:nvContentPartPr>
            <p14:xfrm>
              <a:off x="9179560" y="2701493"/>
              <a:ext cx="47520" cy="64440"/>
            </p14:xfrm>
          </p:contentPart>
        </mc:Choice>
        <mc:Fallback>
          <p:pic>
            <p:nvPicPr>
              <p:cNvPr id="351" name="Freihand 350">
                <a:extLst>
                  <a:ext uri="{FF2B5EF4-FFF2-40B4-BE49-F238E27FC236}">
                    <a16:creationId xmlns:a16="http://schemas.microsoft.com/office/drawing/2014/main" id="{A7B6DF27-FC9F-4267-95C5-6D809D1791F9}"/>
                  </a:ext>
                </a:extLst>
              </p:cNvPr>
              <p:cNvPicPr/>
              <p:nvPr/>
            </p:nvPicPr>
            <p:blipFill>
              <a:blip r:embed="rId464"/>
              <a:stretch>
                <a:fillRect/>
              </a:stretch>
            </p:blipFill>
            <p:spPr>
              <a:xfrm>
                <a:off x="9175240" y="2697173"/>
                <a:ext cx="561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52" name="Freihand 351">
                <a:extLst>
                  <a:ext uri="{FF2B5EF4-FFF2-40B4-BE49-F238E27FC236}">
                    <a16:creationId xmlns:a16="http://schemas.microsoft.com/office/drawing/2014/main" id="{93A0293D-1134-46DE-9C5C-7ED5326DFBB3}"/>
                  </a:ext>
                </a:extLst>
              </p14:cNvPr>
              <p14:cNvContentPartPr/>
              <p14:nvPr/>
            </p14:nvContentPartPr>
            <p14:xfrm>
              <a:off x="9178840" y="2785013"/>
              <a:ext cx="65160" cy="17280"/>
            </p14:xfrm>
          </p:contentPart>
        </mc:Choice>
        <mc:Fallback>
          <p:pic>
            <p:nvPicPr>
              <p:cNvPr id="352" name="Freihand 351">
                <a:extLst>
                  <a:ext uri="{FF2B5EF4-FFF2-40B4-BE49-F238E27FC236}">
                    <a16:creationId xmlns:a16="http://schemas.microsoft.com/office/drawing/2014/main" id="{93A0293D-1134-46DE-9C5C-7ED5326DFBB3}"/>
                  </a:ext>
                </a:extLst>
              </p:cNvPr>
              <p:cNvPicPr/>
              <p:nvPr/>
            </p:nvPicPr>
            <p:blipFill>
              <a:blip r:embed="rId466"/>
              <a:stretch>
                <a:fillRect/>
              </a:stretch>
            </p:blipFill>
            <p:spPr>
              <a:xfrm>
                <a:off x="9174520" y="2780693"/>
                <a:ext cx="738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53" name="Freihand 352">
                <a:extLst>
                  <a:ext uri="{FF2B5EF4-FFF2-40B4-BE49-F238E27FC236}">
                    <a16:creationId xmlns:a16="http://schemas.microsoft.com/office/drawing/2014/main" id="{2D977B49-3596-4F6A-9CF4-406EDE20C850}"/>
                  </a:ext>
                </a:extLst>
              </p14:cNvPr>
              <p14:cNvContentPartPr/>
              <p14:nvPr/>
            </p14:nvContentPartPr>
            <p14:xfrm>
              <a:off x="9156520" y="2848373"/>
              <a:ext cx="64800" cy="55800"/>
            </p14:xfrm>
          </p:contentPart>
        </mc:Choice>
        <mc:Fallback>
          <p:pic>
            <p:nvPicPr>
              <p:cNvPr id="353" name="Freihand 352">
                <a:extLst>
                  <a:ext uri="{FF2B5EF4-FFF2-40B4-BE49-F238E27FC236}">
                    <a16:creationId xmlns:a16="http://schemas.microsoft.com/office/drawing/2014/main" id="{2D977B49-3596-4F6A-9CF4-406EDE20C850}"/>
                  </a:ext>
                </a:extLst>
              </p:cNvPr>
              <p:cNvPicPr/>
              <p:nvPr/>
            </p:nvPicPr>
            <p:blipFill>
              <a:blip r:embed="rId468"/>
              <a:stretch>
                <a:fillRect/>
              </a:stretch>
            </p:blipFill>
            <p:spPr>
              <a:xfrm>
                <a:off x="9152200" y="2844053"/>
                <a:ext cx="734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55" name="Freihand 354">
                <a:extLst>
                  <a:ext uri="{FF2B5EF4-FFF2-40B4-BE49-F238E27FC236}">
                    <a16:creationId xmlns:a16="http://schemas.microsoft.com/office/drawing/2014/main" id="{17B1EFE3-395F-4563-9EB4-4F4753037CB5}"/>
                  </a:ext>
                </a:extLst>
              </p14:cNvPr>
              <p14:cNvContentPartPr/>
              <p14:nvPr/>
            </p14:nvContentPartPr>
            <p14:xfrm>
              <a:off x="8542000" y="2682053"/>
              <a:ext cx="73800" cy="68760"/>
            </p14:xfrm>
          </p:contentPart>
        </mc:Choice>
        <mc:Fallback>
          <p:pic>
            <p:nvPicPr>
              <p:cNvPr id="355" name="Freihand 354">
                <a:extLst>
                  <a:ext uri="{FF2B5EF4-FFF2-40B4-BE49-F238E27FC236}">
                    <a16:creationId xmlns:a16="http://schemas.microsoft.com/office/drawing/2014/main" id="{17B1EFE3-395F-4563-9EB4-4F4753037CB5}"/>
                  </a:ext>
                </a:extLst>
              </p:cNvPr>
              <p:cNvPicPr/>
              <p:nvPr/>
            </p:nvPicPr>
            <p:blipFill>
              <a:blip r:embed="rId470"/>
              <a:stretch>
                <a:fillRect/>
              </a:stretch>
            </p:blipFill>
            <p:spPr>
              <a:xfrm>
                <a:off x="8537680" y="2677733"/>
                <a:ext cx="824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56" name="Freihand 355">
                <a:extLst>
                  <a:ext uri="{FF2B5EF4-FFF2-40B4-BE49-F238E27FC236}">
                    <a16:creationId xmlns:a16="http://schemas.microsoft.com/office/drawing/2014/main" id="{DEE52C97-459B-4C4A-B843-E1DB5D900AA5}"/>
                  </a:ext>
                </a:extLst>
              </p14:cNvPr>
              <p14:cNvContentPartPr/>
              <p14:nvPr/>
            </p14:nvContentPartPr>
            <p14:xfrm>
              <a:off x="8479360" y="2787893"/>
              <a:ext cx="121320" cy="3600"/>
            </p14:xfrm>
          </p:contentPart>
        </mc:Choice>
        <mc:Fallback>
          <p:pic>
            <p:nvPicPr>
              <p:cNvPr id="356" name="Freihand 355">
                <a:extLst>
                  <a:ext uri="{FF2B5EF4-FFF2-40B4-BE49-F238E27FC236}">
                    <a16:creationId xmlns:a16="http://schemas.microsoft.com/office/drawing/2014/main" id="{DEE52C97-459B-4C4A-B843-E1DB5D900AA5}"/>
                  </a:ext>
                </a:extLst>
              </p:cNvPr>
              <p:cNvPicPr/>
              <p:nvPr/>
            </p:nvPicPr>
            <p:blipFill>
              <a:blip r:embed="rId472"/>
              <a:stretch>
                <a:fillRect/>
              </a:stretch>
            </p:blipFill>
            <p:spPr>
              <a:xfrm>
                <a:off x="8475040" y="2783573"/>
                <a:ext cx="1299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57" name="Freihand 356">
                <a:extLst>
                  <a:ext uri="{FF2B5EF4-FFF2-40B4-BE49-F238E27FC236}">
                    <a16:creationId xmlns:a16="http://schemas.microsoft.com/office/drawing/2014/main" id="{E44AFBA8-8596-4170-A04B-287CEE7B132A}"/>
                  </a:ext>
                </a:extLst>
              </p14:cNvPr>
              <p14:cNvContentPartPr/>
              <p14:nvPr/>
            </p14:nvContentPartPr>
            <p14:xfrm>
              <a:off x="8519680" y="2853773"/>
              <a:ext cx="68760" cy="87840"/>
            </p14:xfrm>
          </p:contentPart>
        </mc:Choice>
        <mc:Fallback>
          <p:pic>
            <p:nvPicPr>
              <p:cNvPr id="357" name="Freihand 356">
                <a:extLst>
                  <a:ext uri="{FF2B5EF4-FFF2-40B4-BE49-F238E27FC236}">
                    <a16:creationId xmlns:a16="http://schemas.microsoft.com/office/drawing/2014/main" id="{E44AFBA8-8596-4170-A04B-287CEE7B132A}"/>
                  </a:ext>
                </a:extLst>
              </p:cNvPr>
              <p:cNvPicPr/>
              <p:nvPr/>
            </p:nvPicPr>
            <p:blipFill>
              <a:blip r:embed="rId474"/>
              <a:stretch>
                <a:fillRect/>
              </a:stretch>
            </p:blipFill>
            <p:spPr>
              <a:xfrm>
                <a:off x="8515360" y="2849453"/>
                <a:ext cx="774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62" name="Freihand 361">
                <a:extLst>
                  <a:ext uri="{FF2B5EF4-FFF2-40B4-BE49-F238E27FC236}">
                    <a16:creationId xmlns:a16="http://schemas.microsoft.com/office/drawing/2014/main" id="{3E089BCA-A486-4575-BFCE-640A652CFA65}"/>
                  </a:ext>
                </a:extLst>
              </p14:cNvPr>
              <p14:cNvContentPartPr/>
              <p14:nvPr/>
            </p14:nvContentPartPr>
            <p14:xfrm>
              <a:off x="8437600" y="2860253"/>
              <a:ext cx="200160" cy="144720"/>
            </p14:xfrm>
          </p:contentPart>
        </mc:Choice>
        <mc:Fallback>
          <p:pic>
            <p:nvPicPr>
              <p:cNvPr id="362" name="Freihand 361">
                <a:extLst>
                  <a:ext uri="{FF2B5EF4-FFF2-40B4-BE49-F238E27FC236}">
                    <a16:creationId xmlns:a16="http://schemas.microsoft.com/office/drawing/2014/main" id="{3E089BCA-A486-4575-BFCE-640A652CFA65}"/>
                  </a:ext>
                </a:extLst>
              </p:cNvPr>
              <p:cNvPicPr/>
              <p:nvPr/>
            </p:nvPicPr>
            <p:blipFill>
              <a:blip r:embed="rId476"/>
              <a:stretch>
                <a:fillRect/>
              </a:stretch>
            </p:blipFill>
            <p:spPr>
              <a:xfrm>
                <a:off x="8433280" y="2855933"/>
                <a:ext cx="2088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63" name="Freihand 362">
                <a:extLst>
                  <a:ext uri="{FF2B5EF4-FFF2-40B4-BE49-F238E27FC236}">
                    <a16:creationId xmlns:a16="http://schemas.microsoft.com/office/drawing/2014/main" id="{FA31C5ED-1A2C-4382-AD2B-5E78D378F7AA}"/>
                  </a:ext>
                </a:extLst>
              </p14:cNvPr>
              <p14:cNvContentPartPr/>
              <p14:nvPr/>
            </p14:nvContentPartPr>
            <p14:xfrm>
              <a:off x="9107920" y="2849093"/>
              <a:ext cx="140400" cy="92520"/>
            </p14:xfrm>
          </p:contentPart>
        </mc:Choice>
        <mc:Fallback>
          <p:pic>
            <p:nvPicPr>
              <p:cNvPr id="363" name="Freihand 362">
                <a:extLst>
                  <a:ext uri="{FF2B5EF4-FFF2-40B4-BE49-F238E27FC236}">
                    <a16:creationId xmlns:a16="http://schemas.microsoft.com/office/drawing/2014/main" id="{FA31C5ED-1A2C-4382-AD2B-5E78D378F7AA}"/>
                  </a:ext>
                </a:extLst>
              </p:cNvPr>
              <p:cNvPicPr/>
              <p:nvPr/>
            </p:nvPicPr>
            <p:blipFill>
              <a:blip r:embed="rId478"/>
              <a:stretch>
                <a:fillRect/>
              </a:stretch>
            </p:blipFill>
            <p:spPr>
              <a:xfrm>
                <a:off x="9103600" y="2844773"/>
                <a:ext cx="1490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87" name="Freihand 386">
                <a:extLst>
                  <a:ext uri="{FF2B5EF4-FFF2-40B4-BE49-F238E27FC236}">
                    <a16:creationId xmlns:a16="http://schemas.microsoft.com/office/drawing/2014/main" id="{1AF2D1B8-3606-4027-A24C-6F5199DA632B}"/>
                  </a:ext>
                </a:extLst>
              </p14:cNvPr>
              <p14:cNvContentPartPr/>
              <p14:nvPr/>
            </p14:nvContentPartPr>
            <p14:xfrm>
              <a:off x="9430120" y="3197213"/>
              <a:ext cx="136080" cy="11880"/>
            </p14:xfrm>
          </p:contentPart>
        </mc:Choice>
        <mc:Fallback>
          <p:pic>
            <p:nvPicPr>
              <p:cNvPr id="387" name="Freihand 386">
                <a:extLst>
                  <a:ext uri="{FF2B5EF4-FFF2-40B4-BE49-F238E27FC236}">
                    <a16:creationId xmlns:a16="http://schemas.microsoft.com/office/drawing/2014/main" id="{1AF2D1B8-3606-4027-A24C-6F5199DA632B}"/>
                  </a:ext>
                </a:extLst>
              </p:cNvPr>
              <p:cNvPicPr/>
              <p:nvPr/>
            </p:nvPicPr>
            <p:blipFill>
              <a:blip r:embed="rId480"/>
              <a:stretch>
                <a:fillRect/>
              </a:stretch>
            </p:blipFill>
            <p:spPr>
              <a:xfrm>
                <a:off x="9425800" y="3192893"/>
                <a:ext cx="1447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88" name="Freihand 387">
                <a:extLst>
                  <a:ext uri="{FF2B5EF4-FFF2-40B4-BE49-F238E27FC236}">
                    <a16:creationId xmlns:a16="http://schemas.microsoft.com/office/drawing/2014/main" id="{1665DA57-FEE0-4BBD-966F-7081B1BB71CB}"/>
                  </a:ext>
                </a:extLst>
              </p14:cNvPr>
              <p14:cNvContentPartPr/>
              <p14:nvPr/>
            </p14:nvContentPartPr>
            <p14:xfrm>
              <a:off x="9414280" y="3231053"/>
              <a:ext cx="128160" cy="156600"/>
            </p14:xfrm>
          </p:contentPart>
        </mc:Choice>
        <mc:Fallback>
          <p:pic>
            <p:nvPicPr>
              <p:cNvPr id="388" name="Freihand 387">
                <a:extLst>
                  <a:ext uri="{FF2B5EF4-FFF2-40B4-BE49-F238E27FC236}">
                    <a16:creationId xmlns:a16="http://schemas.microsoft.com/office/drawing/2014/main" id="{1665DA57-FEE0-4BBD-966F-7081B1BB71CB}"/>
                  </a:ext>
                </a:extLst>
              </p:cNvPr>
              <p:cNvPicPr/>
              <p:nvPr/>
            </p:nvPicPr>
            <p:blipFill>
              <a:blip r:embed="rId482"/>
              <a:stretch>
                <a:fillRect/>
              </a:stretch>
            </p:blipFill>
            <p:spPr>
              <a:xfrm>
                <a:off x="9409960" y="3226733"/>
                <a:ext cx="1368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94" name="Freihand 393">
                <a:extLst>
                  <a:ext uri="{FF2B5EF4-FFF2-40B4-BE49-F238E27FC236}">
                    <a16:creationId xmlns:a16="http://schemas.microsoft.com/office/drawing/2014/main" id="{E4A97744-14B4-487C-A4CA-DDFEF0FD6F60}"/>
                  </a:ext>
                </a:extLst>
              </p14:cNvPr>
              <p14:cNvContentPartPr/>
              <p14:nvPr/>
            </p14:nvContentPartPr>
            <p14:xfrm>
              <a:off x="9623080" y="3249053"/>
              <a:ext cx="109080" cy="125280"/>
            </p14:xfrm>
          </p:contentPart>
        </mc:Choice>
        <mc:Fallback>
          <p:pic>
            <p:nvPicPr>
              <p:cNvPr id="394" name="Freihand 393">
                <a:extLst>
                  <a:ext uri="{FF2B5EF4-FFF2-40B4-BE49-F238E27FC236}">
                    <a16:creationId xmlns:a16="http://schemas.microsoft.com/office/drawing/2014/main" id="{E4A97744-14B4-487C-A4CA-DDFEF0FD6F60}"/>
                  </a:ext>
                </a:extLst>
              </p:cNvPr>
              <p:cNvPicPr/>
              <p:nvPr/>
            </p:nvPicPr>
            <p:blipFill>
              <a:blip r:embed="rId484"/>
              <a:stretch>
                <a:fillRect/>
              </a:stretch>
            </p:blipFill>
            <p:spPr>
              <a:xfrm>
                <a:off x="9618760" y="3244733"/>
                <a:ext cx="1177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95" name="Freihand 394">
                <a:extLst>
                  <a:ext uri="{FF2B5EF4-FFF2-40B4-BE49-F238E27FC236}">
                    <a16:creationId xmlns:a16="http://schemas.microsoft.com/office/drawing/2014/main" id="{C163B176-972B-423D-A4AF-E52F7A5B5541}"/>
                  </a:ext>
                </a:extLst>
              </p14:cNvPr>
              <p14:cNvContentPartPr/>
              <p14:nvPr/>
            </p14:nvContentPartPr>
            <p14:xfrm>
              <a:off x="9634240" y="3288653"/>
              <a:ext cx="95760" cy="61560"/>
            </p14:xfrm>
          </p:contentPart>
        </mc:Choice>
        <mc:Fallback>
          <p:pic>
            <p:nvPicPr>
              <p:cNvPr id="395" name="Freihand 394">
                <a:extLst>
                  <a:ext uri="{FF2B5EF4-FFF2-40B4-BE49-F238E27FC236}">
                    <a16:creationId xmlns:a16="http://schemas.microsoft.com/office/drawing/2014/main" id="{C163B176-972B-423D-A4AF-E52F7A5B5541}"/>
                  </a:ext>
                </a:extLst>
              </p:cNvPr>
              <p:cNvPicPr/>
              <p:nvPr/>
            </p:nvPicPr>
            <p:blipFill>
              <a:blip r:embed="rId486"/>
              <a:stretch>
                <a:fillRect/>
              </a:stretch>
            </p:blipFill>
            <p:spPr>
              <a:xfrm>
                <a:off x="9629920" y="3284333"/>
                <a:ext cx="1044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96" name="Freihand 395">
                <a:extLst>
                  <a:ext uri="{FF2B5EF4-FFF2-40B4-BE49-F238E27FC236}">
                    <a16:creationId xmlns:a16="http://schemas.microsoft.com/office/drawing/2014/main" id="{D011FCAF-847F-4FD7-88D2-982A546D0EA7}"/>
                  </a:ext>
                </a:extLst>
              </p14:cNvPr>
              <p14:cNvContentPartPr/>
              <p14:nvPr/>
            </p14:nvContentPartPr>
            <p14:xfrm>
              <a:off x="9783280" y="3333293"/>
              <a:ext cx="7920" cy="47880"/>
            </p14:xfrm>
          </p:contentPart>
        </mc:Choice>
        <mc:Fallback>
          <p:pic>
            <p:nvPicPr>
              <p:cNvPr id="396" name="Freihand 395">
                <a:extLst>
                  <a:ext uri="{FF2B5EF4-FFF2-40B4-BE49-F238E27FC236}">
                    <a16:creationId xmlns:a16="http://schemas.microsoft.com/office/drawing/2014/main" id="{D011FCAF-847F-4FD7-88D2-982A546D0EA7}"/>
                  </a:ext>
                </a:extLst>
              </p:cNvPr>
              <p:cNvPicPr/>
              <p:nvPr/>
            </p:nvPicPr>
            <p:blipFill>
              <a:blip r:embed="rId488"/>
              <a:stretch>
                <a:fillRect/>
              </a:stretch>
            </p:blipFill>
            <p:spPr>
              <a:xfrm>
                <a:off x="9778960" y="3328973"/>
                <a:ext cx="165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97" name="Freihand 396">
                <a:extLst>
                  <a:ext uri="{FF2B5EF4-FFF2-40B4-BE49-F238E27FC236}">
                    <a16:creationId xmlns:a16="http://schemas.microsoft.com/office/drawing/2014/main" id="{BA6F5AD1-9F56-402A-8EBE-BCC3066A7B99}"/>
                  </a:ext>
                </a:extLst>
              </p14:cNvPr>
              <p14:cNvContentPartPr/>
              <p14:nvPr/>
            </p14:nvContentPartPr>
            <p14:xfrm>
              <a:off x="9782560" y="3259493"/>
              <a:ext cx="15120" cy="7560"/>
            </p14:xfrm>
          </p:contentPart>
        </mc:Choice>
        <mc:Fallback>
          <p:pic>
            <p:nvPicPr>
              <p:cNvPr id="397" name="Freihand 396">
                <a:extLst>
                  <a:ext uri="{FF2B5EF4-FFF2-40B4-BE49-F238E27FC236}">
                    <a16:creationId xmlns:a16="http://schemas.microsoft.com/office/drawing/2014/main" id="{BA6F5AD1-9F56-402A-8EBE-BCC3066A7B99}"/>
                  </a:ext>
                </a:extLst>
              </p:cNvPr>
              <p:cNvPicPr/>
              <p:nvPr/>
            </p:nvPicPr>
            <p:blipFill>
              <a:blip r:embed="rId490"/>
              <a:stretch>
                <a:fillRect/>
              </a:stretch>
            </p:blipFill>
            <p:spPr>
              <a:xfrm>
                <a:off x="9778240" y="3255173"/>
                <a:ext cx="237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99" name="Freihand 398">
                <a:extLst>
                  <a:ext uri="{FF2B5EF4-FFF2-40B4-BE49-F238E27FC236}">
                    <a16:creationId xmlns:a16="http://schemas.microsoft.com/office/drawing/2014/main" id="{59C9AE90-A548-4A9B-BC10-063CBC28D746}"/>
                  </a:ext>
                </a:extLst>
              </p14:cNvPr>
              <p14:cNvContentPartPr/>
              <p14:nvPr/>
            </p14:nvContentPartPr>
            <p14:xfrm>
              <a:off x="9826480" y="3149693"/>
              <a:ext cx="85320" cy="313560"/>
            </p14:xfrm>
          </p:contentPart>
        </mc:Choice>
        <mc:Fallback>
          <p:pic>
            <p:nvPicPr>
              <p:cNvPr id="399" name="Freihand 398">
                <a:extLst>
                  <a:ext uri="{FF2B5EF4-FFF2-40B4-BE49-F238E27FC236}">
                    <a16:creationId xmlns:a16="http://schemas.microsoft.com/office/drawing/2014/main" id="{59C9AE90-A548-4A9B-BC10-063CBC28D746}"/>
                  </a:ext>
                </a:extLst>
              </p:cNvPr>
              <p:cNvPicPr/>
              <p:nvPr/>
            </p:nvPicPr>
            <p:blipFill>
              <a:blip r:embed="rId492"/>
              <a:stretch>
                <a:fillRect/>
              </a:stretch>
            </p:blipFill>
            <p:spPr>
              <a:xfrm>
                <a:off x="9822160" y="3145373"/>
                <a:ext cx="9396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59" name="Freihand 358">
                <a:extLst>
                  <a:ext uri="{FF2B5EF4-FFF2-40B4-BE49-F238E27FC236}">
                    <a16:creationId xmlns:a16="http://schemas.microsoft.com/office/drawing/2014/main" id="{5CD95A33-5358-4D3A-9D65-BB1AA408391A}"/>
                  </a:ext>
                </a:extLst>
              </p14:cNvPr>
              <p14:cNvContentPartPr/>
              <p14:nvPr/>
            </p14:nvContentPartPr>
            <p14:xfrm>
              <a:off x="7821280" y="3375053"/>
              <a:ext cx="154800" cy="14040"/>
            </p14:xfrm>
          </p:contentPart>
        </mc:Choice>
        <mc:Fallback>
          <p:pic>
            <p:nvPicPr>
              <p:cNvPr id="359" name="Freihand 358">
                <a:extLst>
                  <a:ext uri="{FF2B5EF4-FFF2-40B4-BE49-F238E27FC236}">
                    <a16:creationId xmlns:a16="http://schemas.microsoft.com/office/drawing/2014/main" id="{5CD95A33-5358-4D3A-9D65-BB1AA408391A}"/>
                  </a:ext>
                </a:extLst>
              </p:cNvPr>
              <p:cNvPicPr/>
              <p:nvPr/>
            </p:nvPicPr>
            <p:blipFill>
              <a:blip r:embed="rId494"/>
              <a:stretch>
                <a:fillRect/>
              </a:stretch>
            </p:blipFill>
            <p:spPr>
              <a:xfrm>
                <a:off x="7816960" y="3370733"/>
                <a:ext cx="1634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60" name="Freihand 359">
                <a:extLst>
                  <a:ext uri="{FF2B5EF4-FFF2-40B4-BE49-F238E27FC236}">
                    <a16:creationId xmlns:a16="http://schemas.microsoft.com/office/drawing/2014/main" id="{27D28284-72A1-4A62-854B-45C019FE9A5A}"/>
                  </a:ext>
                </a:extLst>
              </p14:cNvPr>
              <p14:cNvContentPartPr/>
              <p14:nvPr/>
            </p14:nvContentPartPr>
            <p14:xfrm>
              <a:off x="7803640" y="3443453"/>
              <a:ext cx="194040" cy="13680"/>
            </p14:xfrm>
          </p:contentPart>
        </mc:Choice>
        <mc:Fallback>
          <p:pic>
            <p:nvPicPr>
              <p:cNvPr id="360" name="Freihand 359">
                <a:extLst>
                  <a:ext uri="{FF2B5EF4-FFF2-40B4-BE49-F238E27FC236}">
                    <a16:creationId xmlns:a16="http://schemas.microsoft.com/office/drawing/2014/main" id="{27D28284-72A1-4A62-854B-45C019FE9A5A}"/>
                  </a:ext>
                </a:extLst>
              </p:cNvPr>
              <p:cNvPicPr/>
              <p:nvPr/>
            </p:nvPicPr>
            <p:blipFill>
              <a:blip r:embed="rId496"/>
              <a:stretch>
                <a:fillRect/>
              </a:stretch>
            </p:blipFill>
            <p:spPr>
              <a:xfrm>
                <a:off x="7799320" y="3439133"/>
                <a:ext cx="2026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65" name="Freihand 364">
                <a:extLst>
                  <a:ext uri="{FF2B5EF4-FFF2-40B4-BE49-F238E27FC236}">
                    <a16:creationId xmlns:a16="http://schemas.microsoft.com/office/drawing/2014/main" id="{77DBB75F-44C4-4F28-888B-161E8A0A746C}"/>
                  </a:ext>
                </a:extLst>
              </p14:cNvPr>
              <p14:cNvContentPartPr/>
              <p14:nvPr/>
            </p14:nvContentPartPr>
            <p14:xfrm>
              <a:off x="8083360" y="3276053"/>
              <a:ext cx="71280" cy="98280"/>
            </p14:xfrm>
          </p:contentPart>
        </mc:Choice>
        <mc:Fallback>
          <p:pic>
            <p:nvPicPr>
              <p:cNvPr id="365" name="Freihand 364">
                <a:extLst>
                  <a:ext uri="{FF2B5EF4-FFF2-40B4-BE49-F238E27FC236}">
                    <a16:creationId xmlns:a16="http://schemas.microsoft.com/office/drawing/2014/main" id="{77DBB75F-44C4-4F28-888B-161E8A0A746C}"/>
                  </a:ext>
                </a:extLst>
              </p:cNvPr>
              <p:cNvPicPr/>
              <p:nvPr/>
            </p:nvPicPr>
            <p:blipFill>
              <a:blip r:embed="rId498"/>
              <a:stretch>
                <a:fillRect/>
              </a:stretch>
            </p:blipFill>
            <p:spPr>
              <a:xfrm>
                <a:off x="8079040" y="3271733"/>
                <a:ext cx="799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66" name="Freihand 365">
                <a:extLst>
                  <a:ext uri="{FF2B5EF4-FFF2-40B4-BE49-F238E27FC236}">
                    <a16:creationId xmlns:a16="http://schemas.microsoft.com/office/drawing/2014/main" id="{CBAA7CA1-E11B-4568-A803-55E3F5065D7D}"/>
                  </a:ext>
                </a:extLst>
              </p14:cNvPr>
              <p14:cNvContentPartPr/>
              <p14:nvPr/>
            </p14:nvContentPartPr>
            <p14:xfrm>
              <a:off x="8068240" y="3399893"/>
              <a:ext cx="144360" cy="24840"/>
            </p14:xfrm>
          </p:contentPart>
        </mc:Choice>
        <mc:Fallback>
          <p:pic>
            <p:nvPicPr>
              <p:cNvPr id="366" name="Freihand 365">
                <a:extLst>
                  <a:ext uri="{FF2B5EF4-FFF2-40B4-BE49-F238E27FC236}">
                    <a16:creationId xmlns:a16="http://schemas.microsoft.com/office/drawing/2014/main" id="{CBAA7CA1-E11B-4568-A803-55E3F5065D7D}"/>
                  </a:ext>
                </a:extLst>
              </p:cNvPr>
              <p:cNvPicPr/>
              <p:nvPr/>
            </p:nvPicPr>
            <p:blipFill>
              <a:blip r:embed="rId500"/>
              <a:stretch>
                <a:fillRect/>
              </a:stretch>
            </p:blipFill>
            <p:spPr>
              <a:xfrm>
                <a:off x="8063920" y="3395573"/>
                <a:ext cx="1530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67" name="Freihand 366">
                <a:extLst>
                  <a:ext uri="{FF2B5EF4-FFF2-40B4-BE49-F238E27FC236}">
                    <a16:creationId xmlns:a16="http://schemas.microsoft.com/office/drawing/2014/main" id="{9740A799-76CE-4942-90F3-34B6E19599B0}"/>
                  </a:ext>
                </a:extLst>
              </p14:cNvPr>
              <p14:cNvContentPartPr/>
              <p14:nvPr/>
            </p14:nvContentPartPr>
            <p14:xfrm>
              <a:off x="8109280" y="3471173"/>
              <a:ext cx="91080" cy="53280"/>
            </p14:xfrm>
          </p:contentPart>
        </mc:Choice>
        <mc:Fallback>
          <p:pic>
            <p:nvPicPr>
              <p:cNvPr id="367" name="Freihand 366">
                <a:extLst>
                  <a:ext uri="{FF2B5EF4-FFF2-40B4-BE49-F238E27FC236}">
                    <a16:creationId xmlns:a16="http://schemas.microsoft.com/office/drawing/2014/main" id="{9740A799-76CE-4942-90F3-34B6E19599B0}"/>
                  </a:ext>
                </a:extLst>
              </p:cNvPr>
              <p:cNvPicPr/>
              <p:nvPr/>
            </p:nvPicPr>
            <p:blipFill>
              <a:blip r:embed="rId502"/>
              <a:stretch>
                <a:fillRect/>
              </a:stretch>
            </p:blipFill>
            <p:spPr>
              <a:xfrm>
                <a:off x="8104960" y="3466853"/>
                <a:ext cx="997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69" name="Freihand 368">
                <a:extLst>
                  <a:ext uri="{FF2B5EF4-FFF2-40B4-BE49-F238E27FC236}">
                    <a16:creationId xmlns:a16="http://schemas.microsoft.com/office/drawing/2014/main" id="{BB68EA01-98D6-48BF-B142-3A201D45F077}"/>
                  </a:ext>
                </a:extLst>
              </p14:cNvPr>
              <p14:cNvContentPartPr/>
              <p14:nvPr/>
            </p14:nvContentPartPr>
            <p14:xfrm>
              <a:off x="8338600" y="3282893"/>
              <a:ext cx="1800" cy="360"/>
            </p14:xfrm>
          </p:contentPart>
        </mc:Choice>
        <mc:Fallback>
          <p:pic>
            <p:nvPicPr>
              <p:cNvPr id="369" name="Freihand 368">
                <a:extLst>
                  <a:ext uri="{FF2B5EF4-FFF2-40B4-BE49-F238E27FC236}">
                    <a16:creationId xmlns:a16="http://schemas.microsoft.com/office/drawing/2014/main" id="{BB68EA01-98D6-48BF-B142-3A201D45F077}"/>
                  </a:ext>
                </a:extLst>
              </p:cNvPr>
              <p:cNvPicPr/>
              <p:nvPr/>
            </p:nvPicPr>
            <p:blipFill>
              <a:blip r:embed="rId504"/>
              <a:stretch>
                <a:fillRect/>
              </a:stretch>
            </p:blipFill>
            <p:spPr>
              <a:xfrm>
                <a:off x="8334280" y="3278573"/>
                <a:ext cx="104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70" name="Freihand 369">
                <a:extLst>
                  <a:ext uri="{FF2B5EF4-FFF2-40B4-BE49-F238E27FC236}">
                    <a16:creationId xmlns:a16="http://schemas.microsoft.com/office/drawing/2014/main" id="{7329F980-1797-404D-8672-E7A80BAF6AF2}"/>
                  </a:ext>
                </a:extLst>
              </p14:cNvPr>
              <p14:cNvContentPartPr/>
              <p14:nvPr/>
            </p14:nvContentPartPr>
            <p14:xfrm>
              <a:off x="8273440" y="3269933"/>
              <a:ext cx="165240" cy="20160"/>
            </p14:xfrm>
          </p:contentPart>
        </mc:Choice>
        <mc:Fallback>
          <p:pic>
            <p:nvPicPr>
              <p:cNvPr id="370" name="Freihand 369">
                <a:extLst>
                  <a:ext uri="{FF2B5EF4-FFF2-40B4-BE49-F238E27FC236}">
                    <a16:creationId xmlns:a16="http://schemas.microsoft.com/office/drawing/2014/main" id="{7329F980-1797-404D-8672-E7A80BAF6AF2}"/>
                  </a:ext>
                </a:extLst>
              </p:cNvPr>
              <p:cNvPicPr/>
              <p:nvPr/>
            </p:nvPicPr>
            <p:blipFill>
              <a:blip r:embed="rId506"/>
              <a:stretch>
                <a:fillRect/>
              </a:stretch>
            </p:blipFill>
            <p:spPr>
              <a:xfrm>
                <a:off x="8269120" y="3265613"/>
                <a:ext cx="1738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71" name="Freihand 370">
                <a:extLst>
                  <a:ext uri="{FF2B5EF4-FFF2-40B4-BE49-F238E27FC236}">
                    <a16:creationId xmlns:a16="http://schemas.microsoft.com/office/drawing/2014/main" id="{D8551026-CA29-48CD-A118-2E75C94179C1}"/>
                  </a:ext>
                </a:extLst>
              </p14:cNvPr>
              <p14:cNvContentPartPr/>
              <p14:nvPr/>
            </p14:nvContentPartPr>
            <p14:xfrm>
              <a:off x="8288200" y="3291893"/>
              <a:ext cx="168120" cy="136080"/>
            </p14:xfrm>
          </p:contentPart>
        </mc:Choice>
        <mc:Fallback>
          <p:pic>
            <p:nvPicPr>
              <p:cNvPr id="371" name="Freihand 370">
                <a:extLst>
                  <a:ext uri="{FF2B5EF4-FFF2-40B4-BE49-F238E27FC236}">
                    <a16:creationId xmlns:a16="http://schemas.microsoft.com/office/drawing/2014/main" id="{D8551026-CA29-48CD-A118-2E75C94179C1}"/>
                  </a:ext>
                </a:extLst>
              </p:cNvPr>
              <p:cNvPicPr/>
              <p:nvPr/>
            </p:nvPicPr>
            <p:blipFill>
              <a:blip r:embed="rId508"/>
              <a:stretch>
                <a:fillRect/>
              </a:stretch>
            </p:blipFill>
            <p:spPr>
              <a:xfrm>
                <a:off x="8283880" y="3287573"/>
                <a:ext cx="1767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72" name="Freihand 371">
                <a:extLst>
                  <a:ext uri="{FF2B5EF4-FFF2-40B4-BE49-F238E27FC236}">
                    <a16:creationId xmlns:a16="http://schemas.microsoft.com/office/drawing/2014/main" id="{20A8CF46-E76C-4380-A4B2-E4013A793D64}"/>
                  </a:ext>
                </a:extLst>
              </p14:cNvPr>
              <p14:cNvContentPartPr/>
              <p14:nvPr/>
            </p14:nvContentPartPr>
            <p14:xfrm>
              <a:off x="8323120" y="3523013"/>
              <a:ext cx="12600" cy="42840"/>
            </p14:xfrm>
          </p:contentPart>
        </mc:Choice>
        <mc:Fallback>
          <p:pic>
            <p:nvPicPr>
              <p:cNvPr id="372" name="Freihand 371">
                <a:extLst>
                  <a:ext uri="{FF2B5EF4-FFF2-40B4-BE49-F238E27FC236}">
                    <a16:creationId xmlns:a16="http://schemas.microsoft.com/office/drawing/2014/main" id="{20A8CF46-E76C-4380-A4B2-E4013A793D64}"/>
                  </a:ext>
                </a:extLst>
              </p:cNvPr>
              <p:cNvPicPr/>
              <p:nvPr/>
            </p:nvPicPr>
            <p:blipFill>
              <a:blip r:embed="rId510"/>
              <a:stretch>
                <a:fillRect/>
              </a:stretch>
            </p:blipFill>
            <p:spPr>
              <a:xfrm>
                <a:off x="8318800" y="3518693"/>
                <a:ext cx="212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73" name="Freihand 372">
                <a:extLst>
                  <a:ext uri="{FF2B5EF4-FFF2-40B4-BE49-F238E27FC236}">
                    <a16:creationId xmlns:a16="http://schemas.microsoft.com/office/drawing/2014/main" id="{F45369AD-0C04-4CAB-85E8-8DDFDFDC4E91}"/>
                  </a:ext>
                </a:extLst>
              </p14:cNvPr>
              <p14:cNvContentPartPr/>
              <p14:nvPr/>
            </p14:nvContentPartPr>
            <p14:xfrm>
              <a:off x="8319520" y="3465053"/>
              <a:ext cx="12600" cy="10080"/>
            </p14:xfrm>
          </p:contentPart>
        </mc:Choice>
        <mc:Fallback>
          <p:pic>
            <p:nvPicPr>
              <p:cNvPr id="373" name="Freihand 372">
                <a:extLst>
                  <a:ext uri="{FF2B5EF4-FFF2-40B4-BE49-F238E27FC236}">
                    <a16:creationId xmlns:a16="http://schemas.microsoft.com/office/drawing/2014/main" id="{F45369AD-0C04-4CAB-85E8-8DDFDFDC4E91}"/>
                  </a:ext>
                </a:extLst>
              </p:cNvPr>
              <p:cNvPicPr/>
              <p:nvPr/>
            </p:nvPicPr>
            <p:blipFill>
              <a:blip r:embed="rId512"/>
              <a:stretch>
                <a:fillRect/>
              </a:stretch>
            </p:blipFill>
            <p:spPr>
              <a:xfrm>
                <a:off x="8315200" y="3460733"/>
                <a:ext cx="212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74" name="Freihand 373">
                <a:extLst>
                  <a:ext uri="{FF2B5EF4-FFF2-40B4-BE49-F238E27FC236}">
                    <a16:creationId xmlns:a16="http://schemas.microsoft.com/office/drawing/2014/main" id="{D8022477-2E8A-4E39-8719-B41176F4D273}"/>
                  </a:ext>
                </a:extLst>
              </p14:cNvPr>
              <p14:cNvContentPartPr/>
              <p14:nvPr/>
            </p14:nvContentPartPr>
            <p14:xfrm>
              <a:off x="8377840" y="3514373"/>
              <a:ext cx="75600" cy="15120"/>
            </p14:xfrm>
          </p:contentPart>
        </mc:Choice>
        <mc:Fallback>
          <p:pic>
            <p:nvPicPr>
              <p:cNvPr id="374" name="Freihand 373">
                <a:extLst>
                  <a:ext uri="{FF2B5EF4-FFF2-40B4-BE49-F238E27FC236}">
                    <a16:creationId xmlns:a16="http://schemas.microsoft.com/office/drawing/2014/main" id="{D8022477-2E8A-4E39-8719-B41176F4D273}"/>
                  </a:ext>
                </a:extLst>
              </p:cNvPr>
              <p:cNvPicPr/>
              <p:nvPr/>
            </p:nvPicPr>
            <p:blipFill>
              <a:blip r:embed="rId514"/>
              <a:stretch>
                <a:fillRect/>
              </a:stretch>
            </p:blipFill>
            <p:spPr>
              <a:xfrm>
                <a:off x="8373520" y="3510053"/>
                <a:ext cx="842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75" name="Freihand 374">
                <a:extLst>
                  <a:ext uri="{FF2B5EF4-FFF2-40B4-BE49-F238E27FC236}">
                    <a16:creationId xmlns:a16="http://schemas.microsoft.com/office/drawing/2014/main" id="{F394D8D1-A990-45F3-BAE2-43EDA98B49B7}"/>
                  </a:ext>
                </a:extLst>
              </p14:cNvPr>
              <p14:cNvContentPartPr/>
              <p14:nvPr/>
            </p14:nvContentPartPr>
            <p14:xfrm>
              <a:off x="8386840" y="3546773"/>
              <a:ext cx="59400" cy="15840"/>
            </p14:xfrm>
          </p:contentPart>
        </mc:Choice>
        <mc:Fallback>
          <p:pic>
            <p:nvPicPr>
              <p:cNvPr id="375" name="Freihand 374">
                <a:extLst>
                  <a:ext uri="{FF2B5EF4-FFF2-40B4-BE49-F238E27FC236}">
                    <a16:creationId xmlns:a16="http://schemas.microsoft.com/office/drawing/2014/main" id="{F394D8D1-A990-45F3-BAE2-43EDA98B49B7}"/>
                  </a:ext>
                </a:extLst>
              </p:cNvPr>
              <p:cNvPicPr/>
              <p:nvPr/>
            </p:nvPicPr>
            <p:blipFill>
              <a:blip r:embed="rId516"/>
              <a:stretch>
                <a:fillRect/>
              </a:stretch>
            </p:blipFill>
            <p:spPr>
              <a:xfrm>
                <a:off x="8382520" y="3542453"/>
                <a:ext cx="680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76" name="Freihand 375">
                <a:extLst>
                  <a:ext uri="{FF2B5EF4-FFF2-40B4-BE49-F238E27FC236}">
                    <a16:creationId xmlns:a16="http://schemas.microsoft.com/office/drawing/2014/main" id="{824E3651-5B2B-4BB4-867B-1E3209C590EB}"/>
                  </a:ext>
                </a:extLst>
              </p14:cNvPr>
              <p14:cNvContentPartPr/>
              <p14:nvPr/>
            </p14:nvContentPartPr>
            <p14:xfrm>
              <a:off x="8479360" y="3485573"/>
              <a:ext cx="61560" cy="68400"/>
            </p14:xfrm>
          </p:contentPart>
        </mc:Choice>
        <mc:Fallback>
          <p:pic>
            <p:nvPicPr>
              <p:cNvPr id="376" name="Freihand 375">
                <a:extLst>
                  <a:ext uri="{FF2B5EF4-FFF2-40B4-BE49-F238E27FC236}">
                    <a16:creationId xmlns:a16="http://schemas.microsoft.com/office/drawing/2014/main" id="{824E3651-5B2B-4BB4-867B-1E3209C590EB}"/>
                  </a:ext>
                </a:extLst>
              </p:cNvPr>
              <p:cNvPicPr/>
              <p:nvPr/>
            </p:nvPicPr>
            <p:blipFill>
              <a:blip r:embed="rId518"/>
              <a:stretch>
                <a:fillRect/>
              </a:stretch>
            </p:blipFill>
            <p:spPr>
              <a:xfrm>
                <a:off x="8475040" y="3481253"/>
                <a:ext cx="702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77" name="Freihand 376">
                <a:extLst>
                  <a:ext uri="{FF2B5EF4-FFF2-40B4-BE49-F238E27FC236}">
                    <a16:creationId xmlns:a16="http://schemas.microsoft.com/office/drawing/2014/main" id="{B8353A31-6493-4222-8FF3-24A0ACBB399E}"/>
                  </a:ext>
                </a:extLst>
              </p14:cNvPr>
              <p14:cNvContentPartPr/>
              <p14:nvPr/>
            </p14:nvContentPartPr>
            <p14:xfrm>
              <a:off x="8334280" y="3125573"/>
              <a:ext cx="107640" cy="65160"/>
            </p14:xfrm>
          </p:contentPart>
        </mc:Choice>
        <mc:Fallback>
          <p:pic>
            <p:nvPicPr>
              <p:cNvPr id="377" name="Freihand 376">
                <a:extLst>
                  <a:ext uri="{FF2B5EF4-FFF2-40B4-BE49-F238E27FC236}">
                    <a16:creationId xmlns:a16="http://schemas.microsoft.com/office/drawing/2014/main" id="{B8353A31-6493-4222-8FF3-24A0ACBB399E}"/>
                  </a:ext>
                </a:extLst>
              </p:cNvPr>
              <p:cNvPicPr/>
              <p:nvPr/>
            </p:nvPicPr>
            <p:blipFill>
              <a:blip r:embed="rId520"/>
              <a:stretch>
                <a:fillRect/>
              </a:stretch>
            </p:blipFill>
            <p:spPr>
              <a:xfrm>
                <a:off x="8329960" y="3121253"/>
                <a:ext cx="1162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78" name="Freihand 377">
                <a:extLst>
                  <a:ext uri="{FF2B5EF4-FFF2-40B4-BE49-F238E27FC236}">
                    <a16:creationId xmlns:a16="http://schemas.microsoft.com/office/drawing/2014/main" id="{89DACAC7-C1DD-4D6F-862A-E258F5295ED3}"/>
                  </a:ext>
                </a:extLst>
              </p14:cNvPr>
              <p14:cNvContentPartPr/>
              <p14:nvPr/>
            </p14:nvContentPartPr>
            <p14:xfrm>
              <a:off x="8624800" y="3160493"/>
              <a:ext cx="80640" cy="256680"/>
            </p14:xfrm>
          </p:contentPart>
        </mc:Choice>
        <mc:Fallback>
          <p:pic>
            <p:nvPicPr>
              <p:cNvPr id="378" name="Freihand 377">
                <a:extLst>
                  <a:ext uri="{FF2B5EF4-FFF2-40B4-BE49-F238E27FC236}">
                    <a16:creationId xmlns:a16="http://schemas.microsoft.com/office/drawing/2014/main" id="{89DACAC7-C1DD-4D6F-862A-E258F5295ED3}"/>
                  </a:ext>
                </a:extLst>
              </p:cNvPr>
              <p:cNvPicPr/>
              <p:nvPr/>
            </p:nvPicPr>
            <p:blipFill>
              <a:blip r:embed="rId522"/>
              <a:stretch>
                <a:fillRect/>
              </a:stretch>
            </p:blipFill>
            <p:spPr>
              <a:xfrm>
                <a:off x="8620480" y="3156173"/>
                <a:ext cx="8928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80" name="Freihand 379">
                <a:extLst>
                  <a:ext uri="{FF2B5EF4-FFF2-40B4-BE49-F238E27FC236}">
                    <a16:creationId xmlns:a16="http://schemas.microsoft.com/office/drawing/2014/main" id="{11A3172B-6145-44C3-92D3-9BFA6177DD02}"/>
                  </a:ext>
                </a:extLst>
              </p14:cNvPr>
              <p14:cNvContentPartPr/>
              <p14:nvPr/>
            </p14:nvContentPartPr>
            <p14:xfrm>
              <a:off x="8777440" y="3258773"/>
              <a:ext cx="95400" cy="86400"/>
            </p14:xfrm>
          </p:contentPart>
        </mc:Choice>
        <mc:Fallback>
          <p:pic>
            <p:nvPicPr>
              <p:cNvPr id="380" name="Freihand 379">
                <a:extLst>
                  <a:ext uri="{FF2B5EF4-FFF2-40B4-BE49-F238E27FC236}">
                    <a16:creationId xmlns:a16="http://schemas.microsoft.com/office/drawing/2014/main" id="{11A3172B-6145-44C3-92D3-9BFA6177DD02}"/>
                  </a:ext>
                </a:extLst>
              </p:cNvPr>
              <p:cNvPicPr/>
              <p:nvPr/>
            </p:nvPicPr>
            <p:blipFill>
              <a:blip r:embed="rId524"/>
              <a:stretch>
                <a:fillRect/>
              </a:stretch>
            </p:blipFill>
            <p:spPr>
              <a:xfrm>
                <a:off x="8773120" y="3254453"/>
                <a:ext cx="1040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81" name="Freihand 380">
                <a:extLst>
                  <a:ext uri="{FF2B5EF4-FFF2-40B4-BE49-F238E27FC236}">
                    <a16:creationId xmlns:a16="http://schemas.microsoft.com/office/drawing/2014/main" id="{4A243B93-FCBB-4E57-B846-9E358F1B9488}"/>
                  </a:ext>
                </a:extLst>
              </p14:cNvPr>
              <p14:cNvContentPartPr/>
              <p14:nvPr/>
            </p14:nvContentPartPr>
            <p14:xfrm>
              <a:off x="8951680" y="3254093"/>
              <a:ext cx="48960" cy="95760"/>
            </p14:xfrm>
          </p:contentPart>
        </mc:Choice>
        <mc:Fallback>
          <p:pic>
            <p:nvPicPr>
              <p:cNvPr id="381" name="Freihand 380">
                <a:extLst>
                  <a:ext uri="{FF2B5EF4-FFF2-40B4-BE49-F238E27FC236}">
                    <a16:creationId xmlns:a16="http://schemas.microsoft.com/office/drawing/2014/main" id="{4A243B93-FCBB-4E57-B846-9E358F1B9488}"/>
                  </a:ext>
                </a:extLst>
              </p:cNvPr>
              <p:cNvPicPr/>
              <p:nvPr/>
            </p:nvPicPr>
            <p:blipFill>
              <a:blip r:embed="rId526"/>
              <a:stretch>
                <a:fillRect/>
              </a:stretch>
            </p:blipFill>
            <p:spPr>
              <a:xfrm>
                <a:off x="8947360" y="3249773"/>
                <a:ext cx="576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82" name="Freihand 381">
                <a:extLst>
                  <a:ext uri="{FF2B5EF4-FFF2-40B4-BE49-F238E27FC236}">
                    <a16:creationId xmlns:a16="http://schemas.microsoft.com/office/drawing/2014/main" id="{D95D3A7C-7382-41E1-81C4-6B953DAB4B27}"/>
                  </a:ext>
                </a:extLst>
              </p14:cNvPr>
              <p14:cNvContentPartPr/>
              <p14:nvPr/>
            </p14:nvContentPartPr>
            <p14:xfrm>
              <a:off x="8941600" y="3273533"/>
              <a:ext cx="61200" cy="52200"/>
            </p14:xfrm>
          </p:contentPart>
        </mc:Choice>
        <mc:Fallback>
          <p:pic>
            <p:nvPicPr>
              <p:cNvPr id="382" name="Freihand 381">
                <a:extLst>
                  <a:ext uri="{FF2B5EF4-FFF2-40B4-BE49-F238E27FC236}">
                    <a16:creationId xmlns:a16="http://schemas.microsoft.com/office/drawing/2014/main" id="{D95D3A7C-7382-41E1-81C4-6B953DAB4B27}"/>
                  </a:ext>
                </a:extLst>
              </p:cNvPr>
              <p:cNvPicPr/>
              <p:nvPr/>
            </p:nvPicPr>
            <p:blipFill>
              <a:blip r:embed="rId528"/>
              <a:stretch>
                <a:fillRect/>
              </a:stretch>
            </p:blipFill>
            <p:spPr>
              <a:xfrm>
                <a:off x="8937280" y="3269213"/>
                <a:ext cx="698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83" name="Freihand 382">
                <a:extLst>
                  <a:ext uri="{FF2B5EF4-FFF2-40B4-BE49-F238E27FC236}">
                    <a16:creationId xmlns:a16="http://schemas.microsoft.com/office/drawing/2014/main" id="{F9F8EA38-CD95-4007-AC06-FB91AD9C25F4}"/>
                  </a:ext>
                </a:extLst>
              </p14:cNvPr>
              <p14:cNvContentPartPr/>
              <p14:nvPr/>
            </p14:nvContentPartPr>
            <p14:xfrm>
              <a:off x="9067960" y="3299453"/>
              <a:ext cx="5760" cy="92160"/>
            </p14:xfrm>
          </p:contentPart>
        </mc:Choice>
        <mc:Fallback>
          <p:pic>
            <p:nvPicPr>
              <p:cNvPr id="383" name="Freihand 382">
                <a:extLst>
                  <a:ext uri="{FF2B5EF4-FFF2-40B4-BE49-F238E27FC236}">
                    <a16:creationId xmlns:a16="http://schemas.microsoft.com/office/drawing/2014/main" id="{F9F8EA38-CD95-4007-AC06-FB91AD9C25F4}"/>
                  </a:ext>
                </a:extLst>
              </p:cNvPr>
              <p:cNvPicPr/>
              <p:nvPr/>
            </p:nvPicPr>
            <p:blipFill>
              <a:blip r:embed="rId530"/>
              <a:stretch>
                <a:fillRect/>
              </a:stretch>
            </p:blipFill>
            <p:spPr>
              <a:xfrm>
                <a:off x="9063640" y="3295133"/>
                <a:ext cx="144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84" name="Freihand 383">
                <a:extLst>
                  <a:ext uri="{FF2B5EF4-FFF2-40B4-BE49-F238E27FC236}">
                    <a16:creationId xmlns:a16="http://schemas.microsoft.com/office/drawing/2014/main" id="{B2D31B0F-C526-4E4A-8C39-E2A93E195926}"/>
                  </a:ext>
                </a:extLst>
              </p14:cNvPr>
              <p14:cNvContentPartPr/>
              <p14:nvPr/>
            </p14:nvContentPartPr>
            <p14:xfrm>
              <a:off x="9063640" y="3230333"/>
              <a:ext cx="3240" cy="7920"/>
            </p14:xfrm>
          </p:contentPart>
        </mc:Choice>
        <mc:Fallback>
          <p:pic>
            <p:nvPicPr>
              <p:cNvPr id="384" name="Freihand 383">
                <a:extLst>
                  <a:ext uri="{FF2B5EF4-FFF2-40B4-BE49-F238E27FC236}">
                    <a16:creationId xmlns:a16="http://schemas.microsoft.com/office/drawing/2014/main" id="{B2D31B0F-C526-4E4A-8C39-E2A93E195926}"/>
                  </a:ext>
                </a:extLst>
              </p:cNvPr>
              <p:cNvPicPr/>
              <p:nvPr/>
            </p:nvPicPr>
            <p:blipFill>
              <a:blip r:embed="rId532"/>
              <a:stretch>
                <a:fillRect/>
              </a:stretch>
            </p:blipFill>
            <p:spPr>
              <a:xfrm>
                <a:off x="9059320" y="3226013"/>
                <a:ext cx="118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471" name="Freihand 470">
                <a:extLst>
                  <a:ext uri="{FF2B5EF4-FFF2-40B4-BE49-F238E27FC236}">
                    <a16:creationId xmlns:a16="http://schemas.microsoft.com/office/drawing/2014/main" id="{C9BCC7C2-17FF-4A5B-9E33-6EADA769DF2E}"/>
                  </a:ext>
                </a:extLst>
              </p14:cNvPr>
              <p14:cNvContentPartPr/>
              <p14:nvPr/>
            </p14:nvContentPartPr>
            <p14:xfrm>
              <a:off x="10764280" y="2867093"/>
              <a:ext cx="18360" cy="360"/>
            </p14:xfrm>
          </p:contentPart>
        </mc:Choice>
        <mc:Fallback>
          <p:pic>
            <p:nvPicPr>
              <p:cNvPr id="471" name="Freihand 470">
                <a:extLst>
                  <a:ext uri="{FF2B5EF4-FFF2-40B4-BE49-F238E27FC236}">
                    <a16:creationId xmlns:a16="http://schemas.microsoft.com/office/drawing/2014/main" id="{C9BCC7C2-17FF-4A5B-9E33-6EADA769DF2E}"/>
                  </a:ext>
                </a:extLst>
              </p:cNvPr>
              <p:cNvPicPr/>
              <p:nvPr/>
            </p:nvPicPr>
            <p:blipFill>
              <a:blip r:embed="rId534"/>
              <a:stretch>
                <a:fillRect/>
              </a:stretch>
            </p:blipFill>
            <p:spPr>
              <a:xfrm>
                <a:off x="10759960" y="2862773"/>
                <a:ext cx="27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472" name="Freihand 471">
                <a:extLst>
                  <a:ext uri="{FF2B5EF4-FFF2-40B4-BE49-F238E27FC236}">
                    <a16:creationId xmlns:a16="http://schemas.microsoft.com/office/drawing/2014/main" id="{7BFFE312-2F5B-4E0F-A601-8731F051AE0C}"/>
                  </a:ext>
                </a:extLst>
              </p14:cNvPr>
              <p14:cNvContentPartPr/>
              <p14:nvPr/>
            </p14:nvContentPartPr>
            <p14:xfrm>
              <a:off x="10678240" y="2856293"/>
              <a:ext cx="183600" cy="17280"/>
            </p14:xfrm>
          </p:contentPart>
        </mc:Choice>
        <mc:Fallback>
          <p:pic>
            <p:nvPicPr>
              <p:cNvPr id="472" name="Freihand 471">
                <a:extLst>
                  <a:ext uri="{FF2B5EF4-FFF2-40B4-BE49-F238E27FC236}">
                    <a16:creationId xmlns:a16="http://schemas.microsoft.com/office/drawing/2014/main" id="{7BFFE312-2F5B-4E0F-A601-8731F051AE0C}"/>
                  </a:ext>
                </a:extLst>
              </p:cNvPr>
              <p:cNvPicPr/>
              <p:nvPr/>
            </p:nvPicPr>
            <p:blipFill>
              <a:blip r:embed="rId536"/>
              <a:stretch>
                <a:fillRect/>
              </a:stretch>
            </p:blipFill>
            <p:spPr>
              <a:xfrm>
                <a:off x="10673920" y="2851973"/>
                <a:ext cx="1922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473" name="Freihand 472">
                <a:extLst>
                  <a:ext uri="{FF2B5EF4-FFF2-40B4-BE49-F238E27FC236}">
                    <a16:creationId xmlns:a16="http://schemas.microsoft.com/office/drawing/2014/main" id="{99EDE197-386E-4BE5-8A65-EE2843CB2D83}"/>
                  </a:ext>
                </a:extLst>
              </p14:cNvPr>
              <p14:cNvContentPartPr/>
              <p14:nvPr/>
            </p14:nvContentPartPr>
            <p14:xfrm>
              <a:off x="10662400" y="2903813"/>
              <a:ext cx="229680" cy="137520"/>
            </p14:xfrm>
          </p:contentPart>
        </mc:Choice>
        <mc:Fallback>
          <p:pic>
            <p:nvPicPr>
              <p:cNvPr id="473" name="Freihand 472">
                <a:extLst>
                  <a:ext uri="{FF2B5EF4-FFF2-40B4-BE49-F238E27FC236}">
                    <a16:creationId xmlns:a16="http://schemas.microsoft.com/office/drawing/2014/main" id="{99EDE197-386E-4BE5-8A65-EE2843CB2D83}"/>
                  </a:ext>
                </a:extLst>
              </p:cNvPr>
              <p:cNvPicPr/>
              <p:nvPr/>
            </p:nvPicPr>
            <p:blipFill>
              <a:blip r:embed="rId538"/>
              <a:stretch>
                <a:fillRect/>
              </a:stretch>
            </p:blipFill>
            <p:spPr>
              <a:xfrm>
                <a:off x="10658080" y="2899493"/>
                <a:ext cx="2383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474" name="Freihand 473">
                <a:extLst>
                  <a:ext uri="{FF2B5EF4-FFF2-40B4-BE49-F238E27FC236}">
                    <a16:creationId xmlns:a16="http://schemas.microsoft.com/office/drawing/2014/main" id="{27EE3301-AC33-4727-9120-6447CBA658C3}"/>
                  </a:ext>
                </a:extLst>
              </p14:cNvPr>
              <p14:cNvContentPartPr/>
              <p14:nvPr/>
            </p14:nvContentPartPr>
            <p14:xfrm>
              <a:off x="11000440" y="2865293"/>
              <a:ext cx="79920" cy="122760"/>
            </p14:xfrm>
          </p:contentPart>
        </mc:Choice>
        <mc:Fallback>
          <p:pic>
            <p:nvPicPr>
              <p:cNvPr id="474" name="Freihand 473">
                <a:extLst>
                  <a:ext uri="{FF2B5EF4-FFF2-40B4-BE49-F238E27FC236}">
                    <a16:creationId xmlns:a16="http://schemas.microsoft.com/office/drawing/2014/main" id="{27EE3301-AC33-4727-9120-6447CBA658C3}"/>
                  </a:ext>
                </a:extLst>
              </p:cNvPr>
              <p:cNvPicPr/>
              <p:nvPr/>
            </p:nvPicPr>
            <p:blipFill>
              <a:blip r:embed="rId540"/>
              <a:stretch>
                <a:fillRect/>
              </a:stretch>
            </p:blipFill>
            <p:spPr>
              <a:xfrm>
                <a:off x="10996120" y="2860973"/>
                <a:ext cx="885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476" name="Freihand 475">
                <a:extLst>
                  <a:ext uri="{FF2B5EF4-FFF2-40B4-BE49-F238E27FC236}">
                    <a16:creationId xmlns:a16="http://schemas.microsoft.com/office/drawing/2014/main" id="{ECB27530-958E-44EA-B0C2-A766887D11DA}"/>
                  </a:ext>
                </a:extLst>
              </p14:cNvPr>
              <p14:cNvContentPartPr/>
              <p14:nvPr/>
            </p14:nvContentPartPr>
            <p14:xfrm>
              <a:off x="10677520" y="3143573"/>
              <a:ext cx="10440" cy="69120"/>
            </p14:xfrm>
          </p:contentPart>
        </mc:Choice>
        <mc:Fallback>
          <p:pic>
            <p:nvPicPr>
              <p:cNvPr id="476" name="Freihand 475">
                <a:extLst>
                  <a:ext uri="{FF2B5EF4-FFF2-40B4-BE49-F238E27FC236}">
                    <a16:creationId xmlns:a16="http://schemas.microsoft.com/office/drawing/2014/main" id="{ECB27530-958E-44EA-B0C2-A766887D11DA}"/>
                  </a:ext>
                </a:extLst>
              </p:cNvPr>
              <p:cNvPicPr/>
              <p:nvPr/>
            </p:nvPicPr>
            <p:blipFill>
              <a:blip r:embed="rId542"/>
              <a:stretch>
                <a:fillRect/>
              </a:stretch>
            </p:blipFill>
            <p:spPr>
              <a:xfrm>
                <a:off x="10673200" y="3139253"/>
                <a:ext cx="190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477" name="Freihand 476">
                <a:extLst>
                  <a:ext uri="{FF2B5EF4-FFF2-40B4-BE49-F238E27FC236}">
                    <a16:creationId xmlns:a16="http://schemas.microsoft.com/office/drawing/2014/main" id="{AA997934-1220-47A6-8068-D6A739E6AC6C}"/>
                  </a:ext>
                </a:extLst>
              </p14:cNvPr>
              <p14:cNvContentPartPr/>
              <p14:nvPr/>
            </p14:nvContentPartPr>
            <p14:xfrm>
              <a:off x="10678240" y="3093533"/>
              <a:ext cx="23760" cy="5040"/>
            </p14:xfrm>
          </p:contentPart>
        </mc:Choice>
        <mc:Fallback>
          <p:pic>
            <p:nvPicPr>
              <p:cNvPr id="477" name="Freihand 476">
                <a:extLst>
                  <a:ext uri="{FF2B5EF4-FFF2-40B4-BE49-F238E27FC236}">
                    <a16:creationId xmlns:a16="http://schemas.microsoft.com/office/drawing/2014/main" id="{AA997934-1220-47A6-8068-D6A739E6AC6C}"/>
                  </a:ext>
                </a:extLst>
              </p:cNvPr>
              <p:cNvPicPr/>
              <p:nvPr/>
            </p:nvPicPr>
            <p:blipFill>
              <a:blip r:embed="rId544"/>
              <a:stretch>
                <a:fillRect/>
              </a:stretch>
            </p:blipFill>
            <p:spPr>
              <a:xfrm>
                <a:off x="10673920" y="3089213"/>
                <a:ext cx="324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478" name="Freihand 477">
                <a:extLst>
                  <a:ext uri="{FF2B5EF4-FFF2-40B4-BE49-F238E27FC236}">
                    <a16:creationId xmlns:a16="http://schemas.microsoft.com/office/drawing/2014/main" id="{B29AF9AB-588E-4262-B522-8569A890C5CD}"/>
                  </a:ext>
                </a:extLst>
              </p14:cNvPr>
              <p14:cNvContentPartPr/>
              <p14:nvPr/>
            </p14:nvContentPartPr>
            <p14:xfrm>
              <a:off x="10734760" y="3117293"/>
              <a:ext cx="79560" cy="57240"/>
            </p14:xfrm>
          </p:contentPart>
        </mc:Choice>
        <mc:Fallback>
          <p:pic>
            <p:nvPicPr>
              <p:cNvPr id="478" name="Freihand 477">
                <a:extLst>
                  <a:ext uri="{FF2B5EF4-FFF2-40B4-BE49-F238E27FC236}">
                    <a16:creationId xmlns:a16="http://schemas.microsoft.com/office/drawing/2014/main" id="{B29AF9AB-588E-4262-B522-8569A890C5CD}"/>
                  </a:ext>
                </a:extLst>
              </p:cNvPr>
              <p:cNvPicPr/>
              <p:nvPr/>
            </p:nvPicPr>
            <p:blipFill>
              <a:blip r:embed="rId546"/>
              <a:stretch>
                <a:fillRect/>
              </a:stretch>
            </p:blipFill>
            <p:spPr>
              <a:xfrm>
                <a:off x="10730440" y="3112973"/>
                <a:ext cx="882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479" name="Freihand 478">
                <a:extLst>
                  <a:ext uri="{FF2B5EF4-FFF2-40B4-BE49-F238E27FC236}">
                    <a16:creationId xmlns:a16="http://schemas.microsoft.com/office/drawing/2014/main" id="{D8FDEBA3-2498-4A80-BF30-EF7B0A905123}"/>
                  </a:ext>
                </a:extLst>
              </p14:cNvPr>
              <p14:cNvContentPartPr/>
              <p14:nvPr/>
            </p14:nvContentPartPr>
            <p14:xfrm>
              <a:off x="10817560" y="3159053"/>
              <a:ext cx="38160" cy="21240"/>
            </p14:xfrm>
          </p:contentPart>
        </mc:Choice>
        <mc:Fallback>
          <p:pic>
            <p:nvPicPr>
              <p:cNvPr id="479" name="Freihand 478">
                <a:extLst>
                  <a:ext uri="{FF2B5EF4-FFF2-40B4-BE49-F238E27FC236}">
                    <a16:creationId xmlns:a16="http://schemas.microsoft.com/office/drawing/2014/main" id="{D8FDEBA3-2498-4A80-BF30-EF7B0A905123}"/>
                  </a:ext>
                </a:extLst>
              </p:cNvPr>
              <p:cNvPicPr/>
              <p:nvPr/>
            </p:nvPicPr>
            <p:blipFill>
              <a:blip r:embed="rId548"/>
              <a:stretch>
                <a:fillRect/>
              </a:stretch>
            </p:blipFill>
            <p:spPr>
              <a:xfrm>
                <a:off x="10813240" y="3154733"/>
                <a:ext cx="468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480" name="Freihand 479">
                <a:extLst>
                  <a:ext uri="{FF2B5EF4-FFF2-40B4-BE49-F238E27FC236}">
                    <a16:creationId xmlns:a16="http://schemas.microsoft.com/office/drawing/2014/main" id="{9F87B00E-DD89-46AD-AE6E-817BD08F9F35}"/>
                  </a:ext>
                </a:extLst>
              </p14:cNvPr>
              <p14:cNvContentPartPr/>
              <p14:nvPr/>
            </p14:nvContentPartPr>
            <p14:xfrm>
              <a:off x="10844560" y="3092453"/>
              <a:ext cx="54360" cy="122040"/>
            </p14:xfrm>
          </p:contentPart>
        </mc:Choice>
        <mc:Fallback>
          <p:pic>
            <p:nvPicPr>
              <p:cNvPr id="480" name="Freihand 479">
                <a:extLst>
                  <a:ext uri="{FF2B5EF4-FFF2-40B4-BE49-F238E27FC236}">
                    <a16:creationId xmlns:a16="http://schemas.microsoft.com/office/drawing/2014/main" id="{9F87B00E-DD89-46AD-AE6E-817BD08F9F35}"/>
                  </a:ext>
                </a:extLst>
              </p:cNvPr>
              <p:cNvPicPr/>
              <p:nvPr/>
            </p:nvPicPr>
            <p:blipFill>
              <a:blip r:embed="rId550"/>
              <a:stretch>
                <a:fillRect/>
              </a:stretch>
            </p:blipFill>
            <p:spPr>
              <a:xfrm>
                <a:off x="10840240" y="3088133"/>
                <a:ext cx="630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482" name="Freihand 481">
                <a:extLst>
                  <a:ext uri="{FF2B5EF4-FFF2-40B4-BE49-F238E27FC236}">
                    <a16:creationId xmlns:a16="http://schemas.microsoft.com/office/drawing/2014/main" id="{6CE4AD0E-D58E-4CD9-991B-5AEA509960A4}"/>
                  </a:ext>
                </a:extLst>
              </p14:cNvPr>
              <p14:cNvContentPartPr/>
              <p14:nvPr/>
            </p14:nvContentPartPr>
            <p14:xfrm>
              <a:off x="10700920" y="2632373"/>
              <a:ext cx="80280" cy="114120"/>
            </p14:xfrm>
          </p:contentPart>
        </mc:Choice>
        <mc:Fallback>
          <p:pic>
            <p:nvPicPr>
              <p:cNvPr id="482" name="Freihand 481">
                <a:extLst>
                  <a:ext uri="{FF2B5EF4-FFF2-40B4-BE49-F238E27FC236}">
                    <a16:creationId xmlns:a16="http://schemas.microsoft.com/office/drawing/2014/main" id="{6CE4AD0E-D58E-4CD9-991B-5AEA509960A4}"/>
                  </a:ext>
                </a:extLst>
              </p:cNvPr>
              <p:cNvPicPr/>
              <p:nvPr/>
            </p:nvPicPr>
            <p:blipFill>
              <a:blip r:embed="rId552"/>
              <a:stretch>
                <a:fillRect/>
              </a:stretch>
            </p:blipFill>
            <p:spPr>
              <a:xfrm>
                <a:off x="10696600" y="2628053"/>
                <a:ext cx="889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483" name="Freihand 482">
                <a:extLst>
                  <a:ext uri="{FF2B5EF4-FFF2-40B4-BE49-F238E27FC236}">
                    <a16:creationId xmlns:a16="http://schemas.microsoft.com/office/drawing/2014/main" id="{ADDFFA54-F695-48B4-81CD-157DFE17E24A}"/>
                  </a:ext>
                </a:extLst>
              </p14:cNvPr>
              <p14:cNvContentPartPr/>
              <p14:nvPr/>
            </p14:nvContentPartPr>
            <p14:xfrm>
              <a:off x="10766080" y="2693933"/>
              <a:ext cx="12960" cy="78120"/>
            </p14:xfrm>
          </p:contentPart>
        </mc:Choice>
        <mc:Fallback>
          <p:pic>
            <p:nvPicPr>
              <p:cNvPr id="483" name="Freihand 482">
                <a:extLst>
                  <a:ext uri="{FF2B5EF4-FFF2-40B4-BE49-F238E27FC236}">
                    <a16:creationId xmlns:a16="http://schemas.microsoft.com/office/drawing/2014/main" id="{ADDFFA54-F695-48B4-81CD-157DFE17E24A}"/>
                  </a:ext>
                </a:extLst>
              </p:cNvPr>
              <p:cNvPicPr/>
              <p:nvPr/>
            </p:nvPicPr>
            <p:blipFill>
              <a:blip r:embed="rId554"/>
              <a:stretch>
                <a:fillRect/>
              </a:stretch>
            </p:blipFill>
            <p:spPr>
              <a:xfrm>
                <a:off x="10761760" y="2689613"/>
                <a:ext cx="216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484" name="Freihand 483">
                <a:extLst>
                  <a:ext uri="{FF2B5EF4-FFF2-40B4-BE49-F238E27FC236}">
                    <a16:creationId xmlns:a16="http://schemas.microsoft.com/office/drawing/2014/main" id="{530CAD07-3238-449E-BA9C-E37B9183953C}"/>
                  </a:ext>
                </a:extLst>
              </p14:cNvPr>
              <p14:cNvContentPartPr/>
              <p14:nvPr/>
            </p14:nvContentPartPr>
            <p14:xfrm>
              <a:off x="11180080" y="2906333"/>
              <a:ext cx="127800" cy="1440"/>
            </p14:xfrm>
          </p:contentPart>
        </mc:Choice>
        <mc:Fallback>
          <p:pic>
            <p:nvPicPr>
              <p:cNvPr id="484" name="Freihand 483">
                <a:extLst>
                  <a:ext uri="{FF2B5EF4-FFF2-40B4-BE49-F238E27FC236}">
                    <a16:creationId xmlns:a16="http://schemas.microsoft.com/office/drawing/2014/main" id="{530CAD07-3238-449E-BA9C-E37B9183953C}"/>
                  </a:ext>
                </a:extLst>
              </p:cNvPr>
              <p:cNvPicPr/>
              <p:nvPr/>
            </p:nvPicPr>
            <p:blipFill>
              <a:blip r:embed="rId556"/>
              <a:stretch>
                <a:fillRect/>
              </a:stretch>
            </p:blipFill>
            <p:spPr>
              <a:xfrm>
                <a:off x="11175760" y="2902013"/>
                <a:ext cx="13644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485" name="Freihand 484">
                <a:extLst>
                  <a:ext uri="{FF2B5EF4-FFF2-40B4-BE49-F238E27FC236}">
                    <a16:creationId xmlns:a16="http://schemas.microsoft.com/office/drawing/2014/main" id="{F9FD9F6C-4955-453F-9CB0-CFCBFA40F293}"/>
                  </a:ext>
                </a:extLst>
              </p14:cNvPr>
              <p14:cNvContentPartPr/>
              <p14:nvPr/>
            </p14:nvContentPartPr>
            <p14:xfrm>
              <a:off x="11197000" y="2957093"/>
              <a:ext cx="142560" cy="18720"/>
            </p14:xfrm>
          </p:contentPart>
        </mc:Choice>
        <mc:Fallback>
          <p:pic>
            <p:nvPicPr>
              <p:cNvPr id="485" name="Freihand 484">
                <a:extLst>
                  <a:ext uri="{FF2B5EF4-FFF2-40B4-BE49-F238E27FC236}">
                    <a16:creationId xmlns:a16="http://schemas.microsoft.com/office/drawing/2014/main" id="{F9FD9F6C-4955-453F-9CB0-CFCBFA40F293}"/>
                  </a:ext>
                </a:extLst>
              </p:cNvPr>
              <p:cNvPicPr/>
              <p:nvPr/>
            </p:nvPicPr>
            <p:blipFill>
              <a:blip r:embed="rId558"/>
              <a:stretch>
                <a:fillRect/>
              </a:stretch>
            </p:blipFill>
            <p:spPr>
              <a:xfrm>
                <a:off x="11192680" y="2952773"/>
                <a:ext cx="1512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488" name="Freihand 487">
                <a:extLst>
                  <a:ext uri="{FF2B5EF4-FFF2-40B4-BE49-F238E27FC236}">
                    <a16:creationId xmlns:a16="http://schemas.microsoft.com/office/drawing/2014/main" id="{2C11737D-4B79-4A95-8B87-4A238AE2F2A7}"/>
                  </a:ext>
                </a:extLst>
              </p14:cNvPr>
              <p14:cNvContentPartPr/>
              <p14:nvPr/>
            </p14:nvContentPartPr>
            <p14:xfrm>
              <a:off x="11378800" y="2810933"/>
              <a:ext cx="104760" cy="168840"/>
            </p14:xfrm>
          </p:contentPart>
        </mc:Choice>
        <mc:Fallback>
          <p:pic>
            <p:nvPicPr>
              <p:cNvPr id="488" name="Freihand 487">
                <a:extLst>
                  <a:ext uri="{FF2B5EF4-FFF2-40B4-BE49-F238E27FC236}">
                    <a16:creationId xmlns:a16="http://schemas.microsoft.com/office/drawing/2014/main" id="{2C11737D-4B79-4A95-8B87-4A238AE2F2A7}"/>
                  </a:ext>
                </a:extLst>
              </p:cNvPr>
              <p:cNvPicPr/>
              <p:nvPr/>
            </p:nvPicPr>
            <p:blipFill>
              <a:blip r:embed="rId560"/>
              <a:stretch>
                <a:fillRect/>
              </a:stretch>
            </p:blipFill>
            <p:spPr>
              <a:xfrm>
                <a:off x="11374480" y="2806613"/>
                <a:ext cx="1134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489" name="Freihand 488">
                <a:extLst>
                  <a:ext uri="{FF2B5EF4-FFF2-40B4-BE49-F238E27FC236}">
                    <a16:creationId xmlns:a16="http://schemas.microsoft.com/office/drawing/2014/main" id="{A8861BE7-CDB1-4C63-994F-03150B428CCE}"/>
                  </a:ext>
                </a:extLst>
              </p14:cNvPr>
              <p14:cNvContentPartPr/>
              <p14:nvPr/>
            </p14:nvContentPartPr>
            <p14:xfrm>
              <a:off x="11571760" y="2845853"/>
              <a:ext cx="6840" cy="82080"/>
            </p14:xfrm>
          </p:contentPart>
        </mc:Choice>
        <mc:Fallback>
          <p:pic>
            <p:nvPicPr>
              <p:cNvPr id="489" name="Freihand 488">
                <a:extLst>
                  <a:ext uri="{FF2B5EF4-FFF2-40B4-BE49-F238E27FC236}">
                    <a16:creationId xmlns:a16="http://schemas.microsoft.com/office/drawing/2014/main" id="{A8861BE7-CDB1-4C63-994F-03150B428CCE}"/>
                  </a:ext>
                </a:extLst>
              </p:cNvPr>
              <p:cNvPicPr/>
              <p:nvPr/>
            </p:nvPicPr>
            <p:blipFill>
              <a:blip r:embed="rId562"/>
              <a:stretch>
                <a:fillRect/>
              </a:stretch>
            </p:blipFill>
            <p:spPr>
              <a:xfrm>
                <a:off x="11567440" y="2841533"/>
                <a:ext cx="15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490" name="Freihand 489">
                <a:extLst>
                  <a:ext uri="{FF2B5EF4-FFF2-40B4-BE49-F238E27FC236}">
                    <a16:creationId xmlns:a16="http://schemas.microsoft.com/office/drawing/2014/main" id="{3E6E7DDD-5AE6-4156-BC7F-146EC92DF018}"/>
                  </a:ext>
                </a:extLst>
              </p14:cNvPr>
              <p14:cNvContentPartPr/>
              <p14:nvPr/>
            </p14:nvContentPartPr>
            <p14:xfrm>
              <a:off x="11512720" y="2880053"/>
              <a:ext cx="101880" cy="18360"/>
            </p14:xfrm>
          </p:contentPart>
        </mc:Choice>
        <mc:Fallback>
          <p:pic>
            <p:nvPicPr>
              <p:cNvPr id="490" name="Freihand 489">
                <a:extLst>
                  <a:ext uri="{FF2B5EF4-FFF2-40B4-BE49-F238E27FC236}">
                    <a16:creationId xmlns:a16="http://schemas.microsoft.com/office/drawing/2014/main" id="{3E6E7DDD-5AE6-4156-BC7F-146EC92DF018}"/>
                  </a:ext>
                </a:extLst>
              </p:cNvPr>
              <p:cNvPicPr/>
              <p:nvPr/>
            </p:nvPicPr>
            <p:blipFill>
              <a:blip r:embed="rId564"/>
              <a:stretch>
                <a:fillRect/>
              </a:stretch>
            </p:blipFill>
            <p:spPr>
              <a:xfrm>
                <a:off x="11508400" y="2875733"/>
                <a:ext cx="1105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491" name="Freihand 490">
                <a:extLst>
                  <a:ext uri="{FF2B5EF4-FFF2-40B4-BE49-F238E27FC236}">
                    <a16:creationId xmlns:a16="http://schemas.microsoft.com/office/drawing/2014/main" id="{EF7F7A56-A681-4B50-8BC2-3623F31146E4}"/>
                  </a:ext>
                </a:extLst>
              </p14:cNvPr>
              <p14:cNvContentPartPr/>
              <p14:nvPr/>
            </p14:nvContentPartPr>
            <p14:xfrm>
              <a:off x="11633680" y="2787893"/>
              <a:ext cx="74880" cy="154800"/>
            </p14:xfrm>
          </p:contentPart>
        </mc:Choice>
        <mc:Fallback>
          <p:pic>
            <p:nvPicPr>
              <p:cNvPr id="491" name="Freihand 490">
                <a:extLst>
                  <a:ext uri="{FF2B5EF4-FFF2-40B4-BE49-F238E27FC236}">
                    <a16:creationId xmlns:a16="http://schemas.microsoft.com/office/drawing/2014/main" id="{EF7F7A56-A681-4B50-8BC2-3623F31146E4}"/>
                  </a:ext>
                </a:extLst>
              </p:cNvPr>
              <p:cNvPicPr/>
              <p:nvPr/>
            </p:nvPicPr>
            <p:blipFill>
              <a:blip r:embed="rId566"/>
              <a:stretch>
                <a:fillRect/>
              </a:stretch>
            </p:blipFill>
            <p:spPr>
              <a:xfrm>
                <a:off x="11629360" y="2783573"/>
                <a:ext cx="835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492" name="Freihand 491">
                <a:extLst>
                  <a:ext uri="{FF2B5EF4-FFF2-40B4-BE49-F238E27FC236}">
                    <a16:creationId xmlns:a16="http://schemas.microsoft.com/office/drawing/2014/main" id="{52B4D5C6-E5CB-4BAD-A050-6D9EBBE95777}"/>
                  </a:ext>
                </a:extLst>
              </p14:cNvPr>
              <p14:cNvContentPartPr/>
              <p14:nvPr/>
            </p14:nvContentPartPr>
            <p14:xfrm>
              <a:off x="11759680" y="2820653"/>
              <a:ext cx="14400" cy="108000"/>
            </p14:xfrm>
          </p:contentPart>
        </mc:Choice>
        <mc:Fallback>
          <p:pic>
            <p:nvPicPr>
              <p:cNvPr id="492" name="Freihand 491">
                <a:extLst>
                  <a:ext uri="{FF2B5EF4-FFF2-40B4-BE49-F238E27FC236}">
                    <a16:creationId xmlns:a16="http://schemas.microsoft.com/office/drawing/2014/main" id="{52B4D5C6-E5CB-4BAD-A050-6D9EBBE95777}"/>
                  </a:ext>
                </a:extLst>
              </p:cNvPr>
              <p:cNvPicPr/>
              <p:nvPr/>
            </p:nvPicPr>
            <p:blipFill>
              <a:blip r:embed="rId568"/>
              <a:stretch>
                <a:fillRect/>
              </a:stretch>
            </p:blipFill>
            <p:spPr>
              <a:xfrm>
                <a:off x="11755360" y="2816333"/>
                <a:ext cx="230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493" name="Freihand 492">
                <a:extLst>
                  <a:ext uri="{FF2B5EF4-FFF2-40B4-BE49-F238E27FC236}">
                    <a16:creationId xmlns:a16="http://schemas.microsoft.com/office/drawing/2014/main" id="{7808A564-2E17-4DDD-8B4E-814A6CF6AB53}"/>
                  </a:ext>
                </a:extLst>
              </p14:cNvPr>
              <p14:cNvContentPartPr/>
              <p14:nvPr/>
            </p14:nvContentPartPr>
            <p14:xfrm>
              <a:off x="11711440" y="2862773"/>
              <a:ext cx="109080" cy="10440"/>
            </p14:xfrm>
          </p:contentPart>
        </mc:Choice>
        <mc:Fallback>
          <p:pic>
            <p:nvPicPr>
              <p:cNvPr id="493" name="Freihand 492">
                <a:extLst>
                  <a:ext uri="{FF2B5EF4-FFF2-40B4-BE49-F238E27FC236}">
                    <a16:creationId xmlns:a16="http://schemas.microsoft.com/office/drawing/2014/main" id="{7808A564-2E17-4DDD-8B4E-814A6CF6AB53}"/>
                  </a:ext>
                </a:extLst>
              </p:cNvPr>
              <p:cNvPicPr/>
              <p:nvPr/>
            </p:nvPicPr>
            <p:blipFill>
              <a:blip r:embed="rId570"/>
              <a:stretch>
                <a:fillRect/>
              </a:stretch>
            </p:blipFill>
            <p:spPr>
              <a:xfrm>
                <a:off x="11707120" y="2858453"/>
                <a:ext cx="1177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494" name="Freihand 493">
                <a:extLst>
                  <a:ext uri="{FF2B5EF4-FFF2-40B4-BE49-F238E27FC236}">
                    <a16:creationId xmlns:a16="http://schemas.microsoft.com/office/drawing/2014/main" id="{CFAF6AC6-599C-4D51-8E87-72CFA3F1D361}"/>
                  </a:ext>
                </a:extLst>
              </p14:cNvPr>
              <p14:cNvContentPartPr/>
              <p14:nvPr/>
            </p14:nvContentPartPr>
            <p14:xfrm>
              <a:off x="11812960" y="2778173"/>
              <a:ext cx="91800" cy="165240"/>
            </p14:xfrm>
          </p:contentPart>
        </mc:Choice>
        <mc:Fallback>
          <p:pic>
            <p:nvPicPr>
              <p:cNvPr id="494" name="Freihand 493">
                <a:extLst>
                  <a:ext uri="{FF2B5EF4-FFF2-40B4-BE49-F238E27FC236}">
                    <a16:creationId xmlns:a16="http://schemas.microsoft.com/office/drawing/2014/main" id="{CFAF6AC6-599C-4D51-8E87-72CFA3F1D361}"/>
                  </a:ext>
                </a:extLst>
              </p:cNvPr>
              <p:cNvPicPr/>
              <p:nvPr/>
            </p:nvPicPr>
            <p:blipFill>
              <a:blip r:embed="rId572"/>
              <a:stretch>
                <a:fillRect/>
              </a:stretch>
            </p:blipFill>
            <p:spPr>
              <a:xfrm>
                <a:off x="11808640" y="2773853"/>
                <a:ext cx="1004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495" name="Freihand 494">
                <a:extLst>
                  <a:ext uri="{FF2B5EF4-FFF2-40B4-BE49-F238E27FC236}">
                    <a16:creationId xmlns:a16="http://schemas.microsoft.com/office/drawing/2014/main" id="{A0ED8A99-E0C1-4B86-B683-664643740A27}"/>
                  </a:ext>
                </a:extLst>
              </p14:cNvPr>
              <p14:cNvContentPartPr/>
              <p14:nvPr/>
            </p14:nvContentPartPr>
            <p14:xfrm>
              <a:off x="11972800" y="2822093"/>
              <a:ext cx="20160" cy="105480"/>
            </p14:xfrm>
          </p:contentPart>
        </mc:Choice>
        <mc:Fallback>
          <p:pic>
            <p:nvPicPr>
              <p:cNvPr id="495" name="Freihand 494">
                <a:extLst>
                  <a:ext uri="{FF2B5EF4-FFF2-40B4-BE49-F238E27FC236}">
                    <a16:creationId xmlns:a16="http://schemas.microsoft.com/office/drawing/2014/main" id="{A0ED8A99-E0C1-4B86-B683-664643740A27}"/>
                  </a:ext>
                </a:extLst>
              </p:cNvPr>
              <p:cNvPicPr/>
              <p:nvPr/>
            </p:nvPicPr>
            <p:blipFill>
              <a:blip r:embed="rId574"/>
              <a:stretch>
                <a:fillRect/>
              </a:stretch>
            </p:blipFill>
            <p:spPr>
              <a:xfrm>
                <a:off x="11968480" y="2817773"/>
                <a:ext cx="288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496" name="Freihand 495">
                <a:extLst>
                  <a:ext uri="{FF2B5EF4-FFF2-40B4-BE49-F238E27FC236}">
                    <a16:creationId xmlns:a16="http://schemas.microsoft.com/office/drawing/2014/main" id="{7AD0D0AE-FF75-4B8D-B6D9-5576098C00C0}"/>
                  </a:ext>
                </a:extLst>
              </p14:cNvPr>
              <p14:cNvContentPartPr/>
              <p14:nvPr/>
            </p14:nvContentPartPr>
            <p14:xfrm>
              <a:off x="11924560" y="2853053"/>
              <a:ext cx="89640" cy="18000"/>
            </p14:xfrm>
          </p:contentPart>
        </mc:Choice>
        <mc:Fallback>
          <p:pic>
            <p:nvPicPr>
              <p:cNvPr id="496" name="Freihand 495">
                <a:extLst>
                  <a:ext uri="{FF2B5EF4-FFF2-40B4-BE49-F238E27FC236}">
                    <a16:creationId xmlns:a16="http://schemas.microsoft.com/office/drawing/2014/main" id="{7AD0D0AE-FF75-4B8D-B6D9-5576098C00C0}"/>
                  </a:ext>
                </a:extLst>
              </p:cNvPr>
              <p:cNvPicPr/>
              <p:nvPr/>
            </p:nvPicPr>
            <p:blipFill>
              <a:blip r:embed="rId576"/>
              <a:stretch>
                <a:fillRect/>
              </a:stretch>
            </p:blipFill>
            <p:spPr>
              <a:xfrm>
                <a:off x="11920240" y="2848733"/>
                <a:ext cx="982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497" name="Freihand 496">
                <a:extLst>
                  <a:ext uri="{FF2B5EF4-FFF2-40B4-BE49-F238E27FC236}">
                    <a16:creationId xmlns:a16="http://schemas.microsoft.com/office/drawing/2014/main" id="{AFDFDDD3-D8ED-440E-8D8A-4492DFF70725}"/>
                  </a:ext>
                </a:extLst>
              </p14:cNvPr>
              <p14:cNvContentPartPr/>
              <p14:nvPr/>
            </p14:nvContentPartPr>
            <p14:xfrm>
              <a:off x="12030760" y="2772053"/>
              <a:ext cx="96480" cy="167760"/>
            </p14:xfrm>
          </p:contentPart>
        </mc:Choice>
        <mc:Fallback>
          <p:pic>
            <p:nvPicPr>
              <p:cNvPr id="497" name="Freihand 496">
                <a:extLst>
                  <a:ext uri="{FF2B5EF4-FFF2-40B4-BE49-F238E27FC236}">
                    <a16:creationId xmlns:a16="http://schemas.microsoft.com/office/drawing/2014/main" id="{AFDFDDD3-D8ED-440E-8D8A-4492DFF70725}"/>
                  </a:ext>
                </a:extLst>
              </p:cNvPr>
              <p:cNvPicPr/>
              <p:nvPr/>
            </p:nvPicPr>
            <p:blipFill>
              <a:blip r:embed="rId578"/>
              <a:stretch>
                <a:fillRect/>
              </a:stretch>
            </p:blipFill>
            <p:spPr>
              <a:xfrm>
                <a:off x="12026440" y="2767733"/>
                <a:ext cx="1051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499" name="Freihand 498">
                <a:extLst>
                  <a:ext uri="{FF2B5EF4-FFF2-40B4-BE49-F238E27FC236}">
                    <a16:creationId xmlns:a16="http://schemas.microsoft.com/office/drawing/2014/main" id="{176371D9-2CF3-4267-9AE3-816E9DF7F3EB}"/>
                  </a:ext>
                </a:extLst>
              </p14:cNvPr>
              <p14:cNvContentPartPr/>
              <p14:nvPr/>
            </p14:nvContentPartPr>
            <p14:xfrm>
              <a:off x="11405080" y="2983013"/>
              <a:ext cx="372240" cy="120600"/>
            </p14:xfrm>
          </p:contentPart>
        </mc:Choice>
        <mc:Fallback>
          <p:pic>
            <p:nvPicPr>
              <p:cNvPr id="499" name="Freihand 498">
                <a:extLst>
                  <a:ext uri="{FF2B5EF4-FFF2-40B4-BE49-F238E27FC236}">
                    <a16:creationId xmlns:a16="http://schemas.microsoft.com/office/drawing/2014/main" id="{176371D9-2CF3-4267-9AE3-816E9DF7F3EB}"/>
                  </a:ext>
                </a:extLst>
              </p:cNvPr>
              <p:cNvPicPr/>
              <p:nvPr/>
            </p:nvPicPr>
            <p:blipFill>
              <a:blip r:embed="rId580"/>
              <a:stretch>
                <a:fillRect/>
              </a:stretch>
            </p:blipFill>
            <p:spPr>
              <a:xfrm>
                <a:off x="11400760" y="2978693"/>
                <a:ext cx="3808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500" name="Freihand 499">
                <a:extLst>
                  <a:ext uri="{FF2B5EF4-FFF2-40B4-BE49-F238E27FC236}">
                    <a16:creationId xmlns:a16="http://schemas.microsoft.com/office/drawing/2014/main" id="{DC6F6BCD-F34B-4076-A995-8606EACD3597}"/>
                  </a:ext>
                </a:extLst>
              </p14:cNvPr>
              <p14:cNvContentPartPr/>
              <p14:nvPr/>
            </p14:nvContentPartPr>
            <p14:xfrm>
              <a:off x="11782360" y="3051053"/>
              <a:ext cx="290880" cy="59760"/>
            </p14:xfrm>
          </p:contentPart>
        </mc:Choice>
        <mc:Fallback>
          <p:pic>
            <p:nvPicPr>
              <p:cNvPr id="500" name="Freihand 499">
                <a:extLst>
                  <a:ext uri="{FF2B5EF4-FFF2-40B4-BE49-F238E27FC236}">
                    <a16:creationId xmlns:a16="http://schemas.microsoft.com/office/drawing/2014/main" id="{DC6F6BCD-F34B-4076-A995-8606EACD3597}"/>
                  </a:ext>
                </a:extLst>
              </p:cNvPr>
              <p:cNvPicPr/>
              <p:nvPr/>
            </p:nvPicPr>
            <p:blipFill>
              <a:blip r:embed="rId582"/>
              <a:stretch>
                <a:fillRect/>
              </a:stretch>
            </p:blipFill>
            <p:spPr>
              <a:xfrm>
                <a:off x="11778040" y="3046733"/>
                <a:ext cx="2995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502" name="Freihand 501">
                <a:extLst>
                  <a:ext uri="{FF2B5EF4-FFF2-40B4-BE49-F238E27FC236}">
                    <a16:creationId xmlns:a16="http://schemas.microsoft.com/office/drawing/2014/main" id="{60F3EE15-5F9A-4B08-9CFF-3B8317971E95}"/>
                  </a:ext>
                </a:extLst>
              </p14:cNvPr>
              <p14:cNvContentPartPr/>
              <p14:nvPr/>
            </p14:nvContentPartPr>
            <p14:xfrm>
              <a:off x="11582560" y="3122333"/>
              <a:ext cx="67320" cy="114120"/>
            </p14:xfrm>
          </p:contentPart>
        </mc:Choice>
        <mc:Fallback>
          <p:pic>
            <p:nvPicPr>
              <p:cNvPr id="502" name="Freihand 501">
                <a:extLst>
                  <a:ext uri="{FF2B5EF4-FFF2-40B4-BE49-F238E27FC236}">
                    <a16:creationId xmlns:a16="http://schemas.microsoft.com/office/drawing/2014/main" id="{60F3EE15-5F9A-4B08-9CFF-3B8317971E95}"/>
                  </a:ext>
                </a:extLst>
              </p:cNvPr>
              <p:cNvPicPr/>
              <p:nvPr/>
            </p:nvPicPr>
            <p:blipFill>
              <a:blip r:embed="rId584"/>
              <a:stretch>
                <a:fillRect/>
              </a:stretch>
            </p:blipFill>
            <p:spPr>
              <a:xfrm>
                <a:off x="11578240" y="3118013"/>
                <a:ext cx="759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503" name="Freihand 502">
                <a:extLst>
                  <a:ext uri="{FF2B5EF4-FFF2-40B4-BE49-F238E27FC236}">
                    <a16:creationId xmlns:a16="http://schemas.microsoft.com/office/drawing/2014/main" id="{66ACC05F-B23D-453C-B85F-587AB65E5FFB}"/>
                  </a:ext>
                </a:extLst>
              </p14:cNvPr>
              <p14:cNvContentPartPr/>
              <p14:nvPr/>
            </p14:nvContentPartPr>
            <p14:xfrm>
              <a:off x="11640160" y="3180653"/>
              <a:ext cx="6840" cy="87480"/>
            </p14:xfrm>
          </p:contentPart>
        </mc:Choice>
        <mc:Fallback>
          <p:pic>
            <p:nvPicPr>
              <p:cNvPr id="503" name="Freihand 502">
                <a:extLst>
                  <a:ext uri="{FF2B5EF4-FFF2-40B4-BE49-F238E27FC236}">
                    <a16:creationId xmlns:a16="http://schemas.microsoft.com/office/drawing/2014/main" id="{66ACC05F-B23D-453C-B85F-587AB65E5FFB}"/>
                  </a:ext>
                </a:extLst>
              </p:cNvPr>
              <p:cNvPicPr/>
              <p:nvPr/>
            </p:nvPicPr>
            <p:blipFill>
              <a:blip r:embed="rId586"/>
              <a:stretch>
                <a:fillRect/>
              </a:stretch>
            </p:blipFill>
            <p:spPr>
              <a:xfrm>
                <a:off x="11635840" y="3176333"/>
                <a:ext cx="154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504" name="Freihand 503">
                <a:extLst>
                  <a:ext uri="{FF2B5EF4-FFF2-40B4-BE49-F238E27FC236}">
                    <a16:creationId xmlns:a16="http://schemas.microsoft.com/office/drawing/2014/main" id="{2BCBBF5A-835A-41F4-A341-3A5CCE8333C1}"/>
                  </a:ext>
                </a:extLst>
              </p14:cNvPr>
              <p14:cNvContentPartPr/>
              <p14:nvPr/>
            </p14:nvContentPartPr>
            <p14:xfrm>
              <a:off x="11701000" y="3192533"/>
              <a:ext cx="23760" cy="28800"/>
            </p14:xfrm>
          </p:contentPart>
        </mc:Choice>
        <mc:Fallback>
          <p:pic>
            <p:nvPicPr>
              <p:cNvPr id="504" name="Freihand 503">
                <a:extLst>
                  <a:ext uri="{FF2B5EF4-FFF2-40B4-BE49-F238E27FC236}">
                    <a16:creationId xmlns:a16="http://schemas.microsoft.com/office/drawing/2014/main" id="{2BCBBF5A-835A-41F4-A341-3A5CCE8333C1}"/>
                  </a:ext>
                </a:extLst>
              </p:cNvPr>
              <p:cNvPicPr/>
              <p:nvPr/>
            </p:nvPicPr>
            <p:blipFill>
              <a:blip r:embed="rId588"/>
              <a:stretch>
                <a:fillRect/>
              </a:stretch>
            </p:blipFill>
            <p:spPr>
              <a:xfrm>
                <a:off x="11696680" y="3188213"/>
                <a:ext cx="324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505" name="Freihand 504">
                <a:extLst>
                  <a:ext uri="{FF2B5EF4-FFF2-40B4-BE49-F238E27FC236}">
                    <a16:creationId xmlns:a16="http://schemas.microsoft.com/office/drawing/2014/main" id="{93E52318-1FAA-4418-A76A-6E27CE095DC0}"/>
                  </a:ext>
                </a:extLst>
              </p14:cNvPr>
              <p14:cNvContentPartPr/>
              <p14:nvPr/>
            </p14:nvContentPartPr>
            <p14:xfrm>
              <a:off x="11769040" y="3147533"/>
              <a:ext cx="94680" cy="114120"/>
            </p14:xfrm>
          </p:contentPart>
        </mc:Choice>
        <mc:Fallback>
          <p:pic>
            <p:nvPicPr>
              <p:cNvPr id="505" name="Freihand 504">
                <a:extLst>
                  <a:ext uri="{FF2B5EF4-FFF2-40B4-BE49-F238E27FC236}">
                    <a16:creationId xmlns:a16="http://schemas.microsoft.com/office/drawing/2014/main" id="{93E52318-1FAA-4418-A76A-6E27CE095DC0}"/>
                  </a:ext>
                </a:extLst>
              </p:cNvPr>
              <p:cNvPicPr/>
              <p:nvPr/>
            </p:nvPicPr>
            <p:blipFill>
              <a:blip r:embed="rId590"/>
              <a:stretch>
                <a:fillRect/>
              </a:stretch>
            </p:blipFill>
            <p:spPr>
              <a:xfrm>
                <a:off x="11764720" y="3143213"/>
                <a:ext cx="1033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509" name="Freihand 508">
                <a:extLst>
                  <a:ext uri="{FF2B5EF4-FFF2-40B4-BE49-F238E27FC236}">
                    <a16:creationId xmlns:a16="http://schemas.microsoft.com/office/drawing/2014/main" id="{2BC96FAB-A57B-414D-AD14-FEC22C08668D}"/>
                  </a:ext>
                </a:extLst>
              </p14:cNvPr>
              <p14:cNvContentPartPr/>
              <p14:nvPr/>
            </p14:nvContentPartPr>
            <p14:xfrm>
              <a:off x="10369000" y="2442653"/>
              <a:ext cx="1827360" cy="1042200"/>
            </p14:xfrm>
          </p:contentPart>
        </mc:Choice>
        <mc:Fallback>
          <p:pic>
            <p:nvPicPr>
              <p:cNvPr id="509" name="Freihand 508">
                <a:extLst>
                  <a:ext uri="{FF2B5EF4-FFF2-40B4-BE49-F238E27FC236}">
                    <a16:creationId xmlns:a16="http://schemas.microsoft.com/office/drawing/2014/main" id="{2BC96FAB-A57B-414D-AD14-FEC22C08668D}"/>
                  </a:ext>
                </a:extLst>
              </p:cNvPr>
              <p:cNvPicPr/>
              <p:nvPr/>
            </p:nvPicPr>
            <p:blipFill>
              <a:blip r:embed="rId592"/>
              <a:stretch>
                <a:fillRect/>
              </a:stretch>
            </p:blipFill>
            <p:spPr>
              <a:xfrm>
                <a:off x="10364680" y="2438333"/>
                <a:ext cx="1836000" cy="1050840"/>
              </a:xfrm>
              <a:prstGeom prst="rect">
                <a:avLst/>
              </a:prstGeom>
            </p:spPr>
          </p:pic>
        </mc:Fallback>
      </mc:AlternateContent>
      <p:grpSp>
        <p:nvGrpSpPr>
          <p:cNvPr id="512" name="Gruppieren 511">
            <a:extLst>
              <a:ext uri="{FF2B5EF4-FFF2-40B4-BE49-F238E27FC236}">
                <a16:creationId xmlns:a16="http://schemas.microsoft.com/office/drawing/2014/main" id="{66D9DBDA-B6CC-4343-A54E-EECB877EABBE}"/>
              </a:ext>
            </a:extLst>
          </p:cNvPr>
          <p:cNvGrpSpPr/>
          <p:nvPr/>
        </p:nvGrpSpPr>
        <p:grpSpPr>
          <a:xfrm>
            <a:off x="9263800" y="3581693"/>
            <a:ext cx="785880" cy="640440"/>
            <a:chOff x="9263800" y="3581693"/>
            <a:chExt cx="785880" cy="640440"/>
          </a:xfrm>
        </p:grpSpPr>
        <mc:AlternateContent xmlns:mc="http://schemas.openxmlformats.org/markup-compatibility/2006">
          <mc:Choice xmlns:p14="http://schemas.microsoft.com/office/powerpoint/2010/main" Requires="p14">
            <p:contentPart p14:bwMode="auto" r:id="rId593">
              <p14:nvContentPartPr>
                <p14:cNvPr id="431" name="Freihand 430">
                  <a:extLst>
                    <a:ext uri="{FF2B5EF4-FFF2-40B4-BE49-F238E27FC236}">
                      <a16:creationId xmlns:a16="http://schemas.microsoft.com/office/drawing/2014/main" id="{19F0F564-A7F4-4CD6-91C2-86435EE8E07E}"/>
                    </a:ext>
                  </a:extLst>
                </p14:cNvPr>
                <p14:cNvContentPartPr/>
                <p14:nvPr/>
              </p14:nvContentPartPr>
              <p14:xfrm>
                <a:off x="9444520" y="3771053"/>
                <a:ext cx="155880" cy="16920"/>
              </p14:xfrm>
            </p:contentPart>
          </mc:Choice>
          <mc:Fallback>
            <p:pic>
              <p:nvPicPr>
                <p:cNvPr id="431" name="Freihand 430">
                  <a:extLst>
                    <a:ext uri="{FF2B5EF4-FFF2-40B4-BE49-F238E27FC236}">
                      <a16:creationId xmlns:a16="http://schemas.microsoft.com/office/drawing/2014/main" id="{19F0F564-A7F4-4CD6-91C2-86435EE8E07E}"/>
                    </a:ext>
                  </a:extLst>
                </p:cNvPr>
                <p:cNvPicPr/>
                <p:nvPr/>
              </p:nvPicPr>
              <p:blipFill>
                <a:blip r:embed="rId594"/>
                <a:stretch>
                  <a:fillRect/>
                </a:stretch>
              </p:blipFill>
              <p:spPr>
                <a:xfrm>
                  <a:off x="9440200" y="3766733"/>
                  <a:ext cx="1645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432" name="Freihand 431">
                  <a:extLst>
                    <a:ext uri="{FF2B5EF4-FFF2-40B4-BE49-F238E27FC236}">
                      <a16:creationId xmlns:a16="http://schemas.microsoft.com/office/drawing/2014/main" id="{1EFCA7A2-CF6B-465E-9601-8B51D6B43314}"/>
                    </a:ext>
                  </a:extLst>
                </p14:cNvPr>
                <p14:cNvContentPartPr/>
                <p14:nvPr/>
              </p14:nvContentPartPr>
              <p14:xfrm>
                <a:off x="9438400" y="3805613"/>
                <a:ext cx="110520" cy="139680"/>
              </p14:xfrm>
            </p:contentPart>
          </mc:Choice>
          <mc:Fallback>
            <p:pic>
              <p:nvPicPr>
                <p:cNvPr id="432" name="Freihand 431">
                  <a:extLst>
                    <a:ext uri="{FF2B5EF4-FFF2-40B4-BE49-F238E27FC236}">
                      <a16:creationId xmlns:a16="http://schemas.microsoft.com/office/drawing/2014/main" id="{1EFCA7A2-CF6B-465E-9601-8B51D6B43314}"/>
                    </a:ext>
                  </a:extLst>
                </p:cNvPr>
                <p:cNvPicPr/>
                <p:nvPr/>
              </p:nvPicPr>
              <p:blipFill>
                <a:blip r:embed="rId596"/>
                <a:stretch>
                  <a:fillRect/>
                </a:stretch>
              </p:blipFill>
              <p:spPr>
                <a:xfrm>
                  <a:off x="9434080" y="3801293"/>
                  <a:ext cx="1191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434" name="Freihand 433">
                  <a:extLst>
                    <a:ext uri="{FF2B5EF4-FFF2-40B4-BE49-F238E27FC236}">
                      <a16:creationId xmlns:a16="http://schemas.microsoft.com/office/drawing/2014/main" id="{9BD42CC2-2C57-4594-BA79-97674BF48B32}"/>
                    </a:ext>
                  </a:extLst>
                </p14:cNvPr>
                <p14:cNvContentPartPr/>
                <p14:nvPr/>
              </p14:nvContentPartPr>
              <p14:xfrm>
                <a:off x="9639640" y="3831173"/>
                <a:ext cx="86040" cy="64440"/>
              </p14:xfrm>
            </p:contentPart>
          </mc:Choice>
          <mc:Fallback>
            <p:pic>
              <p:nvPicPr>
                <p:cNvPr id="434" name="Freihand 433">
                  <a:extLst>
                    <a:ext uri="{FF2B5EF4-FFF2-40B4-BE49-F238E27FC236}">
                      <a16:creationId xmlns:a16="http://schemas.microsoft.com/office/drawing/2014/main" id="{9BD42CC2-2C57-4594-BA79-97674BF48B32}"/>
                    </a:ext>
                  </a:extLst>
                </p:cNvPr>
                <p:cNvPicPr/>
                <p:nvPr/>
              </p:nvPicPr>
              <p:blipFill>
                <a:blip r:embed="rId598"/>
                <a:stretch>
                  <a:fillRect/>
                </a:stretch>
              </p:blipFill>
              <p:spPr>
                <a:xfrm>
                  <a:off x="9635320" y="3826853"/>
                  <a:ext cx="946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435" name="Freihand 434">
                  <a:extLst>
                    <a:ext uri="{FF2B5EF4-FFF2-40B4-BE49-F238E27FC236}">
                      <a16:creationId xmlns:a16="http://schemas.microsoft.com/office/drawing/2014/main" id="{6C8E9501-3A43-494F-94CC-DE811B737880}"/>
                    </a:ext>
                  </a:extLst>
                </p14:cNvPr>
                <p14:cNvContentPartPr/>
                <p14:nvPr/>
              </p14:nvContentPartPr>
              <p14:xfrm>
                <a:off x="9774640" y="3810293"/>
                <a:ext cx="87480" cy="83520"/>
              </p14:xfrm>
            </p:contentPart>
          </mc:Choice>
          <mc:Fallback>
            <p:pic>
              <p:nvPicPr>
                <p:cNvPr id="435" name="Freihand 434">
                  <a:extLst>
                    <a:ext uri="{FF2B5EF4-FFF2-40B4-BE49-F238E27FC236}">
                      <a16:creationId xmlns:a16="http://schemas.microsoft.com/office/drawing/2014/main" id="{6C8E9501-3A43-494F-94CC-DE811B737880}"/>
                    </a:ext>
                  </a:extLst>
                </p:cNvPr>
                <p:cNvPicPr/>
                <p:nvPr/>
              </p:nvPicPr>
              <p:blipFill>
                <a:blip r:embed="rId600"/>
                <a:stretch>
                  <a:fillRect/>
                </a:stretch>
              </p:blipFill>
              <p:spPr>
                <a:xfrm>
                  <a:off x="9770320" y="3805973"/>
                  <a:ext cx="961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436" name="Freihand 435">
                  <a:extLst>
                    <a:ext uri="{FF2B5EF4-FFF2-40B4-BE49-F238E27FC236}">
                      <a16:creationId xmlns:a16="http://schemas.microsoft.com/office/drawing/2014/main" id="{C7DFA327-99DB-4114-BEA3-A0B4704CB20F}"/>
                    </a:ext>
                  </a:extLst>
                </p14:cNvPr>
                <p14:cNvContentPartPr/>
                <p14:nvPr/>
              </p14:nvContentPartPr>
              <p14:xfrm>
                <a:off x="9781120" y="3813893"/>
                <a:ext cx="76680" cy="58680"/>
              </p14:xfrm>
            </p:contentPart>
          </mc:Choice>
          <mc:Fallback>
            <p:pic>
              <p:nvPicPr>
                <p:cNvPr id="436" name="Freihand 435">
                  <a:extLst>
                    <a:ext uri="{FF2B5EF4-FFF2-40B4-BE49-F238E27FC236}">
                      <a16:creationId xmlns:a16="http://schemas.microsoft.com/office/drawing/2014/main" id="{C7DFA327-99DB-4114-BEA3-A0B4704CB20F}"/>
                    </a:ext>
                  </a:extLst>
                </p:cNvPr>
                <p:cNvPicPr/>
                <p:nvPr/>
              </p:nvPicPr>
              <p:blipFill>
                <a:blip r:embed="rId602"/>
                <a:stretch>
                  <a:fillRect/>
                </a:stretch>
              </p:blipFill>
              <p:spPr>
                <a:xfrm>
                  <a:off x="9776800" y="3809573"/>
                  <a:ext cx="853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438" name="Freihand 437">
                  <a:extLst>
                    <a:ext uri="{FF2B5EF4-FFF2-40B4-BE49-F238E27FC236}">
                      <a16:creationId xmlns:a16="http://schemas.microsoft.com/office/drawing/2014/main" id="{186B5E77-ED29-425E-A0E2-6793516F4E6E}"/>
                    </a:ext>
                  </a:extLst>
                </p14:cNvPr>
                <p14:cNvContentPartPr/>
                <p14:nvPr/>
              </p14:nvContentPartPr>
              <p14:xfrm>
                <a:off x="9759520" y="3783653"/>
                <a:ext cx="109800" cy="10800"/>
              </p14:xfrm>
            </p:contentPart>
          </mc:Choice>
          <mc:Fallback>
            <p:pic>
              <p:nvPicPr>
                <p:cNvPr id="438" name="Freihand 437">
                  <a:extLst>
                    <a:ext uri="{FF2B5EF4-FFF2-40B4-BE49-F238E27FC236}">
                      <a16:creationId xmlns:a16="http://schemas.microsoft.com/office/drawing/2014/main" id="{186B5E77-ED29-425E-A0E2-6793516F4E6E}"/>
                    </a:ext>
                  </a:extLst>
                </p:cNvPr>
                <p:cNvPicPr/>
                <p:nvPr/>
              </p:nvPicPr>
              <p:blipFill>
                <a:blip r:embed="rId604"/>
                <a:stretch>
                  <a:fillRect/>
                </a:stretch>
              </p:blipFill>
              <p:spPr>
                <a:xfrm>
                  <a:off x="9755200" y="3779333"/>
                  <a:ext cx="1184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440" name="Freihand 439">
                  <a:extLst>
                    <a:ext uri="{FF2B5EF4-FFF2-40B4-BE49-F238E27FC236}">
                      <a16:creationId xmlns:a16="http://schemas.microsoft.com/office/drawing/2014/main" id="{B320C8C6-9BBD-4DD3-AF3C-C6B0C39D6B8D}"/>
                    </a:ext>
                  </a:extLst>
                </p14:cNvPr>
                <p14:cNvContentPartPr/>
                <p14:nvPr/>
              </p14:nvContentPartPr>
              <p14:xfrm>
                <a:off x="9384760" y="4060133"/>
                <a:ext cx="9000" cy="79920"/>
              </p14:xfrm>
            </p:contentPart>
          </mc:Choice>
          <mc:Fallback>
            <p:pic>
              <p:nvPicPr>
                <p:cNvPr id="440" name="Freihand 439">
                  <a:extLst>
                    <a:ext uri="{FF2B5EF4-FFF2-40B4-BE49-F238E27FC236}">
                      <a16:creationId xmlns:a16="http://schemas.microsoft.com/office/drawing/2014/main" id="{B320C8C6-9BBD-4DD3-AF3C-C6B0C39D6B8D}"/>
                    </a:ext>
                  </a:extLst>
                </p:cNvPr>
                <p:cNvPicPr/>
                <p:nvPr/>
              </p:nvPicPr>
              <p:blipFill>
                <a:blip r:embed="rId606"/>
                <a:stretch>
                  <a:fillRect/>
                </a:stretch>
              </p:blipFill>
              <p:spPr>
                <a:xfrm>
                  <a:off x="9380440" y="4055813"/>
                  <a:ext cx="176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441" name="Freihand 440">
                  <a:extLst>
                    <a:ext uri="{FF2B5EF4-FFF2-40B4-BE49-F238E27FC236}">
                      <a16:creationId xmlns:a16="http://schemas.microsoft.com/office/drawing/2014/main" id="{BD460F57-2609-4C74-855C-7EAFED4BEAC7}"/>
                    </a:ext>
                  </a:extLst>
                </p14:cNvPr>
                <p14:cNvContentPartPr/>
                <p14:nvPr/>
              </p14:nvContentPartPr>
              <p14:xfrm>
                <a:off x="9377920" y="4014773"/>
                <a:ext cx="10800" cy="6840"/>
              </p14:xfrm>
            </p:contentPart>
          </mc:Choice>
          <mc:Fallback>
            <p:pic>
              <p:nvPicPr>
                <p:cNvPr id="441" name="Freihand 440">
                  <a:extLst>
                    <a:ext uri="{FF2B5EF4-FFF2-40B4-BE49-F238E27FC236}">
                      <a16:creationId xmlns:a16="http://schemas.microsoft.com/office/drawing/2014/main" id="{BD460F57-2609-4C74-855C-7EAFED4BEAC7}"/>
                    </a:ext>
                  </a:extLst>
                </p:cNvPr>
                <p:cNvPicPr/>
                <p:nvPr/>
              </p:nvPicPr>
              <p:blipFill>
                <a:blip r:embed="rId608"/>
                <a:stretch>
                  <a:fillRect/>
                </a:stretch>
              </p:blipFill>
              <p:spPr>
                <a:xfrm>
                  <a:off x="9373600" y="4010453"/>
                  <a:ext cx="194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442" name="Freihand 441">
                  <a:extLst>
                    <a:ext uri="{FF2B5EF4-FFF2-40B4-BE49-F238E27FC236}">
                      <a16:creationId xmlns:a16="http://schemas.microsoft.com/office/drawing/2014/main" id="{D99D3CB1-2746-4AAE-AD8A-73199088A07A}"/>
                    </a:ext>
                  </a:extLst>
                </p14:cNvPr>
                <p14:cNvContentPartPr/>
                <p14:nvPr/>
              </p14:nvContentPartPr>
              <p14:xfrm>
                <a:off x="9417520" y="4084253"/>
                <a:ext cx="73440" cy="9360"/>
              </p14:xfrm>
            </p:contentPart>
          </mc:Choice>
          <mc:Fallback>
            <p:pic>
              <p:nvPicPr>
                <p:cNvPr id="442" name="Freihand 441">
                  <a:extLst>
                    <a:ext uri="{FF2B5EF4-FFF2-40B4-BE49-F238E27FC236}">
                      <a16:creationId xmlns:a16="http://schemas.microsoft.com/office/drawing/2014/main" id="{D99D3CB1-2746-4AAE-AD8A-73199088A07A}"/>
                    </a:ext>
                  </a:extLst>
                </p:cNvPr>
                <p:cNvPicPr/>
                <p:nvPr/>
              </p:nvPicPr>
              <p:blipFill>
                <a:blip r:embed="rId610"/>
                <a:stretch>
                  <a:fillRect/>
                </a:stretch>
              </p:blipFill>
              <p:spPr>
                <a:xfrm>
                  <a:off x="9413200" y="4079933"/>
                  <a:ext cx="820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443" name="Freihand 442">
                  <a:extLst>
                    <a:ext uri="{FF2B5EF4-FFF2-40B4-BE49-F238E27FC236}">
                      <a16:creationId xmlns:a16="http://schemas.microsoft.com/office/drawing/2014/main" id="{CECB43C4-E7AB-445A-B17F-A1DCD0C0E0DC}"/>
                    </a:ext>
                  </a:extLst>
                </p14:cNvPr>
                <p14:cNvContentPartPr/>
                <p14:nvPr/>
              </p14:nvContentPartPr>
              <p14:xfrm>
                <a:off x="9433360" y="4104413"/>
                <a:ext cx="70560" cy="10800"/>
              </p14:xfrm>
            </p:contentPart>
          </mc:Choice>
          <mc:Fallback>
            <p:pic>
              <p:nvPicPr>
                <p:cNvPr id="443" name="Freihand 442">
                  <a:extLst>
                    <a:ext uri="{FF2B5EF4-FFF2-40B4-BE49-F238E27FC236}">
                      <a16:creationId xmlns:a16="http://schemas.microsoft.com/office/drawing/2014/main" id="{CECB43C4-E7AB-445A-B17F-A1DCD0C0E0DC}"/>
                    </a:ext>
                  </a:extLst>
                </p:cNvPr>
                <p:cNvPicPr/>
                <p:nvPr/>
              </p:nvPicPr>
              <p:blipFill>
                <a:blip r:embed="rId612"/>
                <a:stretch>
                  <a:fillRect/>
                </a:stretch>
              </p:blipFill>
              <p:spPr>
                <a:xfrm>
                  <a:off x="9429040" y="4100093"/>
                  <a:ext cx="792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444" name="Freihand 443">
                  <a:extLst>
                    <a:ext uri="{FF2B5EF4-FFF2-40B4-BE49-F238E27FC236}">
                      <a16:creationId xmlns:a16="http://schemas.microsoft.com/office/drawing/2014/main" id="{91C8E911-71AE-4F58-8528-615239EEAD2F}"/>
                    </a:ext>
                  </a:extLst>
                </p14:cNvPr>
                <p14:cNvContentPartPr/>
                <p14:nvPr/>
              </p14:nvContentPartPr>
              <p14:xfrm>
                <a:off x="9516520" y="4051493"/>
                <a:ext cx="61200" cy="75240"/>
              </p14:xfrm>
            </p:contentPart>
          </mc:Choice>
          <mc:Fallback>
            <p:pic>
              <p:nvPicPr>
                <p:cNvPr id="444" name="Freihand 443">
                  <a:extLst>
                    <a:ext uri="{FF2B5EF4-FFF2-40B4-BE49-F238E27FC236}">
                      <a16:creationId xmlns:a16="http://schemas.microsoft.com/office/drawing/2014/main" id="{91C8E911-71AE-4F58-8528-615239EEAD2F}"/>
                    </a:ext>
                  </a:extLst>
                </p:cNvPr>
                <p:cNvPicPr/>
                <p:nvPr/>
              </p:nvPicPr>
              <p:blipFill>
                <a:blip r:embed="rId614"/>
                <a:stretch>
                  <a:fillRect/>
                </a:stretch>
              </p:blipFill>
              <p:spPr>
                <a:xfrm>
                  <a:off x="9512200" y="4047173"/>
                  <a:ext cx="698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445" name="Freihand 444">
                  <a:extLst>
                    <a:ext uri="{FF2B5EF4-FFF2-40B4-BE49-F238E27FC236}">
                      <a16:creationId xmlns:a16="http://schemas.microsoft.com/office/drawing/2014/main" id="{15F32708-8540-4447-981F-EDAE06D9AC15}"/>
                    </a:ext>
                  </a:extLst>
                </p14:cNvPr>
                <p14:cNvContentPartPr/>
                <p14:nvPr/>
              </p14:nvContentPartPr>
              <p14:xfrm>
                <a:off x="9495640" y="3649733"/>
                <a:ext cx="96840" cy="73080"/>
              </p14:xfrm>
            </p:contentPart>
          </mc:Choice>
          <mc:Fallback>
            <p:pic>
              <p:nvPicPr>
                <p:cNvPr id="445" name="Freihand 444">
                  <a:extLst>
                    <a:ext uri="{FF2B5EF4-FFF2-40B4-BE49-F238E27FC236}">
                      <a16:creationId xmlns:a16="http://schemas.microsoft.com/office/drawing/2014/main" id="{15F32708-8540-4447-981F-EDAE06D9AC15}"/>
                    </a:ext>
                  </a:extLst>
                </p:cNvPr>
                <p:cNvPicPr/>
                <p:nvPr/>
              </p:nvPicPr>
              <p:blipFill>
                <a:blip r:embed="rId616"/>
                <a:stretch>
                  <a:fillRect/>
                </a:stretch>
              </p:blipFill>
              <p:spPr>
                <a:xfrm>
                  <a:off x="9491320" y="3645413"/>
                  <a:ext cx="1054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446" name="Freihand 445">
                  <a:extLst>
                    <a:ext uri="{FF2B5EF4-FFF2-40B4-BE49-F238E27FC236}">
                      <a16:creationId xmlns:a16="http://schemas.microsoft.com/office/drawing/2014/main" id="{13777A35-EB5A-45F3-9D6E-5F48C836F83C}"/>
                    </a:ext>
                  </a:extLst>
                </p14:cNvPr>
                <p14:cNvContentPartPr/>
                <p14:nvPr/>
              </p14:nvContentPartPr>
              <p14:xfrm>
                <a:off x="9895960" y="3669173"/>
                <a:ext cx="153720" cy="408600"/>
              </p14:xfrm>
            </p:contentPart>
          </mc:Choice>
          <mc:Fallback>
            <p:pic>
              <p:nvPicPr>
                <p:cNvPr id="446" name="Freihand 445">
                  <a:extLst>
                    <a:ext uri="{FF2B5EF4-FFF2-40B4-BE49-F238E27FC236}">
                      <a16:creationId xmlns:a16="http://schemas.microsoft.com/office/drawing/2014/main" id="{13777A35-EB5A-45F3-9D6E-5F48C836F83C}"/>
                    </a:ext>
                  </a:extLst>
                </p:cNvPr>
                <p:cNvPicPr/>
                <p:nvPr/>
              </p:nvPicPr>
              <p:blipFill>
                <a:blip r:embed="rId618"/>
                <a:stretch>
                  <a:fillRect/>
                </a:stretch>
              </p:blipFill>
              <p:spPr>
                <a:xfrm>
                  <a:off x="9891640" y="3664853"/>
                  <a:ext cx="162360" cy="41724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511" name="Freihand 510">
                  <a:extLst>
                    <a:ext uri="{FF2B5EF4-FFF2-40B4-BE49-F238E27FC236}">
                      <a16:creationId xmlns:a16="http://schemas.microsoft.com/office/drawing/2014/main" id="{2AFF9747-190B-4192-994B-85AD6580C4C2}"/>
                    </a:ext>
                  </a:extLst>
                </p14:cNvPr>
                <p14:cNvContentPartPr/>
                <p14:nvPr/>
              </p14:nvContentPartPr>
              <p14:xfrm>
                <a:off x="9263800" y="3581693"/>
                <a:ext cx="746640" cy="640440"/>
              </p14:xfrm>
            </p:contentPart>
          </mc:Choice>
          <mc:Fallback>
            <p:pic>
              <p:nvPicPr>
                <p:cNvPr id="511" name="Freihand 510">
                  <a:extLst>
                    <a:ext uri="{FF2B5EF4-FFF2-40B4-BE49-F238E27FC236}">
                      <a16:creationId xmlns:a16="http://schemas.microsoft.com/office/drawing/2014/main" id="{2AFF9747-190B-4192-994B-85AD6580C4C2}"/>
                    </a:ext>
                  </a:extLst>
                </p:cNvPr>
                <p:cNvPicPr/>
                <p:nvPr/>
              </p:nvPicPr>
              <p:blipFill>
                <a:blip r:embed="rId620"/>
                <a:stretch>
                  <a:fillRect/>
                </a:stretch>
              </p:blipFill>
              <p:spPr>
                <a:xfrm>
                  <a:off x="9259480" y="3577373"/>
                  <a:ext cx="755280" cy="649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1">
            <p14:nvContentPartPr>
              <p14:cNvPr id="522" name="Freihand 521">
                <a:extLst>
                  <a:ext uri="{FF2B5EF4-FFF2-40B4-BE49-F238E27FC236}">
                    <a16:creationId xmlns:a16="http://schemas.microsoft.com/office/drawing/2014/main" id="{80267277-0644-4733-9C47-C90ED4BE2D85}"/>
                  </a:ext>
                </a:extLst>
              </p14:cNvPr>
              <p14:cNvContentPartPr/>
              <p14:nvPr/>
            </p14:nvContentPartPr>
            <p14:xfrm>
              <a:off x="9971920" y="4334093"/>
              <a:ext cx="199080" cy="474840"/>
            </p14:xfrm>
          </p:contentPart>
        </mc:Choice>
        <mc:Fallback>
          <p:pic>
            <p:nvPicPr>
              <p:cNvPr id="522" name="Freihand 521">
                <a:extLst>
                  <a:ext uri="{FF2B5EF4-FFF2-40B4-BE49-F238E27FC236}">
                    <a16:creationId xmlns:a16="http://schemas.microsoft.com/office/drawing/2014/main" id="{80267277-0644-4733-9C47-C90ED4BE2D85}"/>
                  </a:ext>
                </a:extLst>
              </p:cNvPr>
              <p:cNvPicPr/>
              <p:nvPr/>
            </p:nvPicPr>
            <p:blipFill>
              <a:blip r:embed="rId622"/>
              <a:stretch>
                <a:fillRect/>
              </a:stretch>
            </p:blipFill>
            <p:spPr>
              <a:xfrm>
                <a:off x="9967600" y="4329773"/>
                <a:ext cx="207720" cy="483480"/>
              </a:xfrm>
              <a:prstGeom prst="rect">
                <a:avLst/>
              </a:prstGeom>
            </p:spPr>
          </p:pic>
        </mc:Fallback>
      </mc:AlternateContent>
      <p:grpSp>
        <p:nvGrpSpPr>
          <p:cNvPr id="527" name="Gruppieren 526">
            <a:extLst>
              <a:ext uri="{FF2B5EF4-FFF2-40B4-BE49-F238E27FC236}">
                <a16:creationId xmlns:a16="http://schemas.microsoft.com/office/drawing/2014/main" id="{50BD7AA7-D35E-4A30-9AEC-BB5CDEF2D5B8}"/>
              </a:ext>
            </a:extLst>
          </p:cNvPr>
          <p:cNvGrpSpPr/>
          <p:nvPr/>
        </p:nvGrpSpPr>
        <p:grpSpPr>
          <a:xfrm>
            <a:off x="7956280" y="4460093"/>
            <a:ext cx="444600" cy="433440"/>
            <a:chOff x="7956280" y="4460093"/>
            <a:chExt cx="444600" cy="433440"/>
          </a:xfrm>
        </p:grpSpPr>
        <mc:AlternateContent xmlns:mc="http://schemas.openxmlformats.org/markup-compatibility/2006">
          <mc:Choice xmlns:p14="http://schemas.microsoft.com/office/powerpoint/2010/main" Requires="p14">
            <p:contentPart p14:bwMode="auto" r:id="rId623">
              <p14:nvContentPartPr>
                <p14:cNvPr id="456" name="Freihand 455">
                  <a:extLst>
                    <a:ext uri="{FF2B5EF4-FFF2-40B4-BE49-F238E27FC236}">
                      <a16:creationId xmlns:a16="http://schemas.microsoft.com/office/drawing/2014/main" id="{C0687033-86C2-4127-82B7-03729E545104}"/>
                    </a:ext>
                  </a:extLst>
                </p14:cNvPr>
                <p14:cNvContentPartPr/>
                <p14:nvPr/>
              </p14:nvContentPartPr>
              <p14:xfrm>
                <a:off x="8260120" y="4460093"/>
                <a:ext cx="126360" cy="23040"/>
              </p14:xfrm>
            </p:contentPart>
          </mc:Choice>
          <mc:Fallback>
            <p:pic>
              <p:nvPicPr>
                <p:cNvPr id="456" name="Freihand 455">
                  <a:extLst>
                    <a:ext uri="{FF2B5EF4-FFF2-40B4-BE49-F238E27FC236}">
                      <a16:creationId xmlns:a16="http://schemas.microsoft.com/office/drawing/2014/main" id="{C0687033-86C2-4127-82B7-03729E545104}"/>
                    </a:ext>
                  </a:extLst>
                </p:cNvPr>
                <p:cNvPicPr/>
                <p:nvPr/>
              </p:nvPicPr>
              <p:blipFill>
                <a:blip r:embed="rId624"/>
                <a:stretch>
                  <a:fillRect/>
                </a:stretch>
              </p:blipFill>
              <p:spPr>
                <a:xfrm>
                  <a:off x="8255800" y="4455773"/>
                  <a:ext cx="1350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457" name="Freihand 456">
                  <a:extLst>
                    <a:ext uri="{FF2B5EF4-FFF2-40B4-BE49-F238E27FC236}">
                      <a16:creationId xmlns:a16="http://schemas.microsoft.com/office/drawing/2014/main" id="{C74088AD-EEB4-434B-9A29-A37B4B4FDC0A}"/>
                    </a:ext>
                  </a:extLst>
                </p14:cNvPr>
                <p14:cNvContentPartPr/>
                <p14:nvPr/>
              </p14:nvContentPartPr>
              <p14:xfrm>
                <a:off x="8239240" y="4488533"/>
                <a:ext cx="161640" cy="405000"/>
              </p14:xfrm>
            </p:contentPart>
          </mc:Choice>
          <mc:Fallback>
            <p:pic>
              <p:nvPicPr>
                <p:cNvPr id="457" name="Freihand 456">
                  <a:extLst>
                    <a:ext uri="{FF2B5EF4-FFF2-40B4-BE49-F238E27FC236}">
                      <a16:creationId xmlns:a16="http://schemas.microsoft.com/office/drawing/2014/main" id="{C74088AD-EEB4-434B-9A29-A37B4B4FDC0A}"/>
                    </a:ext>
                  </a:extLst>
                </p:cNvPr>
                <p:cNvPicPr/>
                <p:nvPr/>
              </p:nvPicPr>
              <p:blipFill>
                <a:blip r:embed="rId626"/>
                <a:stretch>
                  <a:fillRect/>
                </a:stretch>
              </p:blipFill>
              <p:spPr>
                <a:xfrm>
                  <a:off x="8234920" y="4484213"/>
                  <a:ext cx="170280" cy="41364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524" name="Freihand 523">
                  <a:extLst>
                    <a:ext uri="{FF2B5EF4-FFF2-40B4-BE49-F238E27FC236}">
                      <a16:creationId xmlns:a16="http://schemas.microsoft.com/office/drawing/2014/main" id="{6042983C-C0F7-4325-A1A3-D3F419B93AC3}"/>
                    </a:ext>
                  </a:extLst>
                </p14:cNvPr>
                <p14:cNvContentPartPr/>
                <p14:nvPr/>
              </p14:nvContentPartPr>
              <p14:xfrm>
                <a:off x="8022160" y="4478093"/>
                <a:ext cx="21240" cy="137160"/>
              </p14:xfrm>
            </p:contentPart>
          </mc:Choice>
          <mc:Fallback>
            <p:pic>
              <p:nvPicPr>
                <p:cNvPr id="524" name="Freihand 523">
                  <a:extLst>
                    <a:ext uri="{FF2B5EF4-FFF2-40B4-BE49-F238E27FC236}">
                      <a16:creationId xmlns:a16="http://schemas.microsoft.com/office/drawing/2014/main" id="{6042983C-C0F7-4325-A1A3-D3F419B93AC3}"/>
                    </a:ext>
                  </a:extLst>
                </p:cNvPr>
                <p:cNvPicPr/>
                <p:nvPr/>
              </p:nvPicPr>
              <p:blipFill>
                <a:blip r:embed="rId628"/>
                <a:stretch>
                  <a:fillRect/>
                </a:stretch>
              </p:blipFill>
              <p:spPr>
                <a:xfrm>
                  <a:off x="8017840" y="4473773"/>
                  <a:ext cx="298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525" name="Freihand 524">
                  <a:extLst>
                    <a:ext uri="{FF2B5EF4-FFF2-40B4-BE49-F238E27FC236}">
                      <a16:creationId xmlns:a16="http://schemas.microsoft.com/office/drawing/2014/main" id="{6C0C5E2F-4ADF-4CEE-A226-88FAFD3ED5DE}"/>
                    </a:ext>
                  </a:extLst>
                </p14:cNvPr>
                <p14:cNvContentPartPr/>
                <p14:nvPr/>
              </p14:nvContentPartPr>
              <p14:xfrm>
                <a:off x="7956280" y="4621373"/>
                <a:ext cx="181800" cy="22680"/>
              </p14:xfrm>
            </p:contentPart>
          </mc:Choice>
          <mc:Fallback>
            <p:pic>
              <p:nvPicPr>
                <p:cNvPr id="525" name="Freihand 524">
                  <a:extLst>
                    <a:ext uri="{FF2B5EF4-FFF2-40B4-BE49-F238E27FC236}">
                      <a16:creationId xmlns:a16="http://schemas.microsoft.com/office/drawing/2014/main" id="{6C0C5E2F-4ADF-4CEE-A226-88FAFD3ED5DE}"/>
                    </a:ext>
                  </a:extLst>
                </p:cNvPr>
                <p:cNvPicPr/>
                <p:nvPr/>
              </p:nvPicPr>
              <p:blipFill>
                <a:blip r:embed="rId630"/>
                <a:stretch>
                  <a:fillRect/>
                </a:stretch>
              </p:blipFill>
              <p:spPr>
                <a:xfrm>
                  <a:off x="7951960" y="4617053"/>
                  <a:ext cx="1904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526" name="Freihand 525">
                  <a:extLst>
                    <a:ext uri="{FF2B5EF4-FFF2-40B4-BE49-F238E27FC236}">
                      <a16:creationId xmlns:a16="http://schemas.microsoft.com/office/drawing/2014/main" id="{0BC073F3-A93A-4CCB-A8F5-983B7DB284A0}"/>
                    </a:ext>
                  </a:extLst>
                </p14:cNvPr>
                <p14:cNvContentPartPr/>
                <p14:nvPr/>
              </p14:nvContentPartPr>
              <p14:xfrm>
                <a:off x="7975360" y="4739453"/>
                <a:ext cx="127440" cy="104400"/>
              </p14:xfrm>
            </p:contentPart>
          </mc:Choice>
          <mc:Fallback>
            <p:pic>
              <p:nvPicPr>
                <p:cNvPr id="526" name="Freihand 525">
                  <a:extLst>
                    <a:ext uri="{FF2B5EF4-FFF2-40B4-BE49-F238E27FC236}">
                      <a16:creationId xmlns:a16="http://schemas.microsoft.com/office/drawing/2014/main" id="{0BC073F3-A93A-4CCB-A8F5-983B7DB284A0}"/>
                    </a:ext>
                  </a:extLst>
                </p:cNvPr>
                <p:cNvPicPr/>
                <p:nvPr/>
              </p:nvPicPr>
              <p:blipFill>
                <a:blip r:embed="rId632"/>
                <a:stretch>
                  <a:fillRect/>
                </a:stretch>
              </p:blipFill>
              <p:spPr>
                <a:xfrm>
                  <a:off x="7971040" y="4735133"/>
                  <a:ext cx="136080" cy="113040"/>
                </a:xfrm>
                <a:prstGeom prst="rect">
                  <a:avLst/>
                </a:prstGeom>
              </p:spPr>
            </p:pic>
          </mc:Fallback>
        </mc:AlternateContent>
      </p:grpSp>
      <p:grpSp>
        <p:nvGrpSpPr>
          <p:cNvPr id="550" name="Gruppieren 549">
            <a:extLst>
              <a:ext uri="{FF2B5EF4-FFF2-40B4-BE49-F238E27FC236}">
                <a16:creationId xmlns:a16="http://schemas.microsoft.com/office/drawing/2014/main" id="{D2C854CE-2DB2-4197-8858-F2614891F057}"/>
              </a:ext>
            </a:extLst>
          </p:cNvPr>
          <p:cNvGrpSpPr/>
          <p:nvPr/>
        </p:nvGrpSpPr>
        <p:grpSpPr>
          <a:xfrm>
            <a:off x="4513960" y="176107"/>
            <a:ext cx="1324440" cy="1048680"/>
            <a:chOff x="4513960" y="176107"/>
            <a:chExt cx="1324440" cy="1048680"/>
          </a:xfrm>
        </p:grpSpPr>
        <mc:AlternateContent xmlns:mc="http://schemas.openxmlformats.org/markup-compatibility/2006">
          <mc:Choice xmlns:p14="http://schemas.microsoft.com/office/powerpoint/2010/main" Requires="p14">
            <p:contentPart p14:bwMode="auto" r:id="rId633">
              <p14:nvContentPartPr>
                <p14:cNvPr id="24" name="Freihand 23">
                  <a:extLst>
                    <a:ext uri="{FF2B5EF4-FFF2-40B4-BE49-F238E27FC236}">
                      <a16:creationId xmlns:a16="http://schemas.microsoft.com/office/drawing/2014/main" id="{0F501FD2-04DE-435B-AEA6-E2D98E2DDAF2}"/>
                    </a:ext>
                  </a:extLst>
                </p14:cNvPr>
                <p14:cNvContentPartPr/>
                <p14:nvPr/>
              </p14:nvContentPartPr>
              <p14:xfrm>
                <a:off x="5672800" y="373027"/>
                <a:ext cx="142560" cy="5400"/>
              </p14:xfrm>
            </p:contentPart>
          </mc:Choice>
          <mc:Fallback>
            <p:pic>
              <p:nvPicPr>
                <p:cNvPr id="24" name="Freihand 23">
                  <a:extLst>
                    <a:ext uri="{FF2B5EF4-FFF2-40B4-BE49-F238E27FC236}">
                      <a16:creationId xmlns:a16="http://schemas.microsoft.com/office/drawing/2014/main" id="{0F501FD2-04DE-435B-AEA6-E2D98E2DDAF2}"/>
                    </a:ext>
                  </a:extLst>
                </p:cNvPr>
                <p:cNvPicPr/>
                <p:nvPr/>
              </p:nvPicPr>
              <p:blipFill>
                <a:blip r:embed="rId634"/>
                <a:stretch>
                  <a:fillRect/>
                </a:stretch>
              </p:blipFill>
              <p:spPr>
                <a:xfrm>
                  <a:off x="5668480" y="368707"/>
                  <a:ext cx="1512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25" name="Freihand 24">
                  <a:extLst>
                    <a:ext uri="{FF2B5EF4-FFF2-40B4-BE49-F238E27FC236}">
                      <a16:creationId xmlns:a16="http://schemas.microsoft.com/office/drawing/2014/main" id="{25009211-D6F3-430E-9EA8-CA5F56BC4E86}"/>
                    </a:ext>
                  </a:extLst>
                </p14:cNvPr>
                <p14:cNvContentPartPr/>
                <p14:nvPr/>
              </p14:nvContentPartPr>
              <p14:xfrm>
                <a:off x="5678200" y="404707"/>
                <a:ext cx="140760" cy="18000"/>
              </p14:xfrm>
            </p:contentPart>
          </mc:Choice>
          <mc:Fallback>
            <p:pic>
              <p:nvPicPr>
                <p:cNvPr id="25" name="Freihand 24">
                  <a:extLst>
                    <a:ext uri="{FF2B5EF4-FFF2-40B4-BE49-F238E27FC236}">
                      <a16:creationId xmlns:a16="http://schemas.microsoft.com/office/drawing/2014/main" id="{25009211-D6F3-430E-9EA8-CA5F56BC4E86}"/>
                    </a:ext>
                  </a:extLst>
                </p:cNvPr>
                <p:cNvPicPr/>
                <p:nvPr/>
              </p:nvPicPr>
              <p:blipFill>
                <a:blip r:embed="rId636"/>
                <a:stretch>
                  <a:fillRect/>
                </a:stretch>
              </p:blipFill>
              <p:spPr>
                <a:xfrm>
                  <a:off x="5673880" y="400387"/>
                  <a:ext cx="1494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59" name="Freihand 58">
                  <a:extLst>
                    <a:ext uri="{FF2B5EF4-FFF2-40B4-BE49-F238E27FC236}">
                      <a16:creationId xmlns:a16="http://schemas.microsoft.com/office/drawing/2014/main" id="{56A32730-2B5C-4FE3-ACFE-D6FCF96147B1}"/>
                    </a:ext>
                  </a:extLst>
                </p14:cNvPr>
                <p14:cNvContentPartPr/>
                <p14:nvPr/>
              </p14:nvContentPartPr>
              <p14:xfrm>
                <a:off x="4655800" y="1034707"/>
                <a:ext cx="2160" cy="63000"/>
              </p14:xfrm>
            </p:contentPart>
          </mc:Choice>
          <mc:Fallback>
            <p:pic>
              <p:nvPicPr>
                <p:cNvPr id="59" name="Freihand 58">
                  <a:extLst>
                    <a:ext uri="{FF2B5EF4-FFF2-40B4-BE49-F238E27FC236}">
                      <a16:creationId xmlns:a16="http://schemas.microsoft.com/office/drawing/2014/main" id="{56A32730-2B5C-4FE3-ACFE-D6FCF96147B1}"/>
                    </a:ext>
                  </a:extLst>
                </p:cNvPr>
                <p:cNvPicPr/>
                <p:nvPr/>
              </p:nvPicPr>
              <p:blipFill>
                <a:blip r:embed="rId638"/>
                <a:stretch>
                  <a:fillRect/>
                </a:stretch>
              </p:blipFill>
              <p:spPr>
                <a:xfrm>
                  <a:off x="4651480" y="1030387"/>
                  <a:ext cx="108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60" name="Freihand 59">
                  <a:extLst>
                    <a:ext uri="{FF2B5EF4-FFF2-40B4-BE49-F238E27FC236}">
                      <a16:creationId xmlns:a16="http://schemas.microsoft.com/office/drawing/2014/main" id="{DA6394FA-7AB1-42CC-8F11-026127A8561C}"/>
                    </a:ext>
                  </a:extLst>
                </p14:cNvPr>
                <p14:cNvContentPartPr/>
                <p14:nvPr/>
              </p14:nvContentPartPr>
              <p14:xfrm>
                <a:off x="4711600" y="1030747"/>
                <a:ext cx="58320" cy="5040"/>
              </p14:xfrm>
            </p:contentPart>
          </mc:Choice>
          <mc:Fallback>
            <p:pic>
              <p:nvPicPr>
                <p:cNvPr id="60" name="Freihand 59">
                  <a:extLst>
                    <a:ext uri="{FF2B5EF4-FFF2-40B4-BE49-F238E27FC236}">
                      <a16:creationId xmlns:a16="http://schemas.microsoft.com/office/drawing/2014/main" id="{DA6394FA-7AB1-42CC-8F11-026127A8561C}"/>
                    </a:ext>
                  </a:extLst>
                </p:cNvPr>
                <p:cNvPicPr/>
                <p:nvPr/>
              </p:nvPicPr>
              <p:blipFill>
                <a:blip r:embed="rId640"/>
                <a:stretch>
                  <a:fillRect/>
                </a:stretch>
              </p:blipFill>
              <p:spPr>
                <a:xfrm>
                  <a:off x="4707280" y="1026427"/>
                  <a:ext cx="669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62" name="Freihand 61">
                  <a:extLst>
                    <a:ext uri="{FF2B5EF4-FFF2-40B4-BE49-F238E27FC236}">
                      <a16:creationId xmlns:a16="http://schemas.microsoft.com/office/drawing/2014/main" id="{6E021D93-AB34-4032-853E-2B15C1DBEB54}"/>
                    </a:ext>
                  </a:extLst>
                </p14:cNvPr>
                <p14:cNvContentPartPr/>
                <p14:nvPr/>
              </p14:nvContentPartPr>
              <p14:xfrm>
                <a:off x="4717720" y="1071067"/>
                <a:ext cx="49320" cy="7200"/>
              </p14:xfrm>
            </p:contentPart>
          </mc:Choice>
          <mc:Fallback>
            <p:pic>
              <p:nvPicPr>
                <p:cNvPr id="62" name="Freihand 61">
                  <a:extLst>
                    <a:ext uri="{FF2B5EF4-FFF2-40B4-BE49-F238E27FC236}">
                      <a16:creationId xmlns:a16="http://schemas.microsoft.com/office/drawing/2014/main" id="{6E021D93-AB34-4032-853E-2B15C1DBEB54}"/>
                    </a:ext>
                  </a:extLst>
                </p:cNvPr>
                <p:cNvPicPr/>
                <p:nvPr/>
              </p:nvPicPr>
              <p:blipFill>
                <a:blip r:embed="rId642"/>
                <a:stretch>
                  <a:fillRect/>
                </a:stretch>
              </p:blipFill>
              <p:spPr>
                <a:xfrm>
                  <a:off x="4713400" y="1066747"/>
                  <a:ext cx="579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63" name="Freihand 62">
                  <a:extLst>
                    <a:ext uri="{FF2B5EF4-FFF2-40B4-BE49-F238E27FC236}">
                      <a16:creationId xmlns:a16="http://schemas.microsoft.com/office/drawing/2014/main" id="{A93B0650-E6F6-4DAC-A9DF-D2BF39204E86}"/>
                    </a:ext>
                  </a:extLst>
                </p14:cNvPr>
                <p14:cNvContentPartPr/>
                <p14:nvPr/>
              </p14:nvContentPartPr>
              <p14:xfrm>
                <a:off x="4799440" y="1028587"/>
                <a:ext cx="50400" cy="60120"/>
              </p14:xfrm>
            </p:contentPart>
          </mc:Choice>
          <mc:Fallback>
            <p:pic>
              <p:nvPicPr>
                <p:cNvPr id="63" name="Freihand 62">
                  <a:extLst>
                    <a:ext uri="{FF2B5EF4-FFF2-40B4-BE49-F238E27FC236}">
                      <a16:creationId xmlns:a16="http://schemas.microsoft.com/office/drawing/2014/main" id="{A93B0650-E6F6-4DAC-A9DF-D2BF39204E86}"/>
                    </a:ext>
                  </a:extLst>
                </p:cNvPr>
                <p:cNvPicPr/>
                <p:nvPr/>
              </p:nvPicPr>
              <p:blipFill>
                <a:blip r:embed="rId644"/>
                <a:stretch>
                  <a:fillRect/>
                </a:stretch>
              </p:blipFill>
              <p:spPr>
                <a:xfrm>
                  <a:off x="4795120" y="1024267"/>
                  <a:ext cx="590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5" name="Freihand 4">
                  <a:extLst>
                    <a:ext uri="{FF2B5EF4-FFF2-40B4-BE49-F238E27FC236}">
                      <a16:creationId xmlns:a16="http://schemas.microsoft.com/office/drawing/2014/main" id="{8B3D5A68-9AD5-4A91-8E1E-3B7F7C7D6200}"/>
                    </a:ext>
                  </a:extLst>
                </p14:cNvPr>
                <p14:cNvContentPartPr/>
                <p14:nvPr/>
              </p14:nvContentPartPr>
              <p14:xfrm>
                <a:off x="4669840" y="263947"/>
                <a:ext cx="90360" cy="112680"/>
              </p14:xfrm>
            </p:contentPart>
          </mc:Choice>
          <mc:Fallback>
            <p:pic>
              <p:nvPicPr>
                <p:cNvPr id="5" name="Freihand 4">
                  <a:extLst>
                    <a:ext uri="{FF2B5EF4-FFF2-40B4-BE49-F238E27FC236}">
                      <a16:creationId xmlns:a16="http://schemas.microsoft.com/office/drawing/2014/main" id="{8B3D5A68-9AD5-4A91-8E1E-3B7F7C7D6200}"/>
                    </a:ext>
                  </a:extLst>
                </p:cNvPr>
                <p:cNvPicPr/>
                <p:nvPr/>
              </p:nvPicPr>
              <p:blipFill>
                <a:blip r:embed="rId646"/>
                <a:stretch>
                  <a:fillRect/>
                </a:stretch>
              </p:blipFill>
              <p:spPr>
                <a:xfrm>
                  <a:off x="4665520" y="259627"/>
                  <a:ext cx="990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7" name="Freihand 6">
                  <a:extLst>
                    <a:ext uri="{FF2B5EF4-FFF2-40B4-BE49-F238E27FC236}">
                      <a16:creationId xmlns:a16="http://schemas.microsoft.com/office/drawing/2014/main" id="{6F68E445-4372-4524-A75B-D5E9F975CD0D}"/>
                    </a:ext>
                  </a:extLst>
                </p14:cNvPr>
                <p14:cNvContentPartPr/>
                <p14:nvPr/>
              </p14:nvContentPartPr>
              <p14:xfrm>
                <a:off x="4663000" y="407587"/>
                <a:ext cx="144360" cy="23040"/>
              </p14:xfrm>
            </p:contentPart>
          </mc:Choice>
          <mc:Fallback>
            <p:pic>
              <p:nvPicPr>
                <p:cNvPr id="7" name="Freihand 6">
                  <a:extLst>
                    <a:ext uri="{FF2B5EF4-FFF2-40B4-BE49-F238E27FC236}">
                      <a16:creationId xmlns:a16="http://schemas.microsoft.com/office/drawing/2014/main" id="{6F68E445-4372-4524-A75B-D5E9F975CD0D}"/>
                    </a:ext>
                  </a:extLst>
                </p:cNvPr>
                <p:cNvPicPr/>
                <p:nvPr/>
              </p:nvPicPr>
              <p:blipFill>
                <a:blip r:embed="rId648"/>
                <a:stretch>
                  <a:fillRect/>
                </a:stretch>
              </p:blipFill>
              <p:spPr>
                <a:xfrm>
                  <a:off x="4658680" y="403267"/>
                  <a:ext cx="1530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9" name="Freihand 8">
                  <a:extLst>
                    <a:ext uri="{FF2B5EF4-FFF2-40B4-BE49-F238E27FC236}">
                      <a16:creationId xmlns:a16="http://schemas.microsoft.com/office/drawing/2014/main" id="{BFAD12C7-15F3-4EC2-9712-D9350322D045}"/>
                    </a:ext>
                  </a:extLst>
                </p14:cNvPr>
                <p14:cNvContentPartPr/>
                <p14:nvPr/>
              </p14:nvContentPartPr>
              <p14:xfrm>
                <a:off x="4688920" y="495427"/>
                <a:ext cx="113400" cy="70920"/>
              </p14:xfrm>
            </p:contentPart>
          </mc:Choice>
          <mc:Fallback>
            <p:pic>
              <p:nvPicPr>
                <p:cNvPr id="9" name="Freihand 8">
                  <a:extLst>
                    <a:ext uri="{FF2B5EF4-FFF2-40B4-BE49-F238E27FC236}">
                      <a16:creationId xmlns:a16="http://schemas.microsoft.com/office/drawing/2014/main" id="{BFAD12C7-15F3-4EC2-9712-D9350322D045}"/>
                    </a:ext>
                  </a:extLst>
                </p:cNvPr>
                <p:cNvPicPr/>
                <p:nvPr/>
              </p:nvPicPr>
              <p:blipFill>
                <a:blip r:embed="rId650"/>
                <a:stretch>
                  <a:fillRect/>
                </a:stretch>
              </p:blipFill>
              <p:spPr>
                <a:xfrm>
                  <a:off x="4684600" y="491107"/>
                  <a:ext cx="1220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10" name="Freihand 9">
                  <a:extLst>
                    <a:ext uri="{FF2B5EF4-FFF2-40B4-BE49-F238E27FC236}">
                      <a16:creationId xmlns:a16="http://schemas.microsoft.com/office/drawing/2014/main" id="{C633B62D-5BEE-43D3-A68D-D66F641BAFE3}"/>
                    </a:ext>
                  </a:extLst>
                </p14:cNvPr>
                <p14:cNvContentPartPr/>
                <p14:nvPr/>
              </p14:nvContentPartPr>
              <p14:xfrm>
                <a:off x="5004640" y="312187"/>
                <a:ext cx="127800" cy="3600"/>
              </p14:xfrm>
            </p:contentPart>
          </mc:Choice>
          <mc:Fallback>
            <p:pic>
              <p:nvPicPr>
                <p:cNvPr id="10" name="Freihand 9">
                  <a:extLst>
                    <a:ext uri="{FF2B5EF4-FFF2-40B4-BE49-F238E27FC236}">
                      <a16:creationId xmlns:a16="http://schemas.microsoft.com/office/drawing/2014/main" id="{C633B62D-5BEE-43D3-A68D-D66F641BAFE3}"/>
                    </a:ext>
                  </a:extLst>
                </p:cNvPr>
                <p:cNvPicPr/>
                <p:nvPr/>
              </p:nvPicPr>
              <p:blipFill>
                <a:blip r:embed="rId652"/>
                <a:stretch>
                  <a:fillRect/>
                </a:stretch>
              </p:blipFill>
              <p:spPr>
                <a:xfrm>
                  <a:off x="5000320" y="307867"/>
                  <a:ext cx="1364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11" name="Freihand 10">
                  <a:extLst>
                    <a:ext uri="{FF2B5EF4-FFF2-40B4-BE49-F238E27FC236}">
                      <a16:creationId xmlns:a16="http://schemas.microsoft.com/office/drawing/2014/main" id="{FF93D49A-F446-490C-A05A-EEE478E159B7}"/>
                    </a:ext>
                  </a:extLst>
                </p14:cNvPr>
                <p14:cNvContentPartPr/>
                <p14:nvPr/>
              </p14:nvContentPartPr>
              <p14:xfrm>
                <a:off x="4997080" y="338467"/>
                <a:ext cx="154800" cy="139680"/>
              </p14:xfrm>
            </p:contentPart>
          </mc:Choice>
          <mc:Fallback>
            <p:pic>
              <p:nvPicPr>
                <p:cNvPr id="11" name="Freihand 10">
                  <a:extLst>
                    <a:ext uri="{FF2B5EF4-FFF2-40B4-BE49-F238E27FC236}">
                      <a16:creationId xmlns:a16="http://schemas.microsoft.com/office/drawing/2014/main" id="{FF93D49A-F446-490C-A05A-EEE478E159B7}"/>
                    </a:ext>
                  </a:extLst>
                </p:cNvPr>
                <p:cNvPicPr/>
                <p:nvPr/>
              </p:nvPicPr>
              <p:blipFill>
                <a:blip r:embed="rId654"/>
                <a:stretch>
                  <a:fillRect/>
                </a:stretch>
              </p:blipFill>
              <p:spPr>
                <a:xfrm>
                  <a:off x="4992760" y="334147"/>
                  <a:ext cx="1634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12" name="Freihand 11">
                  <a:extLst>
                    <a:ext uri="{FF2B5EF4-FFF2-40B4-BE49-F238E27FC236}">
                      <a16:creationId xmlns:a16="http://schemas.microsoft.com/office/drawing/2014/main" id="{DC40EFB2-2924-48CE-8E29-787ADAE40247}"/>
                    </a:ext>
                  </a:extLst>
                </p14:cNvPr>
                <p14:cNvContentPartPr/>
                <p14:nvPr/>
              </p14:nvContentPartPr>
              <p14:xfrm>
                <a:off x="5240080" y="346027"/>
                <a:ext cx="69480" cy="107640"/>
              </p14:xfrm>
            </p:contentPart>
          </mc:Choice>
          <mc:Fallback>
            <p:pic>
              <p:nvPicPr>
                <p:cNvPr id="12" name="Freihand 11">
                  <a:extLst>
                    <a:ext uri="{FF2B5EF4-FFF2-40B4-BE49-F238E27FC236}">
                      <a16:creationId xmlns:a16="http://schemas.microsoft.com/office/drawing/2014/main" id="{DC40EFB2-2924-48CE-8E29-787ADAE40247}"/>
                    </a:ext>
                  </a:extLst>
                </p:cNvPr>
                <p:cNvPicPr/>
                <p:nvPr/>
              </p:nvPicPr>
              <p:blipFill>
                <a:blip r:embed="rId656"/>
                <a:stretch>
                  <a:fillRect/>
                </a:stretch>
              </p:blipFill>
              <p:spPr>
                <a:xfrm>
                  <a:off x="5235760" y="341707"/>
                  <a:ext cx="781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13" name="Freihand 12">
                  <a:extLst>
                    <a:ext uri="{FF2B5EF4-FFF2-40B4-BE49-F238E27FC236}">
                      <a16:creationId xmlns:a16="http://schemas.microsoft.com/office/drawing/2014/main" id="{3C475A04-C28C-4989-BC4C-AC0D429A6D41}"/>
                    </a:ext>
                  </a:extLst>
                </p14:cNvPr>
                <p14:cNvContentPartPr/>
                <p14:nvPr/>
              </p14:nvContentPartPr>
              <p14:xfrm>
                <a:off x="5246560" y="376627"/>
                <a:ext cx="129600" cy="95760"/>
              </p14:xfrm>
            </p:contentPart>
          </mc:Choice>
          <mc:Fallback>
            <p:pic>
              <p:nvPicPr>
                <p:cNvPr id="13" name="Freihand 12">
                  <a:extLst>
                    <a:ext uri="{FF2B5EF4-FFF2-40B4-BE49-F238E27FC236}">
                      <a16:creationId xmlns:a16="http://schemas.microsoft.com/office/drawing/2014/main" id="{3C475A04-C28C-4989-BC4C-AC0D429A6D41}"/>
                    </a:ext>
                  </a:extLst>
                </p:cNvPr>
                <p:cNvPicPr/>
                <p:nvPr/>
              </p:nvPicPr>
              <p:blipFill>
                <a:blip r:embed="rId658"/>
                <a:stretch>
                  <a:fillRect/>
                </a:stretch>
              </p:blipFill>
              <p:spPr>
                <a:xfrm>
                  <a:off x="5242240" y="372307"/>
                  <a:ext cx="1382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14" name="Freihand 13">
                  <a:extLst>
                    <a:ext uri="{FF2B5EF4-FFF2-40B4-BE49-F238E27FC236}">
                      <a16:creationId xmlns:a16="http://schemas.microsoft.com/office/drawing/2014/main" id="{E58D2528-CA07-4C0F-9EA5-64EA25248DD7}"/>
                    </a:ext>
                  </a:extLst>
                </p14:cNvPr>
                <p14:cNvContentPartPr/>
                <p14:nvPr/>
              </p14:nvContentPartPr>
              <p14:xfrm>
                <a:off x="5389480" y="346027"/>
                <a:ext cx="6840" cy="16560"/>
              </p14:xfrm>
            </p:contentPart>
          </mc:Choice>
          <mc:Fallback>
            <p:pic>
              <p:nvPicPr>
                <p:cNvPr id="14" name="Freihand 13">
                  <a:extLst>
                    <a:ext uri="{FF2B5EF4-FFF2-40B4-BE49-F238E27FC236}">
                      <a16:creationId xmlns:a16="http://schemas.microsoft.com/office/drawing/2014/main" id="{E58D2528-CA07-4C0F-9EA5-64EA25248DD7}"/>
                    </a:ext>
                  </a:extLst>
                </p:cNvPr>
                <p:cNvPicPr/>
                <p:nvPr/>
              </p:nvPicPr>
              <p:blipFill>
                <a:blip r:embed="rId660"/>
                <a:stretch>
                  <a:fillRect/>
                </a:stretch>
              </p:blipFill>
              <p:spPr>
                <a:xfrm>
                  <a:off x="5385160" y="341707"/>
                  <a:ext cx="154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15" name="Freihand 14">
                  <a:extLst>
                    <a:ext uri="{FF2B5EF4-FFF2-40B4-BE49-F238E27FC236}">
                      <a16:creationId xmlns:a16="http://schemas.microsoft.com/office/drawing/2014/main" id="{B6D954BE-9947-444F-BBEF-5CBB1B69E876}"/>
                    </a:ext>
                  </a:extLst>
                </p14:cNvPr>
                <p14:cNvContentPartPr/>
                <p14:nvPr/>
              </p14:nvContentPartPr>
              <p14:xfrm>
                <a:off x="5018320" y="559867"/>
                <a:ext cx="6840" cy="62280"/>
              </p14:xfrm>
            </p:contentPart>
          </mc:Choice>
          <mc:Fallback>
            <p:pic>
              <p:nvPicPr>
                <p:cNvPr id="15" name="Freihand 14">
                  <a:extLst>
                    <a:ext uri="{FF2B5EF4-FFF2-40B4-BE49-F238E27FC236}">
                      <a16:creationId xmlns:a16="http://schemas.microsoft.com/office/drawing/2014/main" id="{B6D954BE-9947-444F-BBEF-5CBB1B69E876}"/>
                    </a:ext>
                  </a:extLst>
                </p:cNvPr>
                <p:cNvPicPr/>
                <p:nvPr/>
              </p:nvPicPr>
              <p:blipFill>
                <a:blip r:embed="rId662"/>
                <a:stretch>
                  <a:fillRect/>
                </a:stretch>
              </p:blipFill>
              <p:spPr>
                <a:xfrm>
                  <a:off x="5014000" y="555547"/>
                  <a:ext cx="154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17" name="Freihand 16">
                  <a:extLst>
                    <a:ext uri="{FF2B5EF4-FFF2-40B4-BE49-F238E27FC236}">
                      <a16:creationId xmlns:a16="http://schemas.microsoft.com/office/drawing/2014/main" id="{17FAE8B6-5BD9-49F1-97FA-DAE218051D33}"/>
                    </a:ext>
                  </a:extLst>
                </p14:cNvPr>
                <p14:cNvContentPartPr/>
                <p14:nvPr/>
              </p14:nvContentPartPr>
              <p14:xfrm>
                <a:off x="4999960" y="527827"/>
                <a:ext cx="31320" cy="8640"/>
              </p14:xfrm>
            </p:contentPart>
          </mc:Choice>
          <mc:Fallback>
            <p:pic>
              <p:nvPicPr>
                <p:cNvPr id="17" name="Freihand 16">
                  <a:extLst>
                    <a:ext uri="{FF2B5EF4-FFF2-40B4-BE49-F238E27FC236}">
                      <a16:creationId xmlns:a16="http://schemas.microsoft.com/office/drawing/2014/main" id="{17FAE8B6-5BD9-49F1-97FA-DAE218051D33}"/>
                    </a:ext>
                  </a:extLst>
                </p:cNvPr>
                <p:cNvPicPr/>
                <p:nvPr/>
              </p:nvPicPr>
              <p:blipFill>
                <a:blip r:embed="rId664"/>
                <a:stretch>
                  <a:fillRect/>
                </a:stretch>
              </p:blipFill>
              <p:spPr>
                <a:xfrm>
                  <a:off x="4995640" y="523507"/>
                  <a:ext cx="399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18" name="Freihand 17">
                  <a:extLst>
                    <a:ext uri="{FF2B5EF4-FFF2-40B4-BE49-F238E27FC236}">
                      <a16:creationId xmlns:a16="http://schemas.microsoft.com/office/drawing/2014/main" id="{6AE93B6B-9FE0-47E4-829C-4BAC6876B5C4}"/>
                    </a:ext>
                  </a:extLst>
                </p14:cNvPr>
                <p14:cNvContentPartPr/>
                <p14:nvPr/>
              </p14:nvContentPartPr>
              <p14:xfrm>
                <a:off x="5061880" y="559867"/>
                <a:ext cx="59760" cy="49320"/>
              </p14:xfrm>
            </p:contentPart>
          </mc:Choice>
          <mc:Fallback>
            <p:pic>
              <p:nvPicPr>
                <p:cNvPr id="18" name="Freihand 17">
                  <a:extLst>
                    <a:ext uri="{FF2B5EF4-FFF2-40B4-BE49-F238E27FC236}">
                      <a16:creationId xmlns:a16="http://schemas.microsoft.com/office/drawing/2014/main" id="{6AE93B6B-9FE0-47E4-829C-4BAC6876B5C4}"/>
                    </a:ext>
                  </a:extLst>
                </p:cNvPr>
                <p:cNvPicPr/>
                <p:nvPr/>
              </p:nvPicPr>
              <p:blipFill>
                <a:blip r:embed="rId666"/>
                <a:stretch>
                  <a:fillRect/>
                </a:stretch>
              </p:blipFill>
              <p:spPr>
                <a:xfrm>
                  <a:off x="5057560" y="555547"/>
                  <a:ext cx="684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19" name="Freihand 18">
                  <a:extLst>
                    <a:ext uri="{FF2B5EF4-FFF2-40B4-BE49-F238E27FC236}">
                      <a16:creationId xmlns:a16="http://schemas.microsoft.com/office/drawing/2014/main" id="{41818667-1FE4-4FF2-B41D-45403575BEB1}"/>
                    </a:ext>
                  </a:extLst>
                </p14:cNvPr>
                <p14:cNvContentPartPr/>
                <p14:nvPr/>
              </p14:nvContentPartPr>
              <p14:xfrm>
                <a:off x="5143960" y="564907"/>
                <a:ext cx="53280" cy="60480"/>
              </p14:xfrm>
            </p:contentPart>
          </mc:Choice>
          <mc:Fallback>
            <p:pic>
              <p:nvPicPr>
                <p:cNvPr id="19" name="Freihand 18">
                  <a:extLst>
                    <a:ext uri="{FF2B5EF4-FFF2-40B4-BE49-F238E27FC236}">
                      <a16:creationId xmlns:a16="http://schemas.microsoft.com/office/drawing/2014/main" id="{41818667-1FE4-4FF2-B41D-45403575BEB1}"/>
                    </a:ext>
                  </a:extLst>
                </p:cNvPr>
                <p:cNvPicPr/>
                <p:nvPr/>
              </p:nvPicPr>
              <p:blipFill>
                <a:blip r:embed="rId668"/>
                <a:stretch>
                  <a:fillRect/>
                </a:stretch>
              </p:blipFill>
              <p:spPr>
                <a:xfrm>
                  <a:off x="5139640" y="560587"/>
                  <a:ext cx="619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21" name="Freihand 20">
                  <a:extLst>
                    <a:ext uri="{FF2B5EF4-FFF2-40B4-BE49-F238E27FC236}">
                      <a16:creationId xmlns:a16="http://schemas.microsoft.com/office/drawing/2014/main" id="{095E26B0-9DDF-4AB4-9DFC-5B3B1DAD9BB3}"/>
                    </a:ext>
                  </a:extLst>
                </p14:cNvPr>
                <p14:cNvContentPartPr/>
                <p14:nvPr/>
              </p14:nvContentPartPr>
              <p14:xfrm>
                <a:off x="5035960" y="176107"/>
                <a:ext cx="81000" cy="70560"/>
              </p14:xfrm>
            </p:contentPart>
          </mc:Choice>
          <mc:Fallback>
            <p:pic>
              <p:nvPicPr>
                <p:cNvPr id="21" name="Freihand 20">
                  <a:extLst>
                    <a:ext uri="{FF2B5EF4-FFF2-40B4-BE49-F238E27FC236}">
                      <a16:creationId xmlns:a16="http://schemas.microsoft.com/office/drawing/2014/main" id="{095E26B0-9DDF-4AB4-9DFC-5B3B1DAD9BB3}"/>
                    </a:ext>
                  </a:extLst>
                </p:cNvPr>
                <p:cNvPicPr/>
                <p:nvPr/>
              </p:nvPicPr>
              <p:blipFill>
                <a:blip r:embed="rId670"/>
                <a:stretch>
                  <a:fillRect/>
                </a:stretch>
              </p:blipFill>
              <p:spPr>
                <a:xfrm>
                  <a:off x="5031640" y="171787"/>
                  <a:ext cx="896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54" name="Freihand 53">
                  <a:extLst>
                    <a:ext uri="{FF2B5EF4-FFF2-40B4-BE49-F238E27FC236}">
                      <a16:creationId xmlns:a16="http://schemas.microsoft.com/office/drawing/2014/main" id="{43D43231-5EC6-429F-B74D-B45DA5FF1138}"/>
                    </a:ext>
                  </a:extLst>
                </p14:cNvPr>
                <p14:cNvContentPartPr/>
                <p14:nvPr/>
              </p14:nvContentPartPr>
              <p14:xfrm>
                <a:off x="4762720" y="826267"/>
                <a:ext cx="17640" cy="121680"/>
              </p14:xfrm>
            </p:contentPart>
          </mc:Choice>
          <mc:Fallback>
            <p:pic>
              <p:nvPicPr>
                <p:cNvPr id="54" name="Freihand 53">
                  <a:extLst>
                    <a:ext uri="{FF2B5EF4-FFF2-40B4-BE49-F238E27FC236}">
                      <a16:creationId xmlns:a16="http://schemas.microsoft.com/office/drawing/2014/main" id="{43D43231-5EC6-429F-B74D-B45DA5FF1138}"/>
                    </a:ext>
                  </a:extLst>
                </p:cNvPr>
                <p:cNvPicPr/>
                <p:nvPr/>
              </p:nvPicPr>
              <p:blipFill>
                <a:blip r:embed="rId672"/>
                <a:stretch>
                  <a:fillRect/>
                </a:stretch>
              </p:blipFill>
              <p:spPr>
                <a:xfrm>
                  <a:off x="4758400" y="821947"/>
                  <a:ext cx="262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55" name="Freihand 54">
                  <a:extLst>
                    <a:ext uri="{FF2B5EF4-FFF2-40B4-BE49-F238E27FC236}">
                      <a16:creationId xmlns:a16="http://schemas.microsoft.com/office/drawing/2014/main" id="{87EE1604-C68F-4D61-A5CA-009D7A0D2626}"/>
                    </a:ext>
                  </a:extLst>
                </p14:cNvPr>
                <p14:cNvContentPartPr/>
                <p14:nvPr/>
              </p14:nvContentPartPr>
              <p14:xfrm>
                <a:off x="4819960" y="803947"/>
                <a:ext cx="6120" cy="141840"/>
              </p14:xfrm>
            </p:contentPart>
          </mc:Choice>
          <mc:Fallback>
            <p:pic>
              <p:nvPicPr>
                <p:cNvPr id="55" name="Freihand 54">
                  <a:extLst>
                    <a:ext uri="{FF2B5EF4-FFF2-40B4-BE49-F238E27FC236}">
                      <a16:creationId xmlns:a16="http://schemas.microsoft.com/office/drawing/2014/main" id="{87EE1604-C68F-4D61-A5CA-009D7A0D2626}"/>
                    </a:ext>
                  </a:extLst>
                </p:cNvPr>
                <p:cNvPicPr/>
                <p:nvPr/>
              </p:nvPicPr>
              <p:blipFill>
                <a:blip r:embed="rId674"/>
                <a:stretch>
                  <a:fillRect/>
                </a:stretch>
              </p:blipFill>
              <p:spPr>
                <a:xfrm>
                  <a:off x="4815640" y="799627"/>
                  <a:ext cx="147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56" name="Freihand 55">
                  <a:extLst>
                    <a:ext uri="{FF2B5EF4-FFF2-40B4-BE49-F238E27FC236}">
                      <a16:creationId xmlns:a16="http://schemas.microsoft.com/office/drawing/2014/main" id="{2241A36F-061C-4FA2-B52C-29A17D0D66C1}"/>
                    </a:ext>
                  </a:extLst>
                </p14:cNvPr>
                <p14:cNvContentPartPr/>
                <p14:nvPr/>
              </p14:nvContentPartPr>
              <p14:xfrm>
                <a:off x="4647160" y="749227"/>
                <a:ext cx="264960" cy="34560"/>
              </p14:xfrm>
            </p:contentPart>
          </mc:Choice>
          <mc:Fallback>
            <p:pic>
              <p:nvPicPr>
                <p:cNvPr id="56" name="Freihand 55">
                  <a:extLst>
                    <a:ext uri="{FF2B5EF4-FFF2-40B4-BE49-F238E27FC236}">
                      <a16:creationId xmlns:a16="http://schemas.microsoft.com/office/drawing/2014/main" id="{2241A36F-061C-4FA2-B52C-29A17D0D66C1}"/>
                    </a:ext>
                  </a:extLst>
                </p:cNvPr>
                <p:cNvPicPr/>
                <p:nvPr/>
              </p:nvPicPr>
              <p:blipFill>
                <a:blip r:embed="rId676"/>
                <a:stretch>
                  <a:fillRect/>
                </a:stretch>
              </p:blipFill>
              <p:spPr>
                <a:xfrm>
                  <a:off x="4642840" y="744907"/>
                  <a:ext cx="2736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64" name="Freihand 63">
                  <a:extLst>
                    <a:ext uri="{FF2B5EF4-FFF2-40B4-BE49-F238E27FC236}">
                      <a16:creationId xmlns:a16="http://schemas.microsoft.com/office/drawing/2014/main" id="{08F38C7E-012E-46E2-9482-D2D399C14DFD}"/>
                    </a:ext>
                  </a:extLst>
                </p14:cNvPr>
                <p14:cNvContentPartPr/>
                <p14:nvPr/>
              </p14:nvContentPartPr>
              <p14:xfrm>
                <a:off x="4746880" y="673267"/>
                <a:ext cx="55440" cy="52200"/>
              </p14:xfrm>
            </p:contentPart>
          </mc:Choice>
          <mc:Fallback>
            <p:pic>
              <p:nvPicPr>
                <p:cNvPr id="64" name="Freihand 63">
                  <a:extLst>
                    <a:ext uri="{FF2B5EF4-FFF2-40B4-BE49-F238E27FC236}">
                      <a16:creationId xmlns:a16="http://schemas.microsoft.com/office/drawing/2014/main" id="{08F38C7E-012E-46E2-9482-D2D399C14DFD}"/>
                    </a:ext>
                  </a:extLst>
                </p:cNvPr>
                <p:cNvPicPr/>
                <p:nvPr/>
              </p:nvPicPr>
              <p:blipFill>
                <a:blip r:embed="rId678"/>
                <a:stretch>
                  <a:fillRect/>
                </a:stretch>
              </p:blipFill>
              <p:spPr>
                <a:xfrm>
                  <a:off x="4742560" y="668947"/>
                  <a:ext cx="640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65" name="Freihand 64">
                  <a:extLst>
                    <a:ext uri="{FF2B5EF4-FFF2-40B4-BE49-F238E27FC236}">
                      <a16:creationId xmlns:a16="http://schemas.microsoft.com/office/drawing/2014/main" id="{B2009AC8-5B4B-434A-B1A8-E8506B1D87AF}"/>
                    </a:ext>
                  </a:extLst>
                </p14:cNvPr>
                <p14:cNvContentPartPr/>
                <p14:nvPr/>
              </p14:nvContentPartPr>
              <p14:xfrm>
                <a:off x="4977280" y="817627"/>
                <a:ext cx="89640" cy="112320"/>
              </p14:xfrm>
            </p:contentPart>
          </mc:Choice>
          <mc:Fallback>
            <p:pic>
              <p:nvPicPr>
                <p:cNvPr id="65" name="Freihand 64">
                  <a:extLst>
                    <a:ext uri="{FF2B5EF4-FFF2-40B4-BE49-F238E27FC236}">
                      <a16:creationId xmlns:a16="http://schemas.microsoft.com/office/drawing/2014/main" id="{B2009AC8-5B4B-434A-B1A8-E8506B1D87AF}"/>
                    </a:ext>
                  </a:extLst>
                </p:cNvPr>
                <p:cNvPicPr/>
                <p:nvPr/>
              </p:nvPicPr>
              <p:blipFill>
                <a:blip r:embed="rId680"/>
                <a:stretch>
                  <a:fillRect/>
                </a:stretch>
              </p:blipFill>
              <p:spPr>
                <a:xfrm>
                  <a:off x="4972960" y="813307"/>
                  <a:ext cx="982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66" name="Freihand 65">
                  <a:extLst>
                    <a:ext uri="{FF2B5EF4-FFF2-40B4-BE49-F238E27FC236}">
                      <a16:creationId xmlns:a16="http://schemas.microsoft.com/office/drawing/2014/main" id="{89F50ED7-37BB-487A-9FAE-80811367F364}"/>
                    </a:ext>
                  </a:extLst>
                </p14:cNvPr>
                <p14:cNvContentPartPr/>
                <p14:nvPr/>
              </p14:nvContentPartPr>
              <p14:xfrm>
                <a:off x="4995280" y="853627"/>
                <a:ext cx="78840" cy="41760"/>
              </p14:xfrm>
            </p:contentPart>
          </mc:Choice>
          <mc:Fallback>
            <p:pic>
              <p:nvPicPr>
                <p:cNvPr id="66" name="Freihand 65">
                  <a:extLst>
                    <a:ext uri="{FF2B5EF4-FFF2-40B4-BE49-F238E27FC236}">
                      <a16:creationId xmlns:a16="http://schemas.microsoft.com/office/drawing/2014/main" id="{89F50ED7-37BB-487A-9FAE-80811367F364}"/>
                    </a:ext>
                  </a:extLst>
                </p:cNvPr>
                <p:cNvPicPr/>
                <p:nvPr/>
              </p:nvPicPr>
              <p:blipFill>
                <a:blip r:embed="rId682"/>
                <a:stretch>
                  <a:fillRect/>
                </a:stretch>
              </p:blipFill>
              <p:spPr>
                <a:xfrm>
                  <a:off x="4990960" y="849307"/>
                  <a:ext cx="874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67" name="Freihand 66">
                  <a:extLst>
                    <a:ext uri="{FF2B5EF4-FFF2-40B4-BE49-F238E27FC236}">
                      <a16:creationId xmlns:a16="http://schemas.microsoft.com/office/drawing/2014/main" id="{AF1F9A6E-008C-4D2D-97E8-421AEDB6F425}"/>
                    </a:ext>
                  </a:extLst>
                </p14:cNvPr>
                <p14:cNvContentPartPr/>
                <p14:nvPr/>
              </p14:nvContentPartPr>
              <p14:xfrm>
                <a:off x="5089600" y="896467"/>
                <a:ext cx="58320" cy="60840"/>
              </p14:xfrm>
            </p:contentPart>
          </mc:Choice>
          <mc:Fallback>
            <p:pic>
              <p:nvPicPr>
                <p:cNvPr id="67" name="Freihand 66">
                  <a:extLst>
                    <a:ext uri="{FF2B5EF4-FFF2-40B4-BE49-F238E27FC236}">
                      <a16:creationId xmlns:a16="http://schemas.microsoft.com/office/drawing/2014/main" id="{AF1F9A6E-008C-4D2D-97E8-421AEDB6F425}"/>
                    </a:ext>
                  </a:extLst>
                </p:cNvPr>
                <p:cNvPicPr/>
                <p:nvPr/>
              </p:nvPicPr>
              <p:blipFill>
                <a:blip r:embed="rId684"/>
                <a:stretch>
                  <a:fillRect/>
                </a:stretch>
              </p:blipFill>
              <p:spPr>
                <a:xfrm>
                  <a:off x="5085280" y="892147"/>
                  <a:ext cx="669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68" name="Freihand 67">
                  <a:extLst>
                    <a:ext uri="{FF2B5EF4-FFF2-40B4-BE49-F238E27FC236}">
                      <a16:creationId xmlns:a16="http://schemas.microsoft.com/office/drawing/2014/main" id="{16756ED4-0ECE-41FB-AF4F-8A9F5AE73C97}"/>
                    </a:ext>
                  </a:extLst>
                </p14:cNvPr>
                <p14:cNvContentPartPr/>
                <p14:nvPr/>
              </p14:nvContentPartPr>
              <p14:xfrm>
                <a:off x="5138560" y="853267"/>
                <a:ext cx="15120" cy="23040"/>
              </p14:xfrm>
            </p:contentPart>
          </mc:Choice>
          <mc:Fallback>
            <p:pic>
              <p:nvPicPr>
                <p:cNvPr id="68" name="Freihand 67">
                  <a:extLst>
                    <a:ext uri="{FF2B5EF4-FFF2-40B4-BE49-F238E27FC236}">
                      <a16:creationId xmlns:a16="http://schemas.microsoft.com/office/drawing/2014/main" id="{16756ED4-0ECE-41FB-AF4F-8A9F5AE73C97}"/>
                    </a:ext>
                  </a:extLst>
                </p:cNvPr>
                <p:cNvPicPr/>
                <p:nvPr/>
              </p:nvPicPr>
              <p:blipFill>
                <a:blip r:embed="rId686"/>
                <a:stretch>
                  <a:fillRect/>
                </a:stretch>
              </p:blipFill>
              <p:spPr>
                <a:xfrm>
                  <a:off x="5134240" y="848947"/>
                  <a:ext cx="237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71" name="Freihand 70">
                  <a:extLst>
                    <a:ext uri="{FF2B5EF4-FFF2-40B4-BE49-F238E27FC236}">
                      <a16:creationId xmlns:a16="http://schemas.microsoft.com/office/drawing/2014/main" id="{6C58C296-B84A-47ED-9234-81BA89421FF3}"/>
                    </a:ext>
                  </a:extLst>
                </p14:cNvPr>
                <p14:cNvContentPartPr/>
                <p14:nvPr/>
              </p14:nvContentPartPr>
              <p14:xfrm>
                <a:off x="4513960" y="654187"/>
                <a:ext cx="144360" cy="570600"/>
              </p14:xfrm>
            </p:contentPart>
          </mc:Choice>
          <mc:Fallback>
            <p:pic>
              <p:nvPicPr>
                <p:cNvPr id="71" name="Freihand 70">
                  <a:extLst>
                    <a:ext uri="{FF2B5EF4-FFF2-40B4-BE49-F238E27FC236}">
                      <a16:creationId xmlns:a16="http://schemas.microsoft.com/office/drawing/2014/main" id="{6C58C296-B84A-47ED-9234-81BA89421FF3}"/>
                    </a:ext>
                  </a:extLst>
                </p:cNvPr>
                <p:cNvPicPr/>
                <p:nvPr/>
              </p:nvPicPr>
              <p:blipFill>
                <a:blip r:embed="rId688"/>
                <a:stretch>
                  <a:fillRect/>
                </a:stretch>
              </p:blipFill>
              <p:spPr>
                <a:xfrm>
                  <a:off x="4509640" y="649867"/>
                  <a:ext cx="153000" cy="57924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72" name="Freihand 71">
                  <a:extLst>
                    <a:ext uri="{FF2B5EF4-FFF2-40B4-BE49-F238E27FC236}">
                      <a16:creationId xmlns:a16="http://schemas.microsoft.com/office/drawing/2014/main" id="{1C1CB5B8-6BA1-44C3-9A7C-653D0A9AC9FE}"/>
                    </a:ext>
                  </a:extLst>
                </p14:cNvPr>
                <p14:cNvContentPartPr/>
                <p14:nvPr/>
              </p14:nvContentPartPr>
              <p14:xfrm>
                <a:off x="5135680" y="672187"/>
                <a:ext cx="174240" cy="476640"/>
              </p14:xfrm>
            </p:contentPart>
          </mc:Choice>
          <mc:Fallback>
            <p:pic>
              <p:nvPicPr>
                <p:cNvPr id="72" name="Freihand 71">
                  <a:extLst>
                    <a:ext uri="{FF2B5EF4-FFF2-40B4-BE49-F238E27FC236}">
                      <a16:creationId xmlns:a16="http://schemas.microsoft.com/office/drawing/2014/main" id="{1C1CB5B8-6BA1-44C3-9A7C-653D0A9AC9FE}"/>
                    </a:ext>
                  </a:extLst>
                </p:cNvPr>
                <p:cNvPicPr/>
                <p:nvPr/>
              </p:nvPicPr>
              <p:blipFill>
                <a:blip r:embed="rId690"/>
                <a:stretch>
                  <a:fillRect/>
                </a:stretch>
              </p:blipFill>
              <p:spPr>
                <a:xfrm>
                  <a:off x="5131360" y="667867"/>
                  <a:ext cx="182880" cy="48528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74" name="Freihand 73">
                  <a:extLst>
                    <a:ext uri="{FF2B5EF4-FFF2-40B4-BE49-F238E27FC236}">
                      <a16:creationId xmlns:a16="http://schemas.microsoft.com/office/drawing/2014/main" id="{8969A302-270C-4840-92DB-FE6E907A313E}"/>
                    </a:ext>
                  </a:extLst>
                </p14:cNvPr>
                <p14:cNvContentPartPr/>
                <p14:nvPr/>
              </p14:nvContentPartPr>
              <p14:xfrm>
                <a:off x="5366440" y="530707"/>
                <a:ext cx="73080" cy="64800"/>
              </p14:xfrm>
            </p:contentPart>
          </mc:Choice>
          <mc:Fallback>
            <p:pic>
              <p:nvPicPr>
                <p:cNvPr id="74" name="Freihand 73">
                  <a:extLst>
                    <a:ext uri="{FF2B5EF4-FFF2-40B4-BE49-F238E27FC236}">
                      <a16:creationId xmlns:a16="http://schemas.microsoft.com/office/drawing/2014/main" id="{8969A302-270C-4840-92DB-FE6E907A313E}"/>
                    </a:ext>
                  </a:extLst>
                </p:cNvPr>
                <p:cNvPicPr/>
                <p:nvPr/>
              </p:nvPicPr>
              <p:blipFill>
                <a:blip r:embed="rId692"/>
                <a:stretch>
                  <a:fillRect/>
                </a:stretch>
              </p:blipFill>
              <p:spPr>
                <a:xfrm>
                  <a:off x="5362120" y="526387"/>
                  <a:ext cx="817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75" name="Freihand 74">
                  <a:extLst>
                    <a:ext uri="{FF2B5EF4-FFF2-40B4-BE49-F238E27FC236}">
                      <a16:creationId xmlns:a16="http://schemas.microsoft.com/office/drawing/2014/main" id="{89E53C59-6CA9-475E-817C-AE5F7ACA4540}"/>
                    </a:ext>
                  </a:extLst>
                </p14:cNvPr>
                <p14:cNvContentPartPr/>
                <p14:nvPr/>
              </p14:nvContentPartPr>
              <p14:xfrm>
                <a:off x="5367520" y="597307"/>
                <a:ext cx="114480" cy="24480"/>
              </p14:xfrm>
            </p:contentPart>
          </mc:Choice>
          <mc:Fallback>
            <p:pic>
              <p:nvPicPr>
                <p:cNvPr id="75" name="Freihand 74">
                  <a:extLst>
                    <a:ext uri="{FF2B5EF4-FFF2-40B4-BE49-F238E27FC236}">
                      <a16:creationId xmlns:a16="http://schemas.microsoft.com/office/drawing/2014/main" id="{89E53C59-6CA9-475E-817C-AE5F7ACA4540}"/>
                    </a:ext>
                  </a:extLst>
                </p:cNvPr>
                <p:cNvPicPr/>
                <p:nvPr/>
              </p:nvPicPr>
              <p:blipFill>
                <a:blip r:embed="rId694"/>
                <a:stretch>
                  <a:fillRect/>
                </a:stretch>
              </p:blipFill>
              <p:spPr>
                <a:xfrm>
                  <a:off x="5363200" y="592987"/>
                  <a:ext cx="1231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76" name="Freihand 75">
                  <a:extLst>
                    <a:ext uri="{FF2B5EF4-FFF2-40B4-BE49-F238E27FC236}">
                      <a16:creationId xmlns:a16="http://schemas.microsoft.com/office/drawing/2014/main" id="{4BE16869-31B2-4709-8DF8-010B9A87C117}"/>
                    </a:ext>
                  </a:extLst>
                </p14:cNvPr>
                <p14:cNvContentPartPr/>
                <p14:nvPr/>
              </p14:nvContentPartPr>
              <p14:xfrm>
                <a:off x="5389480" y="647347"/>
                <a:ext cx="91440" cy="63360"/>
              </p14:xfrm>
            </p:contentPart>
          </mc:Choice>
          <mc:Fallback>
            <p:pic>
              <p:nvPicPr>
                <p:cNvPr id="76" name="Freihand 75">
                  <a:extLst>
                    <a:ext uri="{FF2B5EF4-FFF2-40B4-BE49-F238E27FC236}">
                      <a16:creationId xmlns:a16="http://schemas.microsoft.com/office/drawing/2014/main" id="{4BE16869-31B2-4709-8DF8-010B9A87C117}"/>
                    </a:ext>
                  </a:extLst>
                </p:cNvPr>
                <p:cNvPicPr/>
                <p:nvPr/>
              </p:nvPicPr>
              <p:blipFill>
                <a:blip r:embed="rId696"/>
                <a:stretch>
                  <a:fillRect/>
                </a:stretch>
              </p:blipFill>
              <p:spPr>
                <a:xfrm>
                  <a:off x="5385160" y="643027"/>
                  <a:ext cx="1000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78" name="Freihand 77">
                  <a:extLst>
                    <a:ext uri="{FF2B5EF4-FFF2-40B4-BE49-F238E27FC236}">
                      <a16:creationId xmlns:a16="http://schemas.microsoft.com/office/drawing/2014/main" id="{9B8AB179-8B7A-4FAC-BE56-0027B97667A9}"/>
                    </a:ext>
                  </a:extLst>
                </p14:cNvPr>
                <p14:cNvContentPartPr/>
                <p14:nvPr/>
              </p14:nvContentPartPr>
              <p14:xfrm>
                <a:off x="5713120" y="964147"/>
                <a:ext cx="125280" cy="13320"/>
              </p14:xfrm>
            </p:contentPart>
          </mc:Choice>
          <mc:Fallback>
            <p:pic>
              <p:nvPicPr>
                <p:cNvPr id="78" name="Freihand 77">
                  <a:extLst>
                    <a:ext uri="{FF2B5EF4-FFF2-40B4-BE49-F238E27FC236}">
                      <a16:creationId xmlns:a16="http://schemas.microsoft.com/office/drawing/2014/main" id="{9B8AB179-8B7A-4FAC-BE56-0027B97667A9}"/>
                    </a:ext>
                  </a:extLst>
                </p:cNvPr>
                <p:cNvPicPr/>
                <p:nvPr/>
              </p:nvPicPr>
              <p:blipFill>
                <a:blip r:embed="rId698"/>
                <a:stretch>
                  <a:fillRect/>
                </a:stretch>
              </p:blipFill>
              <p:spPr>
                <a:xfrm>
                  <a:off x="5708800" y="959827"/>
                  <a:ext cx="1339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79" name="Freihand 78">
                  <a:extLst>
                    <a:ext uri="{FF2B5EF4-FFF2-40B4-BE49-F238E27FC236}">
                      <a16:creationId xmlns:a16="http://schemas.microsoft.com/office/drawing/2014/main" id="{99130586-299F-450C-8F3E-0567C4E07050}"/>
                    </a:ext>
                  </a:extLst>
                </p14:cNvPr>
                <p14:cNvContentPartPr/>
                <p14:nvPr/>
              </p14:nvContentPartPr>
              <p14:xfrm>
                <a:off x="5721760" y="1005547"/>
                <a:ext cx="109080" cy="18720"/>
              </p14:xfrm>
            </p:contentPart>
          </mc:Choice>
          <mc:Fallback>
            <p:pic>
              <p:nvPicPr>
                <p:cNvPr id="79" name="Freihand 78">
                  <a:extLst>
                    <a:ext uri="{FF2B5EF4-FFF2-40B4-BE49-F238E27FC236}">
                      <a16:creationId xmlns:a16="http://schemas.microsoft.com/office/drawing/2014/main" id="{99130586-299F-450C-8F3E-0567C4E07050}"/>
                    </a:ext>
                  </a:extLst>
                </p:cNvPr>
                <p:cNvPicPr/>
                <p:nvPr/>
              </p:nvPicPr>
              <p:blipFill>
                <a:blip r:embed="rId700"/>
                <a:stretch>
                  <a:fillRect/>
                </a:stretch>
              </p:blipFill>
              <p:spPr>
                <a:xfrm>
                  <a:off x="5717440" y="1001227"/>
                  <a:ext cx="1177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549" name="Freihand 548">
                  <a:extLst>
                    <a:ext uri="{FF2B5EF4-FFF2-40B4-BE49-F238E27FC236}">
                      <a16:creationId xmlns:a16="http://schemas.microsoft.com/office/drawing/2014/main" id="{82B21A5C-DEBF-422A-9D86-F0493C616B1E}"/>
                    </a:ext>
                  </a:extLst>
                </p14:cNvPr>
                <p14:cNvContentPartPr/>
                <p14:nvPr/>
              </p14:nvContentPartPr>
              <p14:xfrm>
                <a:off x="4653280" y="508733"/>
                <a:ext cx="689760" cy="115560"/>
              </p14:xfrm>
            </p:contentPart>
          </mc:Choice>
          <mc:Fallback>
            <p:pic>
              <p:nvPicPr>
                <p:cNvPr id="549" name="Freihand 548">
                  <a:extLst>
                    <a:ext uri="{FF2B5EF4-FFF2-40B4-BE49-F238E27FC236}">
                      <a16:creationId xmlns:a16="http://schemas.microsoft.com/office/drawing/2014/main" id="{82B21A5C-DEBF-422A-9D86-F0493C616B1E}"/>
                    </a:ext>
                  </a:extLst>
                </p:cNvPr>
                <p:cNvPicPr/>
                <p:nvPr/>
              </p:nvPicPr>
              <p:blipFill>
                <a:blip r:embed="rId702"/>
                <a:stretch>
                  <a:fillRect/>
                </a:stretch>
              </p:blipFill>
              <p:spPr>
                <a:xfrm>
                  <a:off x="4648960" y="504413"/>
                  <a:ext cx="698400" cy="124200"/>
                </a:xfrm>
                <a:prstGeom prst="rect">
                  <a:avLst/>
                </a:prstGeom>
              </p:spPr>
            </p:pic>
          </mc:Fallback>
        </mc:AlternateContent>
      </p:grpSp>
      <p:grpSp>
        <p:nvGrpSpPr>
          <p:cNvPr id="555" name="Gruppieren 554">
            <a:extLst>
              <a:ext uri="{FF2B5EF4-FFF2-40B4-BE49-F238E27FC236}">
                <a16:creationId xmlns:a16="http://schemas.microsoft.com/office/drawing/2014/main" id="{30DCCC03-430C-4161-AC7D-BB85AEC9DD94}"/>
              </a:ext>
            </a:extLst>
          </p:cNvPr>
          <p:cNvGrpSpPr/>
          <p:nvPr/>
        </p:nvGrpSpPr>
        <p:grpSpPr>
          <a:xfrm>
            <a:off x="10851040" y="3557573"/>
            <a:ext cx="1033200" cy="552600"/>
            <a:chOff x="10851040" y="3557573"/>
            <a:chExt cx="1033200" cy="552600"/>
          </a:xfrm>
        </p:grpSpPr>
        <mc:AlternateContent xmlns:mc="http://schemas.openxmlformats.org/markup-compatibility/2006">
          <mc:Choice xmlns:p14="http://schemas.microsoft.com/office/powerpoint/2010/main" Requires="p14">
            <p:contentPart p14:bwMode="auto" r:id="rId703">
              <p14:nvContentPartPr>
                <p14:cNvPr id="531" name="Freihand 530">
                  <a:extLst>
                    <a:ext uri="{FF2B5EF4-FFF2-40B4-BE49-F238E27FC236}">
                      <a16:creationId xmlns:a16="http://schemas.microsoft.com/office/drawing/2014/main" id="{1DAD05F3-6E77-4BBC-9E3E-3514418CDB45}"/>
                    </a:ext>
                  </a:extLst>
                </p14:cNvPr>
                <p14:cNvContentPartPr/>
                <p14:nvPr/>
              </p14:nvContentPartPr>
              <p14:xfrm>
                <a:off x="10866880" y="3732533"/>
                <a:ext cx="152640" cy="5400"/>
              </p14:xfrm>
            </p:contentPart>
          </mc:Choice>
          <mc:Fallback>
            <p:pic>
              <p:nvPicPr>
                <p:cNvPr id="531" name="Freihand 530">
                  <a:extLst>
                    <a:ext uri="{FF2B5EF4-FFF2-40B4-BE49-F238E27FC236}">
                      <a16:creationId xmlns:a16="http://schemas.microsoft.com/office/drawing/2014/main" id="{1DAD05F3-6E77-4BBC-9E3E-3514418CDB45}"/>
                    </a:ext>
                  </a:extLst>
                </p:cNvPr>
                <p:cNvPicPr/>
                <p:nvPr/>
              </p:nvPicPr>
              <p:blipFill>
                <a:blip r:embed="rId704"/>
                <a:stretch>
                  <a:fillRect/>
                </a:stretch>
              </p:blipFill>
              <p:spPr>
                <a:xfrm>
                  <a:off x="10862560" y="3728213"/>
                  <a:ext cx="1612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532" name="Freihand 531">
                  <a:extLst>
                    <a:ext uri="{FF2B5EF4-FFF2-40B4-BE49-F238E27FC236}">
                      <a16:creationId xmlns:a16="http://schemas.microsoft.com/office/drawing/2014/main" id="{60ED9917-E0FE-47EC-9698-217A6ADFCB1D}"/>
                    </a:ext>
                  </a:extLst>
                </p14:cNvPr>
                <p14:cNvContentPartPr/>
                <p14:nvPr/>
              </p14:nvContentPartPr>
              <p14:xfrm>
                <a:off x="10851400" y="3761333"/>
                <a:ext cx="182880" cy="183600"/>
              </p14:xfrm>
            </p:contentPart>
          </mc:Choice>
          <mc:Fallback>
            <p:pic>
              <p:nvPicPr>
                <p:cNvPr id="532" name="Freihand 531">
                  <a:extLst>
                    <a:ext uri="{FF2B5EF4-FFF2-40B4-BE49-F238E27FC236}">
                      <a16:creationId xmlns:a16="http://schemas.microsoft.com/office/drawing/2014/main" id="{60ED9917-E0FE-47EC-9698-217A6ADFCB1D}"/>
                    </a:ext>
                  </a:extLst>
                </p:cNvPr>
                <p:cNvPicPr/>
                <p:nvPr/>
              </p:nvPicPr>
              <p:blipFill>
                <a:blip r:embed="rId706"/>
                <a:stretch>
                  <a:fillRect/>
                </a:stretch>
              </p:blipFill>
              <p:spPr>
                <a:xfrm>
                  <a:off x="10847080" y="3757013"/>
                  <a:ext cx="1915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534" name="Freihand 533">
                  <a:extLst>
                    <a:ext uri="{FF2B5EF4-FFF2-40B4-BE49-F238E27FC236}">
                      <a16:creationId xmlns:a16="http://schemas.microsoft.com/office/drawing/2014/main" id="{6EE2078B-2248-4ED7-81A1-1ABE159CA334}"/>
                    </a:ext>
                  </a:extLst>
                </p14:cNvPr>
                <p14:cNvContentPartPr/>
                <p14:nvPr/>
              </p14:nvContentPartPr>
              <p14:xfrm>
                <a:off x="11067760" y="3807053"/>
                <a:ext cx="360" cy="360"/>
              </p14:xfrm>
            </p:contentPart>
          </mc:Choice>
          <mc:Fallback>
            <p:pic>
              <p:nvPicPr>
                <p:cNvPr id="534" name="Freihand 533">
                  <a:extLst>
                    <a:ext uri="{FF2B5EF4-FFF2-40B4-BE49-F238E27FC236}">
                      <a16:creationId xmlns:a16="http://schemas.microsoft.com/office/drawing/2014/main" id="{6EE2078B-2248-4ED7-81A1-1ABE159CA334}"/>
                    </a:ext>
                  </a:extLst>
                </p:cNvPr>
                <p:cNvPicPr/>
                <p:nvPr/>
              </p:nvPicPr>
              <p:blipFill>
                <a:blip r:embed="rId169"/>
                <a:stretch>
                  <a:fillRect/>
                </a:stretch>
              </p:blipFill>
              <p:spPr>
                <a:xfrm>
                  <a:off x="11063440" y="380273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535" name="Freihand 534">
                  <a:extLst>
                    <a:ext uri="{FF2B5EF4-FFF2-40B4-BE49-F238E27FC236}">
                      <a16:creationId xmlns:a16="http://schemas.microsoft.com/office/drawing/2014/main" id="{445BC131-CB41-4DEA-9A16-A73BCBF25311}"/>
                    </a:ext>
                  </a:extLst>
                </p14:cNvPr>
                <p14:cNvContentPartPr/>
                <p14:nvPr/>
              </p14:nvContentPartPr>
              <p14:xfrm>
                <a:off x="11050120" y="3719573"/>
                <a:ext cx="102240" cy="155160"/>
              </p14:xfrm>
            </p:contentPart>
          </mc:Choice>
          <mc:Fallback>
            <p:pic>
              <p:nvPicPr>
                <p:cNvPr id="535" name="Freihand 534">
                  <a:extLst>
                    <a:ext uri="{FF2B5EF4-FFF2-40B4-BE49-F238E27FC236}">
                      <a16:creationId xmlns:a16="http://schemas.microsoft.com/office/drawing/2014/main" id="{445BC131-CB41-4DEA-9A16-A73BCBF25311}"/>
                    </a:ext>
                  </a:extLst>
                </p:cNvPr>
                <p:cNvPicPr/>
                <p:nvPr/>
              </p:nvPicPr>
              <p:blipFill>
                <a:blip r:embed="rId709"/>
                <a:stretch>
                  <a:fillRect/>
                </a:stretch>
              </p:blipFill>
              <p:spPr>
                <a:xfrm>
                  <a:off x="11045800" y="3715253"/>
                  <a:ext cx="1108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536" name="Freihand 535">
                  <a:extLst>
                    <a:ext uri="{FF2B5EF4-FFF2-40B4-BE49-F238E27FC236}">
                      <a16:creationId xmlns:a16="http://schemas.microsoft.com/office/drawing/2014/main" id="{41931A79-6CAE-4E06-83DA-772169D1A3D1}"/>
                    </a:ext>
                  </a:extLst>
                </p14:cNvPr>
                <p14:cNvContentPartPr/>
                <p14:nvPr/>
              </p14:nvContentPartPr>
              <p14:xfrm>
                <a:off x="11065240" y="3781133"/>
                <a:ext cx="70560" cy="58320"/>
              </p14:xfrm>
            </p:contentPart>
          </mc:Choice>
          <mc:Fallback>
            <p:pic>
              <p:nvPicPr>
                <p:cNvPr id="536" name="Freihand 535">
                  <a:extLst>
                    <a:ext uri="{FF2B5EF4-FFF2-40B4-BE49-F238E27FC236}">
                      <a16:creationId xmlns:a16="http://schemas.microsoft.com/office/drawing/2014/main" id="{41931A79-6CAE-4E06-83DA-772169D1A3D1}"/>
                    </a:ext>
                  </a:extLst>
                </p:cNvPr>
                <p:cNvPicPr/>
                <p:nvPr/>
              </p:nvPicPr>
              <p:blipFill>
                <a:blip r:embed="rId711"/>
                <a:stretch>
                  <a:fillRect/>
                </a:stretch>
              </p:blipFill>
              <p:spPr>
                <a:xfrm>
                  <a:off x="11060920" y="3776813"/>
                  <a:ext cx="792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537" name="Freihand 536">
                  <a:extLst>
                    <a:ext uri="{FF2B5EF4-FFF2-40B4-BE49-F238E27FC236}">
                      <a16:creationId xmlns:a16="http://schemas.microsoft.com/office/drawing/2014/main" id="{A34064C8-28D9-48E5-AF13-6229300FEB3E}"/>
                    </a:ext>
                  </a:extLst>
                </p14:cNvPr>
                <p14:cNvContentPartPr/>
                <p14:nvPr/>
              </p14:nvContentPartPr>
              <p14:xfrm>
                <a:off x="11175760" y="3823253"/>
                <a:ext cx="16200" cy="87120"/>
              </p14:xfrm>
            </p:contentPart>
          </mc:Choice>
          <mc:Fallback>
            <p:pic>
              <p:nvPicPr>
                <p:cNvPr id="537" name="Freihand 536">
                  <a:extLst>
                    <a:ext uri="{FF2B5EF4-FFF2-40B4-BE49-F238E27FC236}">
                      <a16:creationId xmlns:a16="http://schemas.microsoft.com/office/drawing/2014/main" id="{A34064C8-28D9-48E5-AF13-6229300FEB3E}"/>
                    </a:ext>
                  </a:extLst>
                </p:cNvPr>
                <p:cNvPicPr/>
                <p:nvPr/>
              </p:nvPicPr>
              <p:blipFill>
                <a:blip r:embed="rId713"/>
                <a:stretch>
                  <a:fillRect/>
                </a:stretch>
              </p:blipFill>
              <p:spPr>
                <a:xfrm>
                  <a:off x="11171440" y="3818933"/>
                  <a:ext cx="248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538" name="Freihand 537">
                  <a:extLst>
                    <a:ext uri="{FF2B5EF4-FFF2-40B4-BE49-F238E27FC236}">
                      <a16:creationId xmlns:a16="http://schemas.microsoft.com/office/drawing/2014/main" id="{2E4A5D85-59A4-4FD2-AEF1-658415E83B1C}"/>
                    </a:ext>
                  </a:extLst>
                </p14:cNvPr>
                <p14:cNvContentPartPr/>
                <p14:nvPr/>
              </p14:nvContentPartPr>
              <p14:xfrm>
                <a:off x="11199880" y="3764573"/>
                <a:ext cx="2160" cy="11880"/>
              </p14:xfrm>
            </p:contentPart>
          </mc:Choice>
          <mc:Fallback>
            <p:pic>
              <p:nvPicPr>
                <p:cNvPr id="538" name="Freihand 537">
                  <a:extLst>
                    <a:ext uri="{FF2B5EF4-FFF2-40B4-BE49-F238E27FC236}">
                      <a16:creationId xmlns:a16="http://schemas.microsoft.com/office/drawing/2014/main" id="{2E4A5D85-59A4-4FD2-AEF1-658415E83B1C}"/>
                    </a:ext>
                  </a:extLst>
                </p:cNvPr>
                <p:cNvPicPr/>
                <p:nvPr/>
              </p:nvPicPr>
              <p:blipFill>
                <a:blip r:embed="rId715"/>
                <a:stretch>
                  <a:fillRect/>
                </a:stretch>
              </p:blipFill>
              <p:spPr>
                <a:xfrm>
                  <a:off x="11195560" y="3760253"/>
                  <a:ext cx="108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540" name="Freihand 539">
                  <a:extLst>
                    <a:ext uri="{FF2B5EF4-FFF2-40B4-BE49-F238E27FC236}">
                      <a16:creationId xmlns:a16="http://schemas.microsoft.com/office/drawing/2014/main" id="{EE3ADDA0-AC0E-457E-9394-483FCBF311A9}"/>
                    </a:ext>
                  </a:extLst>
                </p14:cNvPr>
                <p14:cNvContentPartPr/>
                <p14:nvPr/>
              </p14:nvContentPartPr>
              <p14:xfrm>
                <a:off x="10851040" y="4043933"/>
                <a:ext cx="15120" cy="66240"/>
              </p14:xfrm>
            </p:contentPart>
          </mc:Choice>
          <mc:Fallback>
            <p:pic>
              <p:nvPicPr>
                <p:cNvPr id="540" name="Freihand 539">
                  <a:extLst>
                    <a:ext uri="{FF2B5EF4-FFF2-40B4-BE49-F238E27FC236}">
                      <a16:creationId xmlns:a16="http://schemas.microsoft.com/office/drawing/2014/main" id="{EE3ADDA0-AC0E-457E-9394-483FCBF311A9}"/>
                    </a:ext>
                  </a:extLst>
                </p:cNvPr>
                <p:cNvPicPr/>
                <p:nvPr/>
              </p:nvPicPr>
              <p:blipFill>
                <a:blip r:embed="rId717"/>
                <a:stretch>
                  <a:fillRect/>
                </a:stretch>
              </p:blipFill>
              <p:spPr>
                <a:xfrm>
                  <a:off x="10846720" y="4039613"/>
                  <a:ext cx="237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541" name="Freihand 540">
                  <a:extLst>
                    <a:ext uri="{FF2B5EF4-FFF2-40B4-BE49-F238E27FC236}">
                      <a16:creationId xmlns:a16="http://schemas.microsoft.com/office/drawing/2014/main" id="{D37D0D16-2805-4E9E-B3CB-A4305CF88704}"/>
                    </a:ext>
                  </a:extLst>
                </p14:cNvPr>
                <p14:cNvContentPartPr/>
                <p14:nvPr/>
              </p14:nvContentPartPr>
              <p14:xfrm>
                <a:off x="10864720" y="3971573"/>
                <a:ext cx="9000" cy="4680"/>
              </p14:xfrm>
            </p:contentPart>
          </mc:Choice>
          <mc:Fallback>
            <p:pic>
              <p:nvPicPr>
                <p:cNvPr id="541" name="Freihand 540">
                  <a:extLst>
                    <a:ext uri="{FF2B5EF4-FFF2-40B4-BE49-F238E27FC236}">
                      <a16:creationId xmlns:a16="http://schemas.microsoft.com/office/drawing/2014/main" id="{D37D0D16-2805-4E9E-B3CB-A4305CF88704}"/>
                    </a:ext>
                  </a:extLst>
                </p:cNvPr>
                <p:cNvPicPr/>
                <p:nvPr/>
              </p:nvPicPr>
              <p:blipFill>
                <a:blip r:embed="rId719"/>
                <a:stretch>
                  <a:fillRect/>
                </a:stretch>
              </p:blipFill>
              <p:spPr>
                <a:xfrm>
                  <a:off x="10860400" y="3967253"/>
                  <a:ext cx="176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542" name="Freihand 541">
                  <a:extLst>
                    <a:ext uri="{FF2B5EF4-FFF2-40B4-BE49-F238E27FC236}">
                      <a16:creationId xmlns:a16="http://schemas.microsoft.com/office/drawing/2014/main" id="{DDF111EB-1377-4439-A6C5-4DC10F90EB2D}"/>
                    </a:ext>
                  </a:extLst>
                </p14:cNvPr>
                <p14:cNvContentPartPr/>
                <p14:nvPr/>
              </p14:nvContentPartPr>
              <p14:xfrm>
                <a:off x="10919080" y="4020893"/>
                <a:ext cx="44640" cy="58680"/>
              </p14:xfrm>
            </p:contentPart>
          </mc:Choice>
          <mc:Fallback>
            <p:pic>
              <p:nvPicPr>
                <p:cNvPr id="542" name="Freihand 541">
                  <a:extLst>
                    <a:ext uri="{FF2B5EF4-FFF2-40B4-BE49-F238E27FC236}">
                      <a16:creationId xmlns:a16="http://schemas.microsoft.com/office/drawing/2014/main" id="{DDF111EB-1377-4439-A6C5-4DC10F90EB2D}"/>
                    </a:ext>
                  </a:extLst>
                </p:cNvPr>
                <p:cNvPicPr/>
                <p:nvPr/>
              </p:nvPicPr>
              <p:blipFill>
                <a:blip r:embed="rId721"/>
                <a:stretch>
                  <a:fillRect/>
                </a:stretch>
              </p:blipFill>
              <p:spPr>
                <a:xfrm>
                  <a:off x="10914760" y="4016573"/>
                  <a:ext cx="532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543" name="Freihand 542">
                  <a:extLst>
                    <a:ext uri="{FF2B5EF4-FFF2-40B4-BE49-F238E27FC236}">
                      <a16:creationId xmlns:a16="http://schemas.microsoft.com/office/drawing/2014/main" id="{D2B5B906-BF5A-4C45-8BC6-2D61CB7F002D}"/>
                    </a:ext>
                  </a:extLst>
                </p14:cNvPr>
                <p14:cNvContentPartPr/>
                <p14:nvPr/>
              </p14:nvContentPartPr>
              <p14:xfrm>
                <a:off x="11004400" y="3989213"/>
                <a:ext cx="47520" cy="82800"/>
              </p14:xfrm>
            </p:contentPart>
          </mc:Choice>
          <mc:Fallback>
            <p:pic>
              <p:nvPicPr>
                <p:cNvPr id="543" name="Freihand 542">
                  <a:extLst>
                    <a:ext uri="{FF2B5EF4-FFF2-40B4-BE49-F238E27FC236}">
                      <a16:creationId xmlns:a16="http://schemas.microsoft.com/office/drawing/2014/main" id="{D2B5B906-BF5A-4C45-8BC6-2D61CB7F002D}"/>
                    </a:ext>
                  </a:extLst>
                </p:cNvPr>
                <p:cNvPicPr/>
                <p:nvPr/>
              </p:nvPicPr>
              <p:blipFill>
                <a:blip r:embed="rId723"/>
                <a:stretch>
                  <a:fillRect/>
                </a:stretch>
              </p:blipFill>
              <p:spPr>
                <a:xfrm>
                  <a:off x="11000080" y="3984893"/>
                  <a:ext cx="561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544" name="Freihand 543">
                  <a:extLst>
                    <a:ext uri="{FF2B5EF4-FFF2-40B4-BE49-F238E27FC236}">
                      <a16:creationId xmlns:a16="http://schemas.microsoft.com/office/drawing/2014/main" id="{9FE1DA35-5EEB-4DBB-B343-756111609661}"/>
                    </a:ext>
                  </a:extLst>
                </p14:cNvPr>
                <p14:cNvContentPartPr/>
                <p14:nvPr/>
              </p14:nvContentPartPr>
              <p14:xfrm>
                <a:off x="10887760" y="3557573"/>
                <a:ext cx="89280" cy="95760"/>
              </p14:xfrm>
            </p:contentPart>
          </mc:Choice>
          <mc:Fallback>
            <p:pic>
              <p:nvPicPr>
                <p:cNvPr id="544" name="Freihand 543">
                  <a:extLst>
                    <a:ext uri="{FF2B5EF4-FFF2-40B4-BE49-F238E27FC236}">
                      <a16:creationId xmlns:a16="http://schemas.microsoft.com/office/drawing/2014/main" id="{9FE1DA35-5EEB-4DBB-B343-756111609661}"/>
                    </a:ext>
                  </a:extLst>
                </p:cNvPr>
                <p:cNvPicPr/>
                <p:nvPr/>
              </p:nvPicPr>
              <p:blipFill>
                <a:blip r:embed="rId725"/>
                <a:stretch>
                  <a:fillRect/>
                </a:stretch>
              </p:blipFill>
              <p:spPr>
                <a:xfrm>
                  <a:off x="10883440" y="3553253"/>
                  <a:ext cx="979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546" name="Freihand 545">
                  <a:extLst>
                    <a:ext uri="{FF2B5EF4-FFF2-40B4-BE49-F238E27FC236}">
                      <a16:creationId xmlns:a16="http://schemas.microsoft.com/office/drawing/2014/main" id="{05738773-6E3B-4C61-8C37-339F150F8FAD}"/>
                    </a:ext>
                  </a:extLst>
                </p14:cNvPr>
                <p14:cNvContentPartPr/>
                <p14:nvPr/>
              </p14:nvContentPartPr>
              <p14:xfrm>
                <a:off x="11272960" y="3759893"/>
                <a:ext cx="166680" cy="18720"/>
              </p14:xfrm>
            </p:contentPart>
          </mc:Choice>
          <mc:Fallback>
            <p:pic>
              <p:nvPicPr>
                <p:cNvPr id="546" name="Freihand 545">
                  <a:extLst>
                    <a:ext uri="{FF2B5EF4-FFF2-40B4-BE49-F238E27FC236}">
                      <a16:creationId xmlns:a16="http://schemas.microsoft.com/office/drawing/2014/main" id="{05738773-6E3B-4C61-8C37-339F150F8FAD}"/>
                    </a:ext>
                  </a:extLst>
                </p:cNvPr>
                <p:cNvPicPr/>
                <p:nvPr/>
              </p:nvPicPr>
              <p:blipFill>
                <a:blip r:embed="rId727"/>
                <a:stretch>
                  <a:fillRect/>
                </a:stretch>
              </p:blipFill>
              <p:spPr>
                <a:xfrm>
                  <a:off x="11268640" y="3755573"/>
                  <a:ext cx="1753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547" name="Freihand 546">
                  <a:extLst>
                    <a:ext uri="{FF2B5EF4-FFF2-40B4-BE49-F238E27FC236}">
                      <a16:creationId xmlns:a16="http://schemas.microsoft.com/office/drawing/2014/main" id="{77BFDB37-AD9B-4601-9857-BF742E30D93E}"/>
                    </a:ext>
                  </a:extLst>
                </p14:cNvPr>
                <p14:cNvContentPartPr/>
                <p14:nvPr/>
              </p14:nvContentPartPr>
              <p14:xfrm>
                <a:off x="11292760" y="3824333"/>
                <a:ext cx="109440" cy="10800"/>
              </p14:xfrm>
            </p:contentPart>
          </mc:Choice>
          <mc:Fallback>
            <p:pic>
              <p:nvPicPr>
                <p:cNvPr id="547" name="Freihand 546">
                  <a:extLst>
                    <a:ext uri="{FF2B5EF4-FFF2-40B4-BE49-F238E27FC236}">
                      <a16:creationId xmlns:a16="http://schemas.microsoft.com/office/drawing/2014/main" id="{77BFDB37-AD9B-4601-9857-BF742E30D93E}"/>
                    </a:ext>
                  </a:extLst>
                </p:cNvPr>
                <p:cNvPicPr/>
                <p:nvPr/>
              </p:nvPicPr>
              <p:blipFill>
                <a:blip r:embed="rId729"/>
                <a:stretch>
                  <a:fillRect/>
                </a:stretch>
              </p:blipFill>
              <p:spPr>
                <a:xfrm>
                  <a:off x="11288440" y="3820013"/>
                  <a:ext cx="1180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551" name="Freihand 550">
                  <a:extLst>
                    <a:ext uri="{FF2B5EF4-FFF2-40B4-BE49-F238E27FC236}">
                      <a16:creationId xmlns:a16="http://schemas.microsoft.com/office/drawing/2014/main" id="{7080500F-05E7-4B7D-A95D-FDEB82399224}"/>
                    </a:ext>
                  </a:extLst>
                </p14:cNvPr>
                <p14:cNvContentPartPr/>
                <p14:nvPr/>
              </p14:nvContentPartPr>
              <p14:xfrm>
                <a:off x="11522080" y="3753413"/>
                <a:ext cx="90000" cy="86400"/>
              </p14:xfrm>
            </p:contentPart>
          </mc:Choice>
          <mc:Fallback>
            <p:pic>
              <p:nvPicPr>
                <p:cNvPr id="551" name="Freihand 550">
                  <a:extLst>
                    <a:ext uri="{FF2B5EF4-FFF2-40B4-BE49-F238E27FC236}">
                      <a16:creationId xmlns:a16="http://schemas.microsoft.com/office/drawing/2014/main" id="{7080500F-05E7-4B7D-A95D-FDEB82399224}"/>
                    </a:ext>
                  </a:extLst>
                </p:cNvPr>
                <p:cNvPicPr/>
                <p:nvPr/>
              </p:nvPicPr>
              <p:blipFill>
                <a:blip r:embed="rId731"/>
                <a:stretch>
                  <a:fillRect/>
                </a:stretch>
              </p:blipFill>
              <p:spPr>
                <a:xfrm>
                  <a:off x="11517760" y="3749093"/>
                  <a:ext cx="986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552" name="Freihand 551">
                  <a:extLst>
                    <a:ext uri="{FF2B5EF4-FFF2-40B4-BE49-F238E27FC236}">
                      <a16:creationId xmlns:a16="http://schemas.microsoft.com/office/drawing/2014/main" id="{19C25190-68EF-465E-AE3B-D5894D77C248}"/>
                    </a:ext>
                  </a:extLst>
                </p14:cNvPr>
                <p14:cNvContentPartPr/>
                <p14:nvPr/>
              </p14:nvContentPartPr>
              <p14:xfrm>
                <a:off x="11721160" y="3755933"/>
                <a:ext cx="96480" cy="90000"/>
              </p14:xfrm>
            </p:contentPart>
          </mc:Choice>
          <mc:Fallback>
            <p:pic>
              <p:nvPicPr>
                <p:cNvPr id="552" name="Freihand 551">
                  <a:extLst>
                    <a:ext uri="{FF2B5EF4-FFF2-40B4-BE49-F238E27FC236}">
                      <a16:creationId xmlns:a16="http://schemas.microsoft.com/office/drawing/2014/main" id="{19C25190-68EF-465E-AE3B-D5894D77C248}"/>
                    </a:ext>
                  </a:extLst>
                </p:cNvPr>
                <p:cNvPicPr/>
                <p:nvPr/>
              </p:nvPicPr>
              <p:blipFill>
                <a:blip r:embed="rId733"/>
                <a:stretch>
                  <a:fillRect/>
                </a:stretch>
              </p:blipFill>
              <p:spPr>
                <a:xfrm>
                  <a:off x="11716840" y="3751613"/>
                  <a:ext cx="1051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553" name="Freihand 552">
                  <a:extLst>
                    <a:ext uri="{FF2B5EF4-FFF2-40B4-BE49-F238E27FC236}">
                      <a16:creationId xmlns:a16="http://schemas.microsoft.com/office/drawing/2014/main" id="{BB810190-5547-4635-B04A-3E7FCC21E449}"/>
                    </a:ext>
                  </a:extLst>
                </p14:cNvPr>
                <p14:cNvContentPartPr/>
                <p14:nvPr/>
              </p14:nvContentPartPr>
              <p14:xfrm>
                <a:off x="11701360" y="3765293"/>
                <a:ext cx="118440" cy="59760"/>
              </p14:xfrm>
            </p:contentPart>
          </mc:Choice>
          <mc:Fallback>
            <p:pic>
              <p:nvPicPr>
                <p:cNvPr id="553" name="Freihand 552">
                  <a:extLst>
                    <a:ext uri="{FF2B5EF4-FFF2-40B4-BE49-F238E27FC236}">
                      <a16:creationId xmlns:a16="http://schemas.microsoft.com/office/drawing/2014/main" id="{BB810190-5547-4635-B04A-3E7FCC21E449}"/>
                    </a:ext>
                  </a:extLst>
                </p:cNvPr>
                <p:cNvPicPr/>
                <p:nvPr/>
              </p:nvPicPr>
              <p:blipFill>
                <a:blip r:embed="rId735"/>
                <a:stretch>
                  <a:fillRect/>
                </a:stretch>
              </p:blipFill>
              <p:spPr>
                <a:xfrm>
                  <a:off x="11697040" y="3760973"/>
                  <a:ext cx="1270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554" name="Freihand 553">
                  <a:extLst>
                    <a:ext uri="{FF2B5EF4-FFF2-40B4-BE49-F238E27FC236}">
                      <a16:creationId xmlns:a16="http://schemas.microsoft.com/office/drawing/2014/main" id="{3ECC209C-D695-4350-BA3F-7EBEE5D96932}"/>
                    </a:ext>
                  </a:extLst>
                </p14:cNvPr>
                <p14:cNvContentPartPr/>
                <p14:nvPr/>
              </p14:nvContentPartPr>
              <p14:xfrm>
                <a:off x="11682280" y="3683213"/>
                <a:ext cx="201960" cy="7200"/>
              </p14:xfrm>
            </p:contentPart>
          </mc:Choice>
          <mc:Fallback>
            <p:pic>
              <p:nvPicPr>
                <p:cNvPr id="554" name="Freihand 553">
                  <a:extLst>
                    <a:ext uri="{FF2B5EF4-FFF2-40B4-BE49-F238E27FC236}">
                      <a16:creationId xmlns:a16="http://schemas.microsoft.com/office/drawing/2014/main" id="{3ECC209C-D695-4350-BA3F-7EBEE5D96932}"/>
                    </a:ext>
                  </a:extLst>
                </p:cNvPr>
                <p:cNvPicPr/>
                <p:nvPr/>
              </p:nvPicPr>
              <p:blipFill>
                <a:blip r:embed="rId737"/>
                <a:stretch>
                  <a:fillRect/>
                </a:stretch>
              </p:blipFill>
              <p:spPr>
                <a:xfrm>
                  <a:off x="11677960" y="3678893"/>
                  <a:ext cx="210600" cy="15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38">
            <p14:nvContentPartPr>
              <p14:cNvPr id="556" name="Freihand 555">
                <a:extLst>
                  <a:ext uri="{FF2B5EF4-FFF2-40B4-BE49-F238E27FC236}">
                    <a16:creationId xmlns:a16="http://schemas.microsoft.com/office/drawing/2014/main" id="{8C9825FB-0F41-4C7F-B6CE-FB26578F8F52}"/>
                  </a:ext>
                </a:extLst>
              </p14:cNvPr>
              <p14:cNvContentPartPr/>
              <p14:nvPr/>
            </p14:nvContentPartPr>
            <p14:xfrm>
              <a:off x="8360200" y="4806413"/>
              <a:ext cx="535680" cy="109080"/>
            </p14:xfrm>
          </p:contentPart>
        </mc:Choice>
        <mc:Fallback>
          <p:pic>
            <p:nvPicPr>
              <p:cNvPr id="556" name="Freihand 555">
                <a:extLst>
                  <a:ext uri="{FF2B5EF4-FFF2-40B4-BE49-F238E27FC236}">
                    <a16:creationId xmlns:a16="http://schemas.microsoft.com/office/drawing/2014/main" id="{8C9825FB-0F41-4C7F-B6CE-FB26578F8F52}"/>
                  </a:ext>
                </a:extLst>
              </p:cNvPr>
              <p:cNvPicPr/>
              <p:nvPr/>
            </p:nvPicPr>
            <p:blipFill>
              <a:blip r:embed="rId739"/>
              <a:stretch>
                <a:fillRect/>
              </a:stretch>
            </p:blipFill>
            <p:spPr>
              <a:xfrm>
                <a:off x="8355880" y="4802093"/>
                <a:ext cx="5443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568" name="Freihand 567">
                <a:extLst>
                  <a:ext uri="{FF2B5EF4-FFF2-40B4-BE49-F238E27FC236}">
                    <a16:creationId xmlns:a16="http://schemas.microsoft.com/office/drawing/2014/main" id="{3F4793DF-30EC-4879-9771-3E5BDDB1E48C}"/>
                  </a:ext>
                </a:extLst>
              </p14:cNvPr>
              <p14:cNvContentPartPr/>
              <p14:nvPr/>
            </p14:nvContentPartPr>
            <p14:xfrm>
              <a:off x="8390800" y="5101613"/>
              <a:ext cx="608040" cy="80640"/>
            </p14:xfrm>
          </p:contentPart>
        </mc:Choice>
        <mc:Fallback>
          <p:pic>
            <p:nvPicPr>
              <p:cNvPr id="568" name="Freihand 567">
                <a:extLst>
                  <a:ext uri="{FF2B5EF4-FFF2-40B4-BE49-F238E27FC236}">
                    <a16:creationId xmlns:a16="http://schemas.microsoft.com/office/drawing/2014/main" id="{3F4793DF-30EC-4879-9771-3E5BDDB1E48C}"/>
                  </a:ext>
                </a:extLst>
              </p:cNvPr>
              <p:cNvPicPr/>
              <p:nvPr/>
            </p:nvPicPr>
            <p:blipFill>
              <a:blip r:embed="rId741"/>
              <a:stretch>
                <a:fillRect/>
              </a:stretch>
            </p:blipFill>
            <p:spPr>
              <a:xfrm>
                <a:off x="8386480" y="5097293"/>
                <a:ext cx="616680" cy="89280"/>
              </a:xfrm>
              <a:prstGeom prst="rect">
                <a:avLst/>
              </a:prstGeom>
            </p:spPr>
          </p:pic>
        </mc:Fallback>
      </mc:AlternateContent>
      <p:grpSp>
        <p:nvGrpSpPr>
          <p:cNvPr id="570" name="Gruppieren 569">
            <a:extLst>
              <a:ext uri="{FF2B5EF4-FFF2-40B4-BE49-F238E27FC236}">
                <a16:creationId xmlns:a16="http://schemas.microsoft.com/office/drawing/2014/main" id="{9444334B-FDC8-446D-A76A-BA9E0479AABF}"/>
              </a:ext>
            </a:extLst>
          </p:cNvPr>
          <p:cNvGrpSpPr/>
          <p:nvPr/>
        </p:nvGrpSpPr>
        <p:grpSpPr>
          <a:xfrm>
            <a:off x="9226360" y="4411493"/>
            <a:ext cx="848520" cy="279720"/>
            <a:chOff x="9226360" y="4411493"/>
            <a:chExt cx="848520" cy="279720"/>
          </a:xfrm>
        </p:grpSpPr>
        <mc:AlternateContent xmlns:mc="http://schemas.openxmlformats.org/markup-compatibility/2006">
          <mc:Choice xmlns:p14="http://schemas.microsoft.com/office/powerpoint/2010/main" Requires="p14">
            <p:contentPart p14:bwMode="auto" r:id="rId742">
              <p14:nvContentPartPr>
                <p14:cNvPr id="513" name="Freihand 512">
                  <a:extLst>
                    <a:ext uri="{FF2B5EF4-FFF2-40B4-BE49-F238E27FC236}">
                      <a16:creationId xmlns:a16="http://schemas.microsoft.com/office/drawing/2014/main" id="{198B00A9-28B0-4438-A3A6-719D36CB07D5}"/>
                    </a:ext>
                  </a:extLst>
                </p14:cNvPr>
                <p14:cNvContentPartPr/>
                <p14:nvPr/>
              </p14:nvContentPartPr>
              <p14:xfrm>
                <a:off x="9226360" y="4594733"/>
                <a:ext cx="98280" cy="18720"/>
              </p14:xfrm>
            </p:contentPart>
          </mc:Choice>
          <mc:Fallback>
            <p:pic>
              <p:nvPicPr>
                <p:cNvPr id="513" name="Freihand 512">
                  <a:extLst>
                    <a:ext uri="{FF2B5EF4-FFF2-40B4-BE49-F238E27FC236}">
                      <a16:creationId xmlns:a16="http://schemas.microsoft.com/office/drawing/2014/main" id="{198B00A9-28B0-4438-A3A6-719D36CB07D5}"/>
                    </a:ext>
                  </a:extLst>
                </p:cNvPr>
                <p:cNvPicPr/>
                <p:nvPr/>
              </p:nvPicPr>
              <p:blipFill>
                <a:blip r:embed="rId743"/>
                <a:stretch>
                  <a:fillRect/>
                </a:stretch>
              </p:blipFill>
              <p:spPr>
                <a:xfrm>
                  <a:off x="9222040" y="4590413"/>
                  <a:ext cx="1069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514" name="Freihand 513">
                  <a:extLst>
                    <a:ext uri="{FF2B5EF4-FFF2-40B4-BE49-F238E27FC236}">
                      <a16:creationId xmlns:a16="http://schemas.microsoft.com/office/drawing/2014/main" id="{0C3E9A60-8BD1-480D-B821-A55178B7FF43}"/>
                    </a:ext>
                  </a:extLst>
                </p14:cNvPr>
                <p14:cNvContentPartPr/>
                <p14:nvPr/>
              </p14:nvContentPartPr>
              <p14:xfrm>
                <a:off x="9465760" y="4548293"/>
                <a:ext cx="100080" cy="90720"/>
              </p14:xfrm>
            </p:contentPart>
          </mc:Choice>
          <mc:Fallback>
            <p:pic>
              <p:nvPicPr>
                <p:cNvPr id="514" name="Freihand 513">
                  <a:extLst>
                    <a:ext uri="{FF2B5EF4-FFF2-40B4-BE49-F238E27FC236}">
                      <a16:creationId xmlns:a16="http://schemas.microsoft.com/office/drawing/2014/main" id="{0C3E9A60-8BD1-480D-B821-A55178B7FF43}"/>
                    </a:ext>
                  </a:extLst>
                </p:cNvPr>
                <p:cNvPicPr/>
                <p:nvPr/>
              </p:nvPicPr>
              <p:blipFill>
                <a:blip r:embed="rId745"/>
                <a:stretch>
                  <a:fillRect/>
                </a:stretch>
              </p:blipFill>
              <p:spPr>
                <a:xfrm>
                  <a:off x="9461440" y="4543973"/>
                  <a:ext cx="1087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515" name="Freihand 514">
                  <a:extLst>
                    <a:ext uri="{FF2B5EF4-FFF2-40B4-BE49-F238E27FC236}">
                      <a16:creationId xmlns:a16="http://schemas.microsoft.com/office/drawing/2014/main" id="{31A9237F-A971-4C3B-8231-37087825D75B}"/>
                    </a:ext>
                  </a:extLst>
                </p14:cNvPr>
                <p14:cNvContentPartPr/>
                <p14:nvPr/>
              </p14:nvContentPartPr>
              <p14:xfrm>
                <a:off x="9625240" y="4474853"/>
                <a:ext cx="54000" cy="167400"/>
              </p14:xfrm>
            </p:contentPart>
          </mc:Choice>
          <mc:Fallback>
            <p:pic>
              <p:nvPicPr>
                <p:cNvPr id="515" name="Freihand 514">
                  <a:extLst>
                    <a:ext uri="{FF2B5EF4-FFF2-40B4-BE49-F238E27FC236}">
                      <a16:creationId xmlns:a16="http://schemas.microsoft.com/office/drawing/2014/main" id="{31A9237F-A971-4C3B-8231-37087825D75B}"/>
                    </a:ext>
                  </a:extLst>
                </p:cNvPr>
                <p:cNvPicPr/>
                <p:nvPr/>
              </p:nvPicPr>
              <p:blipFill>
                <a:blip r:embed="rId747"/>
                <a:stretch>
                  <a:fillRect/>
                </a:stretch>
              </p:blipFill>
              <p:spPr>
                <a:xfrm>
                  <a:off x="9620920" y="4470533"/>
                  <a:ext cx="626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516" name="Freihand 515">
                  <a:extLst>
                    <a:ext uri="{FF2B5EF4-FFF2-40B4-BE49-F238E27FC236}">
                      <a16:creationId xmlns:a16="http://schemas.microsoft.com/office/drawing/2014/main" id="{C56F1302-3BB9-43E4-98C0-36BD4A215BD7}"/>
                    </a:ext>
                  </a:extLst>
                </p14:cNvPr>
                <p14:cNvContentPartPr/>
                <p14:nvPr/>
              </p14:nvContentPartPr>
              <p14:xfrm>
                <a:off x="9723880" y="4521653"/>
                <a:ext cx="92160" cy="84240"/>
              </p14:xfrm>
            </p:contentPart>
          </mc:Choice>
          <mc:Fallback>
            <p:pic>
              <p:nvPicPr>
                <p:cNvPr id="516" name="Freihand 515">
                  <a:extLst>
                    <a:ext uri="{FF2B5EF4-FFF2-40B4-BE49-F238E27FC236}">
                      <a16:creationId xmlns:a16="http://schemas.microsoft.com/office/drawing/2014/main" id="{C56F1302-3BB9-43E4-98C0-36BD4A215BD7}"/>
                    </a:ext>
                  </a:extLst>
                </p:cNvPr>
                <p:cNvPicPr/>
                <p:nvPr/>
              </p:nvPicPr>
              <p:blipFill>
                <a:blip r:embed="rId749"/>
                <a:stretch>
                  <a:fillRect/>
                </a:stretch>
              </p:blipFill>
              <p:spPr>
                <a:xfrm>
                  <a:off x="9719560" y="4517333"/>
                  <a:ext cx="1008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517" name="Freihand 516">
                  <a:extLst>
                    <a:ext uri="{FF2B5EF4-FFF2-40B4-BE49-F238E27FC236}">
                      <a16:creationId xmlns:a16="http://schemas.microsoft.com/office/drawing/2014/main" id="{90C19C61-8E5D-409A-A2E8-8ABDBAA80131}"/>
                    </a:ext>
                  </a:extLst>
                </p14:cNvPr>
                <p14:cNvContentPartPr/>
                <p14:nvPr/>
              </p14:nvContentPartPr>
              <p14:xfrm>
                <a:off x="9861040" y="4517333"/>
                <a:ext cx="88200" cy="105120"/>
              </p14:xfrm>
            </p:contentPart>
          </mc:Choice>
          <mc:Fallback>
            <p:pic>
              <p:nvPicPr>
                <p:cNvPr id="517" name="Freihand 516">
                  <a:extLst>
                    <a:ext uri="{FF2B5EF4-FFF2-40B4-BE49-F238E27FC236}">
                      <a16:creationId xmlns:a16="http://schemas.microsoft.com/office/drawing/2014/main" id="{90C19C61-8E5D-409A-A2E8-8ABDBAA80131}"/>
                    </a:ext>
                  </a:extLst>
                </p:cNvPr>
                <p:cNvPicPr/>
                <p:nvPr/>
              </p:nvPicPr>
              <p:blipFill>
                <a:blip r:embed="rId751"/>
                <a:stretch>
                  <a:fillRect/>
                </a:stretch>
              </p:blipFill>
              <p:spPr>
                <a:xfrm>
                  <a:off x="9856720" y="4513013"/>
                  <a:ext cx="968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518" name="Freihand 517">
                  <a:extLst>
                    <a:ext uri="{FF2B5EF4-FFF2-40B4-BE49-F238E27FC236}">
                      <a16:creationId xmlns:a16="http://schemas.microsoft.com/office/drawing/2014/main" id="{7FE2C1F7-F517-4CA1-9B71-CAE650F3E236}"/>
                    </a:ext>
                  </a:extLst>
                </p14:cNvPr>
                <p14:cNvContentPartPr/>
                <p14:nvPr/>
              </p14:nvContentPartPr>
              <p14:xfrm>
                <a:off x="9870040" y="4538573"/>
                <a:ext cx="91080" cy="60480"/>
              </p14:xfrm>
            </p:contentPart>
          </mc:Choice>
          <mc:Fallback>
            <p:pic>
              <p:nvPicPr>
                <p:cNvPr id="518" name="Freihand 517">
                  <a:extLst>
                    <a:ext uri="{FF2B5EF4-FFF2-40B4-BE49-F238E27FC236}">
                      <a16:creationId xmlns:a16="http://schemas.microsoft.com/office/drawing/2014/main" id="{7FE2C1F7-F517-4CA1-9B71-CAE650F3E236}"/>
                    </a:ext>
                  </a:extLst>
                </p:cNvPr>
                <p:cNvPicPr/>
                <p:nvPr/>
              </p:nvPicPr>
              <p:blipFill>
                <a:blip r:embed="rId753"/>
                <a:stretch>
                  <a:fillRect/>
                </a:stretch>
              </p:blipFill>
              <p:spPr>
                <a:xfrm>
                  <a:off x="9865720" y="4534253"/>
                  <a:ext cx="997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519" name="Freihand 518">
                  <a:extLst>
                    <a:ext uri="{FF2B5EF4-FFF2-40B4-BE49-F238E27FC236}">
                      <a16:creationId xmlns:a16="http://schemas.microsoft.com/office/drawing/2014/main" id="{E46549C4-EF47-4044-8928-BF7678E310C3}"/>
                    </a:ext>
                  </a:extLst>
                </p14:cNvPr>
                <p14:cNvContentPartPr/>
                <p14:nvPr/>
              </p14:nvContentPartPr>
              <p14:xfrm>
                <a:off x="9840520" y="4454333"/>
                <a:ext cx="133920" cy="6840"/>
              </p14:xfrm>
            </p:contentPart>
          </mc:Choice>
          <mc:Fallback>
            <p:pic>
              <p:nvPicPr>
                <p:cNvPr id="519" name="Freihand 518">
                  <a:extLst>
                    <a:ext uri="{FF2B5EF4-FFF2-40B4-BE49-F238E27FC236}">
                      <a16:creationId xmlns:a16="http://schemas.microsoft.com/office/drawing/2014/main" id="{E46549C4-EF47-4044-8928-BF7678E310C3}"/>
                    </a:ext>
                  </a:extLst>
                </p:cNvPr>
                <p:cNvPicPr/>
                <p:nvPr/>
              </p:nvPicPr>
              <p:blipFill>
                <a:blip r:embed="rId755"/>
                <a:stretch>
                  <a:fillRect/>
                </a:stretch>
              </p:blipFill>
              <p:spPr>
                <a:xfrm>
                  <a:off x="9836200" y="4450013"/>
                  <a:ext cx="1425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520" name="Freihand 519">
                  <a:extLst>
                    <a:ext uri="{FF2B5EF4-FFF2-40B4-BE49-F238E27FC236}">
                      <a16:creationId xmlns:a16="http://schemas.microsoft.com/office/drawing/2014/main" id="{35C3A6C3-5B4E-408F-9254-B9781D7F1B22}"/>
                    </a:ext>
                  </a:extLst>
                </p14:cNvPr>
                <p14:cNvContentPartPr/>
                <p14:nvPr/>
              </p14:nvContentPartPr>
              <p14:xfrm>
                <a:off x="9944560" y="4411493"/>
                <a:ext cx="92880" cy="279720"/>
              </p14:xfrm>
            </p:contentPart>
          </mc:Choice>
          <mc:Fallback>
            <p:pic>
              <p:nvPicPr>
                <p:cNvPr id="520" name="Freihand 519">
                  <a:extLst>
                    <a:ext uri="{FF2B5EF4-FFF2-40B4-BE49-F238E27FC236}">
                      <a16:creationId xmlns:a16="http://schemas.microsoft.com/office/drawing/2014/main" id="{35C3A6C3-5B4E-408F-9254-B9781D7F1B22}"/>
                    </a:ext>
                  </a:extLst>
                </p:cNvPr>
                <p:cNvPicPr/>
                <p:nvPr/>
              </p:nvPicPr>
              <p:blipFill>
                <a:blip r:embed="rId757"/>
                <a:stretch>
                  <a:fillRect/>
                </a:stretch>
              </p:blipFill>
              <p:spPr>
                <a:xfrm>
                  <a:off x="9940240" y="4407173"/>
                  <a:ext cx="10152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569" name="Freihand 568">
                  <a:extLst>
                    <a:ext uri="{FF2B5EF4-FFF2-40B4-BE49-F238E27FC236}">
                      <a16:creationId xmlns:a16="http://schemas.microsoft.com/office/drawing/2014/main" id="{32CBA561-DD45-47E6-9EE9-91830EC63FBE}"/>
                    </a:ext>
                  </a:extLst>
                </p14:cNvPr>
                <p14:cNvContentPartPr/>
                <p14:nvPr/>
              </p14:nvContentPartPr>
              <p14:xfrm>
                <a:off x="9482680" y="4610213"/>
                <a:ext cx="592200" cy="77040"/>
              </p14:xfrm>
            </p:contentPart>
          </mc:Choice>
          <mc:Fallback>
            <p:pic>
              <p:nvPicPr>
                <p:cNvPr id="569" name="Freihand 568">
                  <a:extLst>
                    <a:ext uri="{FF2B5EF4-FFF2-40B4-BE49-F238E27FC236}">
                      <a16:creationId xmlns:a16="http://schemas.microsoft.com/office/drawing/2014/main" id="{32CBA561-DD45-47E6-9EE9-91830EC63FBE}"/>
                    </a:ext>
                  </a:extLst>
                </p:cNvPr>
                <p:cNvPicPr/>
                <p:nvPr/>
              </p:nvPicPr>
              <p:blipFill>
                <a:blip r:embed="rId759"/>
                <a:stretch>
                  <a:fillRect/>
                </a:stretch>
              </p:blipFill>
              <p:spPr>
                <a:xfrm>
                  <a:off x="9478360" y="4605893"/>
                  <a:ext cx="600840" cy="85680"/>
                </a:xfrm>
                <a:prstGeom prst="rect">
                  <a:avLst/>
                </a:prstGeom>
              </p:spPr>
            </p:pic>
          </mc:Fallback>
        </mc:AlternateContent>
      </p:grpSp>
      <p:grpSp>
        <p:nvGrpSpPr>
          <p:cNvPr id="573" name="Gruppieren 572">
            <a:extLst>
              <a:ext uri="{FF2B5EF4-FFF2-40B4-BE49-F238E27FC236}">
                <a16:creationId xmlns:a16="http://schemas.microsoft.com/office/drawing/2014/main" id="{83E793C0-2C5B-4057-8218-AE923C30C549}"/>
              </a:ext>
            </a:extLst>
          </p:cNvPr>
          <p:cNvGrpSpPr/>
          <p:nvPr/>
        </p:nvGrpSpPr>
        <p:grpSpPr>
          <a:xfrm>
            <a:off x="8254000" y="4789493"/>
            <a:ext cx="1765800" cy="469800"/>
            <a:chOff x="8254000" y="4789493"/>
            <a:chExt cx="1765800" cy="469800"/>
          </a:xfrm>
        </p:grpSpPr>
        <mc:AlternateContent xmlns:mc="http://schemas.openxmlformats.org/markup-compatibility/2006">
          <mc:Choice xmlns:p14="http://schemas.microsoft.com/office/powerpoint/2010/main" Requires="p14">
            <p:contentPart p14:bwMode="auto" r:id="rId760">
              <p14:nvContentPartPr>
                <p14:cNvPr id="528" name="Freihand 527">
                  <a:extLst>
                    <a:ext uri="{FF2B5EF4-FFF2-40B4-BE49-F238E27FC236}">
                      <a16:creationId xmlns:a16="http://schemas.microsoft.com/office/drawing/2014/main" id="{9F80A6CD-B851-46AC-9D50-840FE6DA4879}"/>
                    </a:ext>
                  </a:extLst>
                </p14:cNvPr>
                <p14:cNvContentPartPr/>
                <p14:nvPr/>
              </p14:nvContentPartPr>
              <p14:xfrm>
                <a:off x="8355880" y="4789493"/>
                <a:ext cx="252720" cy="107280"/>
              </p14:xfrm>
            </p:contentPart>
          </mc:Choice>
          <mc:Fallback>
            <p:pic>
              <p:nvPicPr>
                <p:cNvPr id="528" name="Freihand 527">
                  <a:extLst>
                    <a:ext uri="{FF2B5EF4-FFF2-40B4-BE49-F238E27FC236}">
                      <a16:creationId xmlns:a16="http://schemas.microsoft.com/office/drawing/2014/main" id="{9F80A6CD-B851-46AC-9D50-840FE6DA4879}"/>
                    </a:ext>
                  </a:extLst>
                </p:cNvPr>
                <p:cNvPicPr/>
                <p:nvPr/>
              </p:nvPicPr>
              <p:blipFill>
                <a:blip r:embed="rId761"/>
                <a:stretch>
                  <a:fillRect/>
                </a:stretch>
              </p:blipFill>
              <p:spPr>
                <a:xfrm>
                  <a:off x="8351560" y="4785173"/>
                  <a:ext cx="2613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529" name="Freihand 528">
                  <a:extLst>
                    <a:ext uri="{FF2B5EF4-FFF2-40B4-BE49-F238E27FC236}">
                      <a16:creationId xmlns:a16="http://schemas.microsoft.com/office/drawing/2014/main" id="{82E5A839-7596-4669-B9FD-89FBBEADFE9F}"/>
                    </a:ext>
                  </a:extLst>
                </p14:cNvPr>
                <p14:cNvContentPartPr/>
                <p14:nvPr/>
              </p14:nvContentPartPr>
              <p14:xfrm>
                <a:off x="8602840" y="4811813"/>
                <a:ext cx="318960" cy="93600"/>
              </p14:xfrm>
            </p:contentPart>
          </mc:Choice>
          <mc:Fallback>
            <p:pic>
              <p:nvPicPr>
                <p:cNvPr id="529" name="Freihand 528">
                  <a:extLst>
                    <a:ext uri="{FF2B5EF4-FFF2-40B4-BE49-F238E27FC236}">
                      <a16:creationId xmlns:a16="http://schemas.microsoft.com/office/drawing/2014/main" id="{82E5A839-7596-4669-B9FD-89FBBEADFE9F}"/>
                    </a:ext>
                  </a:extLst>
                </p:cNvPr>
                <p:cNvPicPr/>
                <p:nvPr/>
              </p:nvPicPr>
              <p:blipFill>
                <a:blip r:embed="rId763"/>
                <a:stretch>
                  <a:fillRect/>
                </a:stretch>
              </p:blipFill>
              <p:spPr>
                <a:xfrm>
                  <a:off x="8598520" y="4807493"/>
                  <a:ext cx="3276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558" name="Freihand 557">
                  <a:extLst>
                    <a:ext uri="{FF2B5EF4-FFF2-40B4-BE49-F238E27FC236}">
                      <a16:creationId xmlns:a16="http://schemas.microsoft.com/office/drawing/2014/main" id="{81616271-EA65-4CB2-B174-389F56EBEDDD}"/>
                    </a:ext>
                  </a:extLst>
                </p14:cNvPr>
                <p14:cNvContentPartPr/>
                <p14:nvPr/>
              </p14:nvContentPartPr>
              <p14:xfrm>
                <a:off x="8436160" y="4976333"/>
                <a:ext cx="116280" cy="104400"/>
              </p14:xfrm>
            </p:contentPart>
          </mc:Choice>
          <mc:Fallback>
            <p:pic>
              <p:nvPicPr>
                <p:cNvPr id="558" name="Freihand 557">
                  <a:extLst>
                    <a:ext uri="{FF2B5EF4-FFF2-40B4-BE49-F238E27FC236}">
                      <a16:creationId xmlns:a16="http://schemas.microsoft.com/office/drawing/2014/main" id="{81616271-EA65-4CB2-B174-389F56EBEDDD}"/>
                    </a:ext>
                  </a:extLst>
                </p:cNvPr>
                <p:cNvPicPr/>
                <p:nvPr/>
              </p:nvPicPr>
              <p:blipFill>
                <a:blip r:embed="rId765"/>
                <a:stretch>
                  <a:fillRect/>
                </a:stretch>
              </p:blipFill>
              <p:spPr>
                <a:xfrm>
                  <a:off x="8431840" y="4972013"/>
                  <a:ext cx="1249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559" name="Freihand 558">
                  <a:extLst>
                    <a:ext uri="{FF2B5EF4-FFF2-40B4-BE49-F238E27FC236}">
                      <a16:creationId xmlns:a16="http://schemas.microsoft.com/office/drawing/2014/main" id="{671BDB69-8073-4F1F-8108-7194DF55CE49}"/>
                    </a:ext>
                  </a:extLst>
                </p14:cNvPr>
                <p14:cNvContentPartPr/>
                <p14:nvPr/>
              </p14:nvContentPartPr>
              <p14:xfrm>
                <a:off x="8617600" y="4933853"/>
                <a:ext cx="54000" cy="131040"/>
              </p14:xfrm>
            </p:contentPart>
          </mc:Choice>
          <mc:Fallback>
            <p:pic>
              <p:nvPicPr>
                <p:cNvPr id="559" name="Freihand 558">
                  <a:extLst>
                    <a:ext uri="{FF2B5EF4-FFF2-40B4-BE49-F238E27FC236}">
                      <a16:creationId xmlns:a16="http://schemas.microsoft.com/office/drawing/2014/main" id="{671BDB69-8073-4F1F-8108-7194DF55CE49}"/>
                    </a:ext>
                  </a:extLst>
                </p:cNvPr>
                <p:cNvPicPr/>
                <p:nvPr/>
              </p:nvPicPr>
              <p:blipFill>
                <a:blip r:embed="rId767"/>
                <a:stretch>
                  <a:fillRect/>
                </a:stretch>
              </p:blipFill>
              <p:spPr>
                <a:xfrm>
                  <a:off x="8613280" y="4929533"/>
                  <a:ext cx="626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560" name="Freihand 559">
                  <a:extLst>
                    <a:ext uri="{FF2B5EF4-FFF2-40B4-BE49-F238E27FC236}">
                      <a16:creationId xmlns:a16="http://schemas.microsoft.com/office/drawing/2014/main" id="{97792929-FCBD-49DC-AA41-6FEEDEBBAAAC}"/>
                    </a:ext>
                  </a:extLst>
                </p14:cNvPr>
                <p14:cNvContentPartPr/>
                <p14:nvPr/>
              </p14:nvContentPartPr>
              <p14:xfrm>
                <a:off x="8700760" y="4969133"/>
                <a:ext cx="72360" cy="80640"/>
              </p14:xfrm>
            </p:contentPart>
          </mc:Choice>
          <mc:Fallback>
            <p:pic>
              <p:nvPicPr>
                <p:cNvPr id="560" name="Freihand 559">
                  <a:extLst>
                    <a:ext uri="{FF2B5EF4-FFF2-40B4-BE49-F238E27FC236}">
                      <a16:creationId xmlns:a16="http://schemas.microsoft.com/office/drawing/2014/main" id="{97792929-FCBD-49DC-AA41-6FEEDEBBAAAC}"/>
                    </a:ext>
                  </a:extLst>
                </p:cNvPr>
                <p:cNvPicPr/>
                <p:nvPr/>
              </p:nvPicPr>
              <p:blipFill>
                <a:blip r:embed="rId769"/>
                <a:stretch>
                  <a:fillRect/>
                </a:stretch>
              </p:blipFill>
              <p:spPr>
                <a:xfrm>
                  <a:off x="8696440" y="4964813"/>
                  <a:ext cx="810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561" name="Freihand 560">
                  <a:extLst>
                    <a:ext uri="{FF2B5EF4-FFF2-40B4-BE49-F238E27FC236}">
                      <a16:creationId xmlns:a16="http://schemas.microsoft.com/office/drawing/2014/main" id="{F70D44AA-6899-4988-A8BB-C39C24E08BB8}"/>
                    </a:ext>
                  </a:extLst>
                </p14:cNvPr>
                <p14:cNvContentPartPr/>
                <p14:nvPr/>
              </p14:nvContentPartPr>
              <p14:xfrm>
                <a:off x="8806960" y="5001893"/>
                <a:ext cx="59400" cy="14040"/>
              </p14:xfrm>
            </p:contentPart>
          </mc:Choice>
          <mc:Fallback>
            <p:pic>
              <p:nvPicPr>
                <p:cNvPr id="561" name="Freihand 560">
                  <a:extLst>
                    <a:ext uri="{FF2B5EF4-FFF2-40B4-BE49-F238E27FC236}">
                      <a16:creationId xmlns:a16="http://schemas.microsoft.com/office/drawing/2014/main" id="{F70D44AA-6899-4988-A8BB-C39C24E08BB8}"/>
                    </a:ext>
                  </a:extLst>
                </p:cNvPr>
                <p:cNvPicPr/>
                <p:nvPr/>
              </p:nvPicPr>
              <p:blipFill>
                <a:blip r:embed="rId771"/>
                <a:stretch>
                  <a:fillRect/>
                </a:stretch>
              </p:blipFill>
              <p:spPr>
                <a:xfrm>
                  <a:off x="8802640" y="4997573"/>
                  <a:ext cx="680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563" name="Freihand 562">
                  <a:extLst>
                    <a:ext uri="{FF2B5EF4-FFF2-40B4-BE49-F238E27FC236}">
                      <a16:creationId xmlns:a16="http://schemas.microsoft.com/office/drawing/2014/main" id="{4FFD3E34-DFD3-4E9C-A6F3-790BBA15A9FB}"/>
                    </a:ext>
                  </a:extLst>
                </p14:cNvPr>
                <p14:cNvContentPartPr/>
                <p14:nvPr/>
              </p14:nvContentPartPr>
              <p14:xfrm>
                <a:off x="8796520" y="4940693"/>
                <a:ext cx="115920" cy="110520"/>
              </p14:xfrm>
            </p:contentPart>
          </mc:Choice>
          <mc:Fallback>
            <p:pic>
              <p:nvPicPr>
                <p:cNvPr id="563" name="Freihand 562">
                  <a:extLst>
                    <a:ext uri="{FF2B5EF4-FFF2-40B4-BE49-F238E27FC236}">
                      <a16:creationId xmlns:a16="http://schemas.microsoft.com/office/drawing/2014/main" id="{4FFD3E34-DFD3-4E9C-A6F3-790BBA15A9FB}"/>
                    </a:ext>
                  </a:extLst>
                </p:cNvPr>
                <p:cNvPicPr/>
                <p:nvPr/>
              </p:nvPicPr>
              <p:blipFill>
                <a:blip r:embed="rId773"/>
                <a:stretch>
                  <a:fillRect/>
                </a:stretch>
              </p:blipFill>
              <p:spPr>
                <a:xfrm>
                  <a:off x="8792200" y="4936373"/>
                  <a:ext cx="1245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564" name="Freihand 563">
                  <a:extLst>
                    <a:ext uri="{FF2B5EF4-FFF2-40B4-BE49-F238E27FC236}">
                      <a16:creationId xmlns:a16="http://schemas.microsoft.com/office/drawing/2014/main" id="{C81552CF-C611-44E6-B49B-1B67DE0DAF22}"/>
                    </a:ext>
                  </a:extLst>
                </p14:cNvPr>
                <p14:cNvContentPartPr/>
                <p14:nvPr/>
              </p14:nvContentPartPr>
              <p14:xfrm>
                <a:off x="8799400" y="4974893"/>
                <a:ext cx="108360" cy="55440"/>
              </p14:xfrm>
            </p:contentPart>
          </mc:Choice>
          <mc:Fallback>
            <p:pic>
              <p:nvPicPr>
                <p:cNvPr id="564" name="Freihand 563">
                  <a:extLst>
                    <a:ext uri="{FF2B5EF4-FFF2-40B4-BE49-F238E27FC236}">
                      <a16:creationId xmlns:a16="http://schemas.microsoft.com/office/drawing/2014/main" id="{C81552CF-C611-44E6-B49B-1B67DE0DAF22}"/>
                    </a:ext>
                  </a:extLst>
                </p:cNvPr>
                <p:cNvPicPr/>
                <p:nvPr/>
              </p:nvPicPr>
              <p:blipFill>
                <a:blip r:embed="rId775"/>
                <a:stretch>
                  <a:fillRect/>
                </a:stretch>
              </p:blipFill>
              <p:spPr>
                <a:xfrm>
                  <a:off x="8795080" y="4970573"/>
                  <a:ext cx="1170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565" name="Freihand 564">
                  <a:extLst>
                    <a:ext uri="{FF2B5EF4-FFF2-40B4-BE49-F238E27FC236}">
                      <a16:creationId xmlns:a16="http://schemas.microsoft.com/office/drawing/2014/main" id="{2EDACA88-7782-4928-B76E-743137529AAB}"/>
                    </a:ext>
                  </a:extLst>
                </p14:cNvPr>
                <p14:cNvContentPartPr/>
                <p14:nvPr/>
              </p14:nvContentPartPr>
              <p14:xfrm>
                <a:off x="8786800" y="4911173"/>
                <a:ext cx="145440" cy="7560"/>
              </p14:xfrm>
            </p:contentPart>
          </mc:Choice>
          <mc:Fallback>
            <p:pic>
              <p:nvPicPr>
                <p:cNvPr id="565" name="Freihand 564">
                  <a:extLst>
                    <a:ext uri="{FF2B5EF4-FFF2-40B4-BE49-F238E27FC236}">
                      <a16:creationId xmlns:a16="http://schemas.microsoft.com/office/drawing/2014/main" id="{2EDACA88-7782-4928-B76E-743137529AAB}"/>
                    </a:ext>
                  </a:extLst>
                </p:cNvPr>
                <p:cNvPicPr/>
                <p:nvPr/>
              </p:nvPicPr>
              <p:blipFill>
                <a:blip r:embed="rId777"/>
                <a:stretch>
                  <a:fillRect/>
                </a:stretch>
              </p:blipFill>
              <p:spPr>
                <a:xfrm>
                  <a:off x="8782480" y="4906853"/>
                  <a:ext cx="1540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566" name="Freihand 565">
                  <a:extLst>
                    <a:ext uri="{FF2B5EF4-FFF2-40B4-BE49-F238E27FC236}">
                      <a16:creationId xmlns:a16="http://schemas.microsoft.com/office/drawing/2014/main" id="{099509C7-A585-42B0-BB92-B9AD3B053DB4}"/>
                    </a:ext>
                  </a:extLst>
                </p14:cNvPr>
                <p14:cNvContentPartPr/>
                <p14:nvPr/>
              </p14:nvContentPartPr>
              <p14:xfrm>
                <a:off x="8886880" y="4864013"/>
                <a:ext cx="126360" cy="277560"/>
              </p14:xfrm>
            </p:contentPart>
          </mc:Choice>
          <mc:Fallback>
            <p:pic>
              <p:nvPicPr>
                <p:cNvPr id="566" name="Freihand 565">
                  <a:extLst>
                    <a:ext uri="{FF2B5EF4-FFF2-40B4-BE49-F238E27FC236}">
                      <a16:creationId xmlns:a16="http://schemas.microsoft.com/office/drawing/2014/main" id="{099509C7-A585-42B0-BB92-B9AD3B053DB4}"/>
                    </a:ext>
                  </a:extLst>
                </p:cNvPr>
                <p:cNvPicPr/>
                <p:nvPr/>
              </p:nvPicPr>
              <p:blipFill>
                <a:blip r:embed="rId779"/>
                <a:stretch>
                  <a:fillRect/>
                </a:stretch>
              </p:blipFill>
              <p:spPr>
                <a:xfrm>
                  <a:off x="8882560" y="4859693"/>
                  <a:ext cx="13500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572" name="Freihand 571">
                  <a:extLst>
                    <a:ext uri="{FF2B5EF4-FFF2-40B4-BE49-F238E27FC236}">
                      <a16:creationId xmlns:a16="http://schemas.microsoft.com/office/drawing/2014/main" id="{787C6C02-EE23-4124-ADBC-ABAF7735F2B6}"/>
                    </a:ext>
                  </a:extLst>
                </p14:cNvPr>
                <p14:cNvContentPartPr/>
                <p14:nvPr/>
              </p14:nvContentPartPr>
              <p14:xfrm>
                <a:off x="8254000" y="4891733"/>
                <a:ext cx="1765800" cy="367560"/>
              </p14:xfrm>
            </p:contentPart>
          </mc:Choice>
          <mc:Fallback>
            <p:pic>
              <p:nvPicPr>
                <p:cNvPr id="572" name="Freihand 571">
                  <a:extLst>
                    <a:ext uri="{FF2B5EF4-FFF2-40B4-BE49-F238E27FC236}">
                      <a16:creationId xmlns:a16="http://schemas.microsoft.com/office/drawing/2014/main" id="{787C6C02-EE23-4124-ADBC-ABAF7735F2B6}"/>
                    </a:ext>
                  </a:extLst>
                </p:cNvPr>
                <p:cNvPicPr/>
                <p:nvPr/>
              </p:nvPicPr>
              <p:blipFill>
                <a:blip r:embed="rId781"/>
                <a:stretch>
                  <a:fillRect/>
                </a:stretch>
              </p:blipFill>
              <p:spPr>
                <a:xfrm>
                  <a:off x="8249680" y="4887413"/>
                  <a:ext cx="1774440" cy="376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82">
            <p14:nvContentPartPr>
              <p14:cNvPr id="574" name="Freihand 573">
                <a:extLst>
                  <a:ext uri="{FF2B5EF4-FFF2-40B4-BE49-F238E27FC236}">
                    <a16:creationId xmlns:a16="http://schemas.microsoft.com/office/drawing/2014/main" id="{E7F8DF9B-FE8F-4E77-9C53-455F8F7A6D46}"/>
                  </a:ext>
                </a:extLst>
              </p14:cNvPr>
              <p14:cNvContentPartPr/>
              <p14:nvPr/>
            </p14:nvContentPartPr>
            <p14:xfrm>
              <a:off x="9125560" y="5289893"/>
              <a:ext cx="210600" cy="156600"/>
            </p14:xfrm>
          </p:contentPart>
        </mc:Choice>
        <mc:Fallback>
          <p:pic>
            <p:nvPicPr>
              <p:cNvPr id="574" name="Freihand 573">
                <a:extLst>
                  <a:ext uri="{FF2B5EF4-FFF2-40B4-BE49-F238E27FC236}">
                    <a16:creationId xmlns:a16="http://schemas.microsoft.com/office/drawing/2014/main" id="{E7F8DF9B-FE8F-4E77-9C53-455F8F7A6D46}"/>
                  </a:ext>
                </a:extLst>
              </p:cNvPr>
              <p:cNvPicPr/>
              <p:nvPr/>
            </p:nvPicPr>
            <p:blipFill>
              <a:blip r:embed="rId783"/>
              <a:stretch>
                <a:fillRect/>
              </a:stretch>
            </p:blipFill>
            <p:spPr>
              <a:xfrm>
                <a:off x="9121240" y="5285573"/>
                <a:ext cx="219240" cy="165240"/>
              </a:xfrm>
              <a:prstGeom prst="rect">
                <a:avLst/>
              </a:prstGeom>
            </p:spPr>
          </p:pic>
        </mc:Fallback>
      </mc:AlternateContent>
      <p:grpSp>
        <p:nvGrpSpPr>
          <p:cNvPr id="579" name="Gruppieren 578">
            <a:extLst>
              <a:ext uri="{FF2B5EF4-FFF2-40B4-BE49-F238E27FC236}">
                <a16:creationId xmlns:a16="http://schemas.microsoft.com/office/drawing/2014/main" id="{EDEADCCA-536B-4F07-95FC-9224D06858D5}"/>
              </a:ext>
            </a:extLst>
          </p:cNvPr>
          <p:cNvGrpSpPr/>
          <p:nvPr/>
        </p:nvGrpSpPr>
        <p:grpSpPr>
          <a:xfrm>
            <a:off x="10312840" y="4386293"/>
            <a:ext cx="707760" cy="297720"/>
            <a:chOff x="10312840" y="4386293"/>
            <a:chExt cx="707760" cy="297720"/>
          </a:xfrm>
        </p:grpSpPr>
        <mc:AlternateContent xmlns:mc="http://schemas.openxmlformats.org/markup-compatibility/2006">
          <mc:Choice xmlns:p14="http://schemas.microsoft.com/office/powerpoint/2010/main" Requires="p14">
            <p:contentPart p14:bwMode="auto" r:id="rId784">
              <p14:nvContentPartPr>
                <p14:cNvPr id="575" name="Freihand 574">
                  <a:extLst>
                    <a:ext uri="{FF2B5EF4-FFF2-40B4-BE49-F238E27FC236}">
                      <a16:creationId xmlns:a16="http://schemas.microsoft.com/office/drawing/2014/main" id="{4FF54ECE-1281-44B9-AAB6-CD38DF4C7C6D}"/>
                    </a:ext>
                  </a:extLst>
                </p14:cNvPr>
                <p14:cNvContentPartPr/>
                <p14:nvPr/>
              </p14:nvContentPartPr>
              <p14:xfrm>
                <a:off x="10312840" y="4513373"/>
                <a:ext cx="228240" cy="14040"/>
              </p14:xfrm>
            </p:contentPart>
          </mc:Choice>
          <mc:Fallback>
            <p:pic>
              <p:nvPicPr>
                <p:cNvPr id="575" name="Freihand 574">
                  <a:extLst>
                    <a:ext uri="{FF2B5EF4-FFF2-40B4-BE49-F238E27FC236}">
                      <a16:creationId xmlns:a16="http://schemas.microsoft.com/office/drawing/2014/main" id="{4FF54ECE-1281-44B9-AAB6-CD38DF4C7C6D}"/>
                    </a:ext>
                  </a:extLst>
                </p:cNvPr>
                <p:cNvPicPr/>
                <p:nvPr/>
              </p:nvPicPr>
              <p:blipFill>
                <a:blip r:embed="rId785"/>
                <a:stretch>
                  <a:fillRect/>
                </a:stretch>
              </p:blipFill>
              <p:spPr>
                <a:xfrm>
                  <a:off x="10308520" y="4509053"/>
                  <a:ext cx="2368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576" name="Freihand 575">
                  <a:extLst>
                    <a:ext uri="{FF2B5EF4-FFF2-40B4-BE49-F238E27FC236}">
                      <a16:creationId xmlns:a16="http://schemas.microsoft.com/office/drawing/2014/main" id="{97DB6967-F3D0-40FD-902E-DD2A9B675BD8}"/>
                    </a:ext>
                  </a:extLst>
                </p14:cNvPr>
                <p14:cNvContentPartPr/>
                <p14:nvPr/>
              </p14:nvContentPartPr>
              <p14:xfrm>
                <a:off x="10350640" y="4583933"/>
                <a:ext cx="207720" cy="11520"/>
              </p14:xfrm>
            </p:contentPart>
          </mc:Choice>
          <mc:Fallback>
            <p:pic>
              <p:nvPicPr>
                <p:cNvPr id="576" name="Freihand 575">
                  <a:extLst>
                    <a:ext uri="{FF2B5EF4-FFF2-40B4-BE49-F238E27FC236}">
                      <a16:creationId xmlns:a16="http://schemas.microsoft.com/office/drawing/2014/main" id="{97DB6967-F3D0-40FD-902E-DD2A9B675BD8}"/>
                    </a:ext>
                  </a:extLst>
                </p:cNvPr>
                <p:cNvPicPr/>
                <p:nvPr/>
              </p:nvPicPr>
              <p:blipFill>
                <a:blip r:embed="rId787"/>
                <a:stretch>
                  <a:fillRect/>
                </a:stretch>
              </p:blipFill>
              <p:spPr>
                <a:xfrm>
                  <a:off x="10346320" y="4579613"/>
                  <a:ext cx="2163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578" name="Freihand 577">
                  <a:extLst>
                    <a:ext uri="{FF2B5EF4-FFF2-40B4-BE49-F238E27FC236}">
                      <a16:creationId xmlns:a16="http://schemas.microsoft.com/office/drawing/2014/main" id="{6D0BEA55-79FD-4548-90E8-811A0E03E264}"/>
                    </a:ext>
                  </a:extLst>
                </p14:cNvPr>
                <p14:cNvContentPartPr/>
                <p14:nvPr/>
              </p14:nvContentPartPr>
              <p14:xfrm>
                <a:off x="10697320" y="4386293"/>
                <a:ext cx="323280" cy="297720"/>
              </p14:xfrm>
            </p:contentPart>
          </mc:Choice>
          <mc:Fallback>
            <p:pic>
              <p:nvPicPr>
                <p:cNvPr id="578" name="Freihand 577">
                  <a:extLst>
                    <a:ext uri="{FF2B5EF4-FFF2-40B4-BE49-F238E27FC236}">
                      <a16:creationId xmlns:a16="http://schemas.microsoft.com/office/drawing/2014/main" id="{6D0BEA55-79FD-4548-90E8-811A0E03E264}"/>
                    </a:ext>
                  </a:extLst>
                </p:cNvPr>
                <p:cNvPicPr/>
                <p:nvPr/>
              </p:nvPicPr>
              <p:blipFill>
                <a:blip r:embed="rId789"/>
                <a:stretch>
                  <a:fillRect/>
                </a:stretch>
              </p:blipFill>
              <p:spPr>
                <a:xfrm>
                  <a:off x="10693000" y="4381973"/>
                  <a:ext cx="331920" cy="306360"/>
                </a:xfrm>
                <a:prstGeom prst="rect">
                  <a:avLst/>
                </a:prstGeom>
              </p:spPr>
            </p:pic>
          </mc:Fallback>
        </mc:AlternateContent>
      </p:grpSp>
      <p:grpSp>
        <p:nvGrpSpPr>
          <p:cNvPr id="596" name="Gruppieren 595">
            <a:extLst>
              <a:ext uri="{FF2B5EF4-FFF2-40B4-BE49-F238E27FC236}">
                <a16:creationId xmlns:a16="http://schemas.microsoft.com/office/drawing/2014/main" id="{ED93A72B-8394-499C-B32F-7C80B2DD1421}"/>
              </a:ext>
            </a:extLst>
          </p:cNvPr>
          <p:cNvGrpSpPr/>
          <p:nvPr/>
        </p:nvGrpSpPr>
        <p:grpSpPr>
          <a:xfrm>
            <a:off x="4749040" y="2749373"/>
            <a:ext cx="1438920" cy="539640"/>
            <a:chOff x="4749040" y="2749373"/>
            <a:chExt cx="1438920" cy="539640"/>
          </a:xfrm>
        </p:grpSpPr>
        <mc:AlternateContent xmlns:mc="http://schemas.openxmlformats.org/markup-compatibility/2006">
          <mc:Choice xmlns:p14="http://schemas.microsoft.com/office/powerpoint/2010/main" Requires="p14">
            <p:contentPart p14:bwMode="auto" r:id="rId790">
              <p14:nvContentPartPr>
                <p14:cNvPr id="580" name="Freihand 579">
                  <a:extLst>
                    <a:ext uri="{FF2B5EF4-FFF2-40B4-BE49-F238E27FC236}">
                      <a16:creationId xmlns:a16="http://schemas.microsoft.com/office/drawing/2014/main" id="{753E79F0-FA95-41D2-AA2A-CA9CC03E7694}"/>
                    </a:ext>
                  </a:extLst>
                </p14:cNvPr>
                <p14:cNvContentPartPr/>
                <p14:nvPr/>
              </p14:nvContentPartPr>
              <p14:xfrm>
                <a:off x="4749040" y="2752613"/>
                <a:ext cx="111600" cy="177120"/>
              </p14:xfrm>
            </p:contentPart>
          </mc:Choice>
          <mc:Fallback>
            <p:pic>
              <p:nvPicPr>
                <p:cNvPr id="580" name="Freihand 579">
                  <a:extLst>
                    <a:ext uri="{FF2B5EF4-FFF2-40B4-BE49-F238E27FC236}">
                      <a16:creationId xmlns:a16="http://schemas.microsoft.com/office/drawing/2014/main" id="{753E79F0-FA95-41D2-AA2A-CA9CC03E7694}"/>
                    </a:ext>
                  </a:extLst>
                </p:cNvPr>
                <p:cNvPicPr/>
                <p:nvPr/>
              </p:nvPicPr>
              <p:blipFill>
                <a:blip r:embed="rId791"/>
                <a:stretch>
                  <a:fillRect/>
                </a:stretch>
              </p:blipFill>
              <p:spPr>
                <a:xfrm>
                  <a:off x="4744720" y="2748293"/>
                  <a:ext cx="1202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581" name="Freihand 580">
                  <a:extLst>
                    <a:ext uri="{FF2B5EF4-FFF2-40B4-BE49-F238E27FC236}">
                      <a16:creationId xmlns:a16="http://schemas.microsoft.com/office/drawing/2014/main" id="{FDA10CE0-AB97-4599-B511-7B4E43F0CA47}"/>
                    </a:ext>
                  </a:extLst>
                </p14:cNvPr>
                <p14:cNvContentPartPr/>
                <p14:nvPr/>
              </p14:nvContentPartPr>
              <p14:xfrm>
                <a:off x="4876840" y="2862773"/>
                <a:ext cx="120240" cy="74880"/>
              </p14:xfrm>
            </p:contentPart>
          </mc:Choice>
          <mc:Fallback>
            <p:pic>
              <p:nvPicPr>
                <p:cNvPr id="581" name="Freihand 580">
                  <a:extLst>
                    <a:ext uri="{FF2B5EF4-FFF2-40B4-BE49-F238E27FC236}">
                      <a16:creationId xmlns:a16="http://schemas.microsoft.com/office/drawing/2014/main" id="{FDA10CE0-AB97-4599-B511-7B4E43F0CA47}"/>
                    </a:ext>
                  </a:extLst>
                </p:cNvPr>
                <p:cNvPicPr/>
                <p:nvPr/>
              </p:nvPicPr>
              <p:blipFill>
                <a:blip r:embed="rId793"/>
                <a:stretch>
                  <a:fillRect/>
                </a:stretch>
              </p:blipFill>
              <p:spPr>
                <a:xfrm>
                  <a:off x="4872520" y="2858453"/>
                  <a:ext cx="1288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582" name="Freihand 581">
                  <a:extLst>
                    <a:ext uri="{FF2B5EF4-FFF2-40B4-BE49-F238E27FC236}">
                      <a16:creationId xmlns:a16="http://schemas.microsoft.com/office/drawing/2014/main" id="{1B3F6E0D-ACCA-4E96-918F-34D8A57DDD3C}"/>
                    </a:ext>
                  </a:extLst>
                </p14:cNvPr>
                <p14:cNvContentPartPr/>
                <p14:nvPr/>
              </p14:nvContentPartPr>
              <p14:xfrm>
                <a:off x="4968640" y="2768813"/>
                <a:ext cx="103680" cy="155520"/>
              </p14:xfrm>
            </p:contentPart>
          </mc:Choice>
          <mc:Fallback>
            <p:pic>
              <p:nvPicPr>
                <p:cNvPr id="582" name="Freihand 581">
                  <a:extLst>
                    <a:ext uri="{FF2B5EF4-FFF2-40B4-BE49-F238E27FC236}">
                      <a16:creationId xmlns:a16="http://schemas.microsoft.com/office/drawing/2014/main" id="{1B3F6E0D-ACCA-4E96-918F-34D8A57DDD3C}"/>
                    </a:ext>
                  </a:extLst>
                </p:cNvPr>
                <p:cNvPicPr/>
                <p:nvPr/>
              </p:nvPicPr>
              <p:blipFill>
                <a:blip r:embed="rId795"/>
                <a:stretch>
                  <a:fillRect/>
                </a:stretch>
              </p:blipFill>
              <p:spPr>
                <a:xfrm>
                  <a:off x="4964320" y="2764493"/>
                  <a:ext cx="1123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583" name="Freihand 582">
                  <a:extLst>
                    <a:ext uri="{FF2B5EF4-FFF2-40B4-BE49-F238E27FC236}">
                      <a16:creationId xmlns:a16="http://schemas.microsoft.com/office/drawing/2014/main" id="{EDA832C0-D442-4B8C-A7FF-C1E727AFCF75}"/>
                    </a:ext>
                  </a:extLst>
                </p14:cNvPr>
                <p14:cNvContentPartPr/>
                <p14:nvPr/>
              </p14:nvContentPartPr>
              <p14:xfrm>
                <a:off x="5107600" y="2844773"/>
                <a:ext cx="294120" cy="75960"/>
              </p14:xfrm>
            </p:contentPart>
          </mc:Choice>
          <mc:Fallback>
            <p:pic>
              <p:nvPicPr>
                <p:cNvPr id="583" name="Freihand 582">
                  <a:extLst>
                    <a:ext uri="{FF2B5EF4-FFF2-40B4-BE49-F238E27FC236}">
                      <a16:creationId xmlns:a16="http://schemas.microsoft.com/office/drawing/2014/main" id="{EDA832C0-D442-4B8C-A7FF-C1E727AFCF75}"/>
                    </a:ext>
                  </a:extLst>
                </p:cNvPr>
                <p:cNvPicPr/>
                <p:nvPr/>
              </p:nvPicPr>
              <p:blipFill>
                <a:blip r:embed="rId797"/>
                <a:stretch>
                  <a:fillRect/>
                </a:stretch>
              </p:blipFill>
              <p:spPr>
                <a:xfrm>
                  <a:off x="5103280" y="2840453"/>
                  <a:ext cx="3027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584" name="Freihand 583">
                  <a:extLst>
                    <a:ext uri="{FF2B5EF4-FFF2-40B4-BE49-F238E27FC236}">
                      <a16:creationId xmlns:a16="http://schemas.microsoft.com/office/drawing/2014/main" id="{9B5720A7-8022-4F22-B901-9A380F6902BE}"/>
                    </a:ext>
                  </a:extLst>
                </p14:cNvPr>
                <p14:cNvContentPartPr/>
                <p14:nvPr/>
              </p14:nvContentPartPr>
              <p14:xfrm>
                <a:off x="5428000" y="2810933"/>
                <a:ext cx="100440" cy="176760"/>
              </p14:xfrm>
            </p:contentPart>
          </mc:Choice>
          <mc:Fallback>
            <p:pic>
              <p:nvPicPr>
                <p:cNvPr id="584" name="Freihand 583">
                  <a:extLst>
                    <a:ext uri="{FF2B5EF4-FFF2-40B4-BE49-F238E27FC236}">
                      <a16:creationId xmlns:a16="http://schemas.microsoft.com/office/drawing/2014/main" id="{9B5720A7-8022-4F22-B901-9A380F6902BE}"/>
                    </a:ext>
                  </a:extLst>
                </p:cNvPr>
                <p:cNvPicPr/>
                <p:nvPr/>
              </p:nvPicPr>
              <p:blipFill>
                <a:blip r:embed="rId799"/>
                <a:stretch>
                  <a:fillRect/>
                </a:stretch>
              </p:blipFill>
              <p:spPr>
                <a:xfrm>
                  <a:off x="5423680" y="2806613"/>
                  <a:ext cx="1090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585" name="Freihand 584">
                  <a:extLst>
                    <a:ext uri="{FF2B5EF4-FFF2-40B4-BE49-F238E27FC236}">
                      <a16:creationId xmlns:a16="http://schemas.microsoft.com/office/drawing/2014/main" id="{6DA4C676-EE33-4EBC-9571-790AE3145E2B}"/>
                    </a:ext>
                  </a:extLst>
                </p14:cNvPr>
                <p14:cNvContentPartPr/>
                <p14:nvPr/>
              </p14:nvContentPartPr>
              <p14:xfrm>
                <a:off x="5567680" y="2841893"/>
                <a:ext cx="119520" cy="27720"/>
              </p14:xfrm>
            </p:contentPart>
          </mc:Choice>
          <mc:Fallback>
            <p:pic>
              <p:nvPicPr>
                <p:cNvPr id="585" name="Freihand 584">
                  <a:extLst>
                    <a:ext uri="{FF2B5EF4-FFF2-40B4-BE49-F238E27FC236}">
                      <a16:creationId xmlns:a16="http://schemas.microsoft.com/office/drawing/2014/main" id="{6DA4C676-EE33-4EBC-9571-790AE3145E2B}"/>
                    </a:ext>
                  </a:extLst>
                </p:cNvPr>
                <p:cNvPicPr/>
                <p:nvPr/>
              </p:nvPicPr>
              <p:blipFill>
                <a:blip r:embed="rId801"/>
                <a:stretch>
                  <a:fillRect/>
                </a:stretch>
              </p:blipFill>
              <p:spPr>
                <a:xfrm>
                  <a:off x="5563360" y="2837573"/>
                  <a:ext cx="1281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586" name="Freihand 585">
                  <a:extLst>
                    <a:ext uri="{FF2B5EF4-FFF2-40B4-BE49-F238E27FC236}">
                      <a16:creationId xmlns:a16="http://schemas.microsoft.com/office/drawing/2014/main" id="{5326A4E6-D78B-4F6F-B239-06174177E482}"/>
                    </a:ext>
                  </a:extLst>
                </p14:cNvPr>
                <p14:cNvContentPartPr/>
                <p14:nvPr/>
              </p14:nvContentPartPr>
              <p14:xfrm>
                <a:off x="5697280" y="2749373"/>
                <a:ext cx="111600" cy="141840"/>
              </p14:xfrm>
            </p:contentPart>
          </mc:Choice>
          <mc:Fallback>
            <p:pic>
              <p:nvPicPr>
                <p:cNvPr id="586" name="Freihand 585">
                  <a:extLst>
                    <a:ext uri="{FF2B5EF4-FFF2-40B4-BE49-F238E27FC236}">
                      <a16:creationId xmlns:a16="http://schemas.microsoft.com/office/drawing/2014/main" id="{5326A4E6-D78B-4F6F-B239-06174177E482}"/>
                    </a:ext>
                  </a:extLst>
                </p:cNvPr>
                <p:cNvPicPr/>
                <p:nvPr/>
              </p:nvPicPr>
              <p:blipFill>
                <a:blip r:embed="rId803"/>
                <a:stretch>
                  <a:fillRect/>
                </a:stretch>
              </p:blipFill>
              <p:spPr>
                <a:xfrm>
                  <a:off x="5692960" y="2745053"/>
                  <a:ext cx="1202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587" name="Freihand 586">
                  <a:extLst>
                    <a:ext uri="{FF2B5EF4-FFF2-40B4-BE49-F238E27FC236}">
                      <a16:creationId xmlns:a16="http://schemas.microsoft.com/office/drawing/2014/main" id="{9A3D2B97-9D46-483E-9AA1-47A3CF9DACF2}"/>
                    </a:ext>
                  </a:extLst>
                </p14:cNvPr>
                <p14:cNvContentPartPr/>
                <p14:nvPr/>
              </p14:nvContentPartPr>
              <p14:xfrm>
                <a:off x="5811400" y="2750093"/>
                <a:ext cx="44640" cy="143280"/>
              </p14:xfrm>
            </p:contentPart>
          </mc:Choice>
          <mc:Fallback>
            <p:pic>
              <p:nvPicPr>
                <p:cNvPr id="587" name="Freihand 586">
                  <a:extLst>
                    <a:ext uri="{FF2B5EF4-FFF2-40B4-BE49-F238E27FC236}">
                      <a16:creationId xmlns:a16="http://schemas.microsoft.com/office/drawing/2014/main" id="{9A3D2B97-9D46-483E-9AA1-47A3CF9DACF2}"/>
                    </a:ext>
                  </a:extLst>
                </p:cNvPr>
                <p:cNvPicPr/>
                <p:nvPr/>
              </p:nvPicPr>
              <p:blipFill>
                <a:blip r:embed="rId805"/>
                <a:stretch>
                  <a:fillRect/>
                </a:stretch>
              </p:blipFill>
              <p:spPr>
                <a:xfrm>
                  <a:off x="5807080" y="2745773"/>
                  <a:ext cx="532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588" name="Freihand 587">
                  <a:extLst>
                    <a:ext uri="{FF2B5EF4-FFF2-40B4-BE49-F238E27FC236}">
                      <a16:creationId xmlns:a16="http://schemas.microsoft.com/office/drawing/2014/main" id="{F42F4E2E-D71D-48DA-A6D2-4FF4EB9982B1}"/>
                    </a:ext>
                  </a:extLst>
                </p14:cNvPr>
                <p14:cNvContentPartPr/>
                <p14:nvPr/>
              </p14:nvContentPartPr>
              <p14:xfrm>
                <a:off x="5864680" y="2809493"/>
                <a:ext cx="72360" cy="70920"/>
              </p14:xfrm>
            </p:contentPart>
          </mc:Choice>
          <mc:Fallback>
            <p:pic>
              <p:nvPicPr>
                <p:cNvPr id="588" name="Freihand 587">
                  <a:extLst>
                    <a:ext uri="{FF2B5EF4-FFF2-40B4-BE49-F238E27FC236}">
                      <a16:creationId xmlns:a16="http://schemas.microsoft.com/office/drawing/2014/main" id="{F42F4E2E-D71D-48DA-A6D2-4FF4EB9982B1}"/>
                    </a:ext>
                  </a:extLst>
                </p:cNvPr>
                <p:cNvPicPr/>
                <p:nvPr/>
              </p:nvPicPr>
              <p:blipFill>
                <a:blip r:embed="rId807"/>
                <a:stretch>
                  <a:fillRect/>
                </a:stretch>
              </p:blipFill>
              <p:spPr>
                <a:xfrm>
                  <a:off x="5860360" y="2805173"/>
                  <a:ext cx="810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589" name="Freihand 588">
                  <a:extLst>
                    <a:ext uri="{FF2B5EF4-FFF2-40B4-BE49-F238E27FC236}">
                      <a16:creationId xmlns:a16="http://schemas.microsoft.com/office/drawing/2014/main" id="{0B5E7455-7AA1-4BD7-ADDB-4D752C6C5F2C}"/>
                    </a:ext>
                  </a:extLst>
                </p14:cNvPr>
                <p14:cNvContentPartPr/>
                <p14:nvPr/>
              </p14:nvContentPartPr>
              <p14:xfrm>
                <a:off x="6007240" y="2857733"/>
                <a:ext cx="105120" cy="720"/>
              </p14:xfrm>
            </p:contentPart>
          </mc:Choice>
          <mc:Fallback>
            <p:pic>
              <p:nvPicPr>
                <p:cNvPr id="589" name="Freihand 588">
                  <a:extLst>
                    <a:ext uri="{FF2B5EF4-FFF2-40B4-BE49-F238E27FC236}">
                      <a16:creationId xmlns:a16="http://schemas.microsoft.com/office/drawing/2014/main" id="{0B5E7455-7AA1-4BD7-ADDB-4D752C6C5F2C}"/>
                    </a:ext>
                  </a:extLst>
                </p:cNvPr>
                <p:cNvPicPr/>
                <p:nvPr/>
              </p:nvPicPr>
              <p:blipFill>
                <a:blip r:embed="rId809"/>
                <a:stretch>
                  <a:fillRect/>
                </a:stretch>
              </p:blipFill>
              <p:spPr>
                <a:xfrm>
                  <a:off x="6002920" y="2853413"/>
                  <a:ext cx="11376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590" name="Freihand 589">
                  <a:extLst>
                    <a:ext uri="{FF2B5EF4-FFF2-40B4-BE49-F238E27FC236}">
                      <a16:creationId xmlns:a16="http://schemas.microsoft.com/office/drawing/2014/main" id="{E603F4D5-85D6-4921-BB2B-0FCEBB028289}"/>
                    </a:ext>
                  </a:extLst>
                </p14:cNvPr>
                <p14:cNvContentPartPr/>
                <p14:nvPr/>
              </p14:nvContentPartPr>
              <p14:xfrm>
                <a:off x="5104720" y="3063653"/>
                <a:ext cx="225360" cy="84960"/>
              </p14:xfrm>
            </p:contentPart>
          </mc:Choice>
          <mc:Fallback>
            <p:pic>
              <p:nvPicPr>
                <p:cNvPr id="590" name="Freihand 589">
                  <a:extLst>
                    <a:ext uri="{FF2B5EF4-FFF2-40B4-BE49-F238E27FC236}">
                      <a16:creationId xmlns:a16="http://schemas.microsoft.com/office/drawing/2014/main" id="{E603F4D5-85D6-4921-BB2B-0FCEBB028289}"/>
                    </a:ext>
                  </a:extLst>
                </p:cNvPr>
                <p:cNvPicPr/>
                <p:nvPr/>
              </p:nvPicPr>
              <p:blipFill>
                <a:blip r:embed="rId811"/>
                <a:stretch>
                  <a:fillRect/>
                </a:stretch>
              </p:blipFill>
              <p:spPr>
                <a:xfrm>
                  <a:off x="5100400" y="3059333"/>
                  <a:ext cx="2340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591" name="Freihand 590">
                  <a:extLst>
                    <a:ext uri="{FF2B5EF4-FFF2-40B4-BE49-F238E27FC236}">
                      <a16:creationId xmlns:a16="http://schemas.microsoft.com/office/drawing/2014/main" id="{D50F51AE-6952-4E60-B827-3FA83193BD7C}"/>
                    </a:ext>
                  </a:extLst>
                </p14:cNvPr>
                <p14:cNvContentPartPr/>
                <p14:nvPr/>
              </p14:nvContentPartPr>
              <p14:xfrm>
                <a:off x="5247640" y="2986253"/>
                <a:ext cx="36000" cy="18360"/>
              </p14:xfrm>
            </p:contentPart>
          </mc:Choice>
          <mc:Fallback>
            <p:pic>
              <p:nvPicPr>
                <p:cNvPr id="591" name="Freihand 590">
                  <a:extLst>
                    <a:ext uri="{FF2B5EF4-FFF2-40B4-BE49-F238E27FC236}">
                      <a16:creationId xmlns:a16="http://schemas.microsoft.com/office/drawing/2014/main" id="{D50F51AE-6952-4E60-B827-3FA83193BD7C}"/>
                    </a:ext>
                  </a:extLst>
                </p:cNvPr>
                <p:cNvPicPr/>
                <p:nvPr/>
              </p:nvPicPr>
              <p:blipFill>
                <a:blip r:embed="rId813"/>
                <a:stretch>
                  <a:fillRect/>
                </a:stretch>
              </p:blipFill>
              <p:spPr>
                <a:xfrm>
                  <a:off x="5243320" y="2981933"/>
                  <a:ext cx="446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592" name="Freihand 591">
                  <a:extLst>
                    <a:ext uri="{FF2B5EF4-FFF2-40B4-BE49-F238E27FC236}">
                      <a16:creationId xmlns:a16="http://schemas.microsoft.com/office/drawing/2014/main" id="{C60128AD-E116-48ED-AD5E-F3FD95213666}"/>
                    </a:ext>
                  </a:extLst>
                </p14:cNvPr>
                <p14:cNvContentPartPr/>
                <p14:nvPr/>
              </p14:nvContentPartPr>
              <p14:xfrm>
                <a:off x="5358160" y="3081293"/>
                <a:ext cx="228240" cy="207720"/>
              </p14:xfrm>
            </p:contentPart>
          </mc:Choice>
          <mc:Fallback>
            <p:pic>
              <p:nvPicPr>
                <p:cNvPr id="592" name="Freihand 591">
                  <a:extLst>
                    <a:ext uri="{FF2B5EF4-FFF2-40B4-BE49-F238E27FC236}">
                      <a16:creationId xmlns:a16="http://schemas.microsoft.com/office/drawing/2014/main" id="{C60128AD-E116-48ED-AD5E-F3FD95213666}"/>
                    </a:ext>
                  </a:extLst>
                </p:cNvPr>
                <p:cNvPicPr/>
                <p:nvPr/>
              </p:nvPicPr>
              <p:blipFill>
                <a:blip r:embed="rId815"/>
                <a:stretch>
                  <a:fillRect/>
                </a:stretch>
              </p:blipFill>
              <p:spPr>
                <a:xfrm>
                  <a:off x="5353840" y="3076973"/>
                  <a:ext cx="2368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593" name="Freihand 592">
                  <a:extLst>
                    <a:ext uri="{FF2B5EF4-FFF2-40B4-BE49-F238E27FC236}">
                      <a16:creationId xmlns:a16="http://schemas.microsoft.com/office/drawing/2014/main" id="{9405EA35-BFA0-4BFC-B940-9F4AC6BF9AF8}"/>
                    </a:ext>
                  </a:extLst>
                </p14:cNvPr>
                <p14:cNvContentPartPr/>
                <p14:nvPr/>
              </p14:nvContentPartPr>
              <p14:xfrm>
                <a:off x="5587840" y="3075173"/>
                <a:ext cx="79560" cy="62280"/>
              </p14:xfrm>
            </p:contentPart>
          </mc:Choice>
          <mc:Fallback>
            <p:pic>
              <p:nvPicPr>
                <p:cNvPr id="593" name="Freihand 592">
                  <a:extLst>
                    <a:ext uri="{FF2B5EF4-FFF2-40B4-BE49-F238E27FC236}">
                      <a16:creationId xmlns:a16="http://schemas.microsoft.com/office/drawing/2014/main" id="{9405EA35-BFA0-4BFC-B940-9F4AC6BF9AF8}"/>
                    </a:ext>
                  </a:extLst>
                </p:cNvPr>
                <p:cNvPicPr/>
                <p:nvPr/>
              </p:nvPicPr>
              <p:blipFill>
                <a:blip r:embed="rId817"/>
                <a:stretch>
                  <a:fillRect/>
                </a:stretch>
              </p:blipFill>
              <p:spPr>
                <a:xfrm>
                  <a:off x="5583520" y="3070853"/>
                  <a:ext cx="882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594" name="Freihand 593">
                  <a:extLst>
                    <a:ext uri="{FF2B5EF4-FFF2-40B4-BE49-F238E27FC236}">
                      <a16:creationId xmlns:a16="http://schemas.microsoft.com/office/drawing/2014/main" id="{8B230B9E-017B-4E3E-BE69-25DBD767F90A}"/>
                    </a:ext>
                  </a:extLst>
                </p14:cNvPr>
                <p14:cNvContentPartPr/>
                <p14:nvPr/>
              </p14:nvContentPartPr>
              <p14:xfrm>
                <a:off x="5686840" y="2971853"/>
                <a:ext cx="143280" cy="170280"/>
              </p14:xfrm>
            </p:contentPart>
          </mc:Choice>
          <mc:Fallback>
            <p:pic>
              <p:nvPicPr>
                <p:cNvPr id="594" name="Freihand 593">
                  <a:extLst>
                    <a:ext uri="{FF2B5EF4-FFF2-40B4-BE49-F238E27FC236}">
                      <a16:creationId xmlns:a16="http://schemas.microsoft.com/office/drawing/2014/main" id="{8B230B9E-017B-4E3E-BE69-25DBD767F90A}"/>
                    </a:ext>
                  </a:extLst>
                </p:cNvPr>
                <p:cNvPicPr/>
                <p:nvPr/>
              </p:nvPicPr>
              <p:blipFill>
                <a:blip r:embed="rId819"/>
                <a:stretch>
                  <a:fillRect/>
                </a:stretch>
              </p:blipFill>
              <p:spPr>
                <a:xfrm>
                  <a:off x="5682520" y="2967533"/>
                  <a:ext cx="1519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595" name="Freihand 594">
                  <a:extLst>
                    <a:ext uri="{FF2B5EF4-FFF2-40B4-BE49-F238E27FC236}">
                      <a16:creationId xmlns:a16="http://schemas.microsoft.com/office/drawing/2014/main" id="{B0533EBA-83E0-4755-BBE5-B064A761655C}"/>
                    </a:ext>
                  </a:extLst>
                </p14:cNvPr>
                <p14:cNvContentPartPr/>
                <p14:nvPr/>
              </p14:nvContentPartPr>
              <p14:xfrm>
                <a:off x="5844520" y="2977973"/>
                <a:ext cx="343440" cy="171000"/>
              </p14:xfrm>
            </p:contentPart>
          </mc:Choice>
          <mc:Fallback>
            <p:pic>
              <p:nvPicPr>
                <p:cNvPr id="595" name="Freihand 594">
                  <a:extLst>
                    <a:ext uri="{FF2B5EF4-FFF2-40B4-BE49-F238E27FC236}">
                      <a16:creationId xmlns:a16="http://schemas.microsoft.com/office/drawing/2014/main" id="{B0533EBA-83E0-4755-BBE5-B064A761655C}"/>
                    </a:ext>
                  </a:extLst>
                </p:cNvPr>
                <p:cNvPicPr/>
                <p:nvPr/>
              </p:nvPicPr>
              <p:blipFill>
                <a:blip r:embed="rId821"/>
                <a:stretch>
                  <a:fillRect/>
                </a:stretch>
              </p:blipFill>
              <p:spPr>
                <a:xfrm>
                  <a:off x="5840200" y="2973653"/>
                  <a:ext cx="352080" cy="179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22">
            <p14:nvContentPartPr>
              <p14:cNvPr id="606" name="Freihand 605">
                <a:extLst>
                  <a:ext uri="{FF2B5EF4-FFF2-40B4-BE49-F238E27FC236}">
                    <a16:creationId xmlns:a16="http://schemas.microsoft.com/office/drawing/2014/main" id="{469FB20E-8883-4006-81EA-01F20807179D}"/>
                  </a:ext>
                </a:extLst>
              </p14:cNvPr>
              <p14:cNvContentPartPr/>
              <p14:nvPr/>
            </p14:nvContentPartPr>
            <p14:xfrm>
              <a:off x="3344320" y="3033053"/>
              <a:ext cx="766800" cy="665280"/>
            </p14:xfrm>
          </p:contentPart>
        </mc:Choice>
        <mc:Fallback>
          <p:pic>
            <p:nvPicPr>
              <p:cNvPr id="606" name="Freihand 605">
                <a:extLst>
                  <a:ext uri="{FF2B5EF4-FFF2-40B4-BE49-F238E27FC236}">
                    <a16:creationId xmlns:a16="http://schemas.microsoft.com/office/drawing/2014/main" id="{469FB20E-8883-4006-81EA-01F20807179D}"/>
                  </a:ext>
                </a:extLst>
              </p:cNvPr>
              <p:cNvPicPr/>
              <p:nvPr/>
            </p:nvPicPr>
            <p:blipFill>
              <a:blip r:embed="rId823"/>
              <a:stretch>
                <a:fillRect/>
              </a:stretch>
            </p:blipFill>
            <p:spPr>
              <a:xfrm>
                <a:off x="3340000" y="3028733"/>
                <a:ext cx="775440" cy="673920"/>
              </a:xfrm>
              <a:prstGeom prst="rect">
                <a:avLst/>
              </a:prstGeom>
            </p:spPr>
          </p:pic>
        </mc:Fallback>
      </mc:AlternateContent>
      <p:grpSp>
        <p:nvGrpSpPr>
          <p:cNvPr id="613" name="Gruppieren 612">
            <a:extLst>
              <a:ext uri="{FF2B5EF4-FFF2-40B4-BE49-F238E27FC236}">
                <a16:creationId xmlns:a16="http://schemas.microsoft.com/office/drawing/2014/main" id="{3CDE551B-002B-40F4-A732-411B41F43739}"/>
              </a:ext>
            </a:extLst>
          </p:cNvPr>
          <p:cNvGrpSpPr/>
          <p:nvPr/>
        </p:nvGrpSpPr>
        <p:grpSpPr>
          <a:xfrm>
            <a:off x="2958760" y="2740373"/>
            <a:ext cx="1191960" cy="1009800"/>
            <a:chOff x="2958760" y="2740373"/>
            <a:chExt cx="1191960" cy="1009800"/>
          </a:xfrm>
        </p:grpSpPr>
        <mc:AlternateContent xmlns:mc="http://schemas.openxmlformats.org/markup-compatibility/2006">
          <mc:Choice xmlns:p14="http://schemas.microsoft.com/office/powerpoint/2010/main" Requires="p14">
            <p:contentPart p14:bwMode="auto" r:id="rId824">
              <p14:nvContentPartPr>
                <p14:cNvPr id="597" name="Freihand 596">
                  <a:extLst>
                    <a:ext uri="{FF2B5EF4-FFF2-40B4-BE49-F238E27FC236}">
                      <a16:creationId xmlns:a16="http://schemas.microsoft.com/office/drawing/2014/main" id="{FC1303FD-55FC-4056-ABC1-BD6B73CB2EBF}"/>
                    </a:ext>
                  </a:extLst>
                </p14:cNvPr>
                <p14:cNvContentPartPr/>
                <p14:nvPr/>
              </p14:nvContentPartPr>
              <p14:xfrm>
                <a:off x="2969920" y="2764133"/>
                <a:ext cx="735840" cy="604440"/>
              </p14:xfrm>
            </p:contentPart>
          </mc:Choice>
          <mc:Fallback>
            <p:pic>
              <p:nvPicPr>
                <p:cNvPr id="597" name="Freihand 596">
                  <a:extLst>
                    <a:ext uri="{FF2B5EF4-FFF2-40B4-BE49-F238E27FC236}">
                      <a16:creationId xmlns:a16="http://schemas.microsoft.com/office/drawing/2014/main" id="{FC1303FD-55FC-4056-ABC1-BD6B73CB2EBF}"/>
                    </a:ext>
                  </a:extLst>
                </p:cNvPr>
                <p:cNvPicPr/>
                <p:nvPr/>
              </p:nvPicPr>
              <p:blipFill>
                <a:blip r:embed="rId825"/>
                <a:stretch>
                  <a:fillRect/>
                </a:stretch>
              </p:blipFill>
              <p:spPr>
                <a:xfrm>
                  <a:off x="2965600" y="2759813"/>
                  <a:ext cx="744480" cy="61308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598" name="Freihand 597">
                  <a:extLst>
                    <a:ext uri="{FF2B5EF4-FFF2-40B4-BE49-F238E27FC236}">
                      <a16:creationId xmlns:a16="http://schemas.microsoft.com/office/drawing/2014/main" id="{3D3D243F-5A37-48CD-B858-B2CF54E62F5E}"/>
                    </a:ext>
                  </a:extLst>
                </p14:cNvPr>
                <p14:cNvContentPartPr/>
                <p14:nvPr/>
              </p14:nvContentPartPr>
              <p14:xfrm>
                <a:off x="3676600" y="2747933"/>
                <a:ext cx="474120" cy="1002240"/>
              </p14:xfrm>
            </p:contentPart>
          </mc:Choice>
          <mc:Fallback>
            <p:pic>
              <p:nvPicPr>
                <p:cNvPr id="598" name="Freihand 597">
                  <a:extLst>
                    <a:ext uri="{FF2B5EF4-FFF2-40B4-BE49-F238E27FC236}">
                      <a16:creationId xmlns:a16="http://schemas.microsoft.com/office/drawing/2014/main" id="{3D3D243F-5A37-48CD-B858-B2CF54E62F5E}"/>
                    </a:ext>
                  </a:extLst>
                </p:cNvPr>
                <p:cNvPicPr/>
                <p:nvPr/>
              </p:nvPicPr>
              <p:blipFill>
                <a:blip r:embed="rId827"/>
                <a:stretch>
                  <a:fillRect/>
                </a:stretch>
              </p:blipFill>
              <p:spPr>
                <a:xfrm>
                  <a:off x="3672280" y="2743613"/>
                  <a:ext cx="482760" cy="101088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600" name="Freihand 599">
                  <a:extLst>
                    <a:ext uri="{FF2B5EF4-FFF2-40B4-BE49-F238E27FC236}">
                      <a16:creationId xmlns:a16="http://schemas.microsoft.com/office/drawing/2014/main" id="{D04A036F-CF8F-4A10-ADEC-F02B531925C3}"/>
                    </a:ext>
                  </a:extLst>
                </p14:cNvPr>
                <p14:cNvContentPartPr/>
                <p14:nvPr/>
              </p14:nvContentPartPr>
              <p14:xfrm>
                <a:off x="2958760" y="3411053"/>
                <a:ext cx="1169640" cy="321480"/>
              </p14:xfrm>
            </p:contentPart>
          </mc:Choice>
          <mc:Fallback>
            <p:pic>
              <p:nvPicPr>
                <p:cNvPr id="600" name="Freihand 599">
                  <a:extLst>
                    <a:ext uri="{FF2B5EF4-FFF2-40B4-BE49-F238E27FC236}">
                      <a16:creationId xmlns:a16="http://schemas.microsoft.com/office/drawing/2014/main" id="{D04A036F-CF8F-4A10-ADEC-F02B531925C3}"/>
                    </a:ext>
                  </a:extLst>
                </p:cNvPr>
                <p:cNvPicPr/>
                <p:nvPr/>
              </p:nvPicPr>
              <p:blipFill>
                <a:blip r:embed="rId829"/>
                <a:stretch>
                  <a:fillRect/>
                </a:stretch>
              </p:blipFill>
              <p:spPr>
                <a:xfrm>
                  <a:off x="2954440" y="3406733"/>
                  <a:ext cx="117828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601" name="Freihand 600">
                  <a:extLst>
                    <a:ext uri="{FF2B5EF4-FFF2-40B4-BE49-F238E27FC236}">
                      <a16:creationId xmlns:a16="http://schemas.microsoft.com/office/drawing/2014/main" id="{5C281D1F-B6A6-4D0B-A3BE-D847402C35D6}"/>
                    </a:ext>
                  </a:extLst>
                </p14:cNvPr>
                <p14:cNvContentPartPr/>
                <p14:nvPr/>
              </p14:nvContentPartPr>
              <p14:xfrm>
                <a:off x="3304720" y="2999573"/>
                <a:ext cx="34920" cy="57600"/>
              </p14:xfrm>
            </p:contentPart>
          </mc:Choice>
          <mc:Fallback>
            <p:pic>
              <p:nvPicPr>
                <p:cNvPr id="601" name="Freihand 600">
                  <a:extLst>
                    <a:ext uri="{FF2B5EF4-FFF2-40B4-BE49-F238E27FC236}">
                      <a16:creationId xmlns:a16="http://schemas.microsoft.com/office/drawing/2014/main" id="{5C281D1F-B6A6-4D0B-A3BE-D847402C35D6}"/>
                    </a:ext>
                  </a:extLst>
                </p:cNvPr>
                <p:cNvPicPr/>
                <p:nvPr/>
              </p:nvPicPr>
              <p:blipFill>
                <a:blip r:embed="rId831"/>
                <a:stretch>
                  <a:fillRect/>
                </a:stretch>
              </p:blipFill>
              <p:spPr>
                <a:xfrm>
                  <a:off x="3300400" y="2995253"/>
                  <a:ext cx="435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602" name="Freihand 601">
                  <a:extLst>
                    <a:ext uri="{FF2B5EF4-FFF2-40B4-BE49-F238E27FC236}">
                      <a16:creationId xmlns:a16="http://schemas.microsoft.com/office/drawing/2014/main" id="{9A3EB86C-DC92-442F-9FD4-492DCF236E7D}"/>
                    </a:ext>
                  </a:extLst>
                </p14:cNvPr>
                <p14:cNvContentPartPr/>
                <p14:nvPr/>
              </p14:nvContentPartPr>
              <p14:xfrm>
                <a:off x="3860560" y="3172373"/>
                <a:ext cx="30600" cy="39600"/>
              </p14:xfrm>
            </p:contentPart>
          </mc:Choice>
          <mc:Fallback>
            <p:pic>
              <p:nvPicPr>
                <p:cNvPr id="602" name="Freihand 601">
                  <a:extLst>
                    <a:ext uri="{FF2B5EF4-FFF2-40B4-BE49-F238E27FC236}">
                      <a16:creationId xmlns:a16="http://schemas.microsoft.com/office/drawing/2014/main" id="{9A3EB86C-DC92-442F-9FD4-492DCF236E7D}"/>
                    </a:ext>
                  </a:extLst>
                </p:cNvPr>
                <p:cNvPicPr/>
                <p:nvPr/>
              </p:nvPicPr>
              <p:blipFill>
                <a:blip r:embed="rId833"/>
                <a:stretch>
                  <a:fillRect/>
                </a:stretch>
              </p:blipFill>
              <p:spPr>
                <a:xfrm>
                  <a:off x="3856240" y="3168053"/>
                  <a:ext cx="392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604" name="Freihand 603">
                  <a:extLst>
                    <a:ext uri="{FF2B5EF4-FFF2-40B4-BE49-F238E27FC236}">
                      <a16:creationId xmlns:a16="http://schemas.microsoft.com/office/drawing/2014/main" id="{769F3428-E276-411F-B589-C8C0524C223C}"/>
                    </a:ext>
                  </a:extLst>
                </p14:cNvPr>
                <p14:cNvContentPartPr/>
                <p14:nvPr/>
              </p14:nvContentPartPr>
              <p14:xfrm>
                <a:off x="3502720" y="3515813"/>
                <a:ext cx="53640" cy="21240"/>
              </p14:xfrm>
            </p:contentPart>
          </mc:Choice>
          <mc:Fallback>
            <p:pic>
              <p:nvPicPr>
                <p:cNvPr id="604" name="Freihand 603">
                  <a:extLst>
                    <a:ext uri="{FF2B5EF4-FFF2-40B4-BE49-F238E27FC236}">
                      <a16:creationId xmlns:a16="http://schemas.microsoft.com/office/drawing/2014/main" id="{769F3428-E276-411F-B589-C8C0524C223C}"/>
                    </a:ext>
                  </a:extLst>
                </p:cNvPr>
                <p:cNvPicPr/>
                <p:nvPr/>
              </p:nvPicPr>
              <p:blipFill>
                <a:blip r:embed="rId835"/>
                <a:stretch>
                  <a:fillRect/>
                </a:stretch>
              </p:blipFill>
              <p:spPr>
                <a:xfrm>
                  <a:off x="3498400" y="3511493"/>
                  <a:ext cx="622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608" name="Freihand 607">
                  <a:extLst>
                    <a:ext uri="{FF2B5EF4-FFF2-40B4-BE49-F238E27FC236}">
                      <a16:creationId xmlns:a16="http://schemas.microsoft.com/office/drawing/2014/main" id="{518A7894-131A-43CE-8579-D18CA53B958E}"/>
                    </a:ext>
                  </a:extLst>
                </p14:cNvPr>
                <p14:cNvContentPartPr/>
                <p14:nvPr/>
              </p14:nvContentPartPr>
              <p14:xfrm>
                <a:off x="3559240" y="2740373"/>
                <a:ext cx="130680" cy="790920"/>
              </p14:xfrm>
            </p:contentPart>
          </mc:Choice>
          <mc:Fallback>
            <p:pic>
              <p:nvPicPr>
                <p:cNvPr id="608" name="Freihand 607">
                  <a:extLst>
                    <a:ext uri="{FF2B5EF4-FFF2-40B4-BE49-F238E27FC236}">
                      <a16:creationId xmlns:a16="http://schemas.microsoft.com/office/drawing/2014/main" id="{518A7894-131A-43CE-8579-D18CA53B958E}"/>
                    </a:ext>
                  </a:extLst>
                </p:cNvPr>
                <p:cNvPicPr/>
                <p:nvPr/>
              </p:nvPicPr>
              <p:blipFill>
                <a:blip r:embed="rId837"/>
                <a:stretch>
                  <a:fillRect/>
                </a:stretch>
              </p:blipFill>
              <p:spPr>
                <a:xfrm>
                  <a:off x="3554920" y="2736053"/>
                  <a:ext cx="139320" cy="79956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610" name="Freihand 609">
                  <a:extLst>
                    <a:ext uri="{FF2B5EF4-FFF2-40B4-BE49-F238E27FC236}">
                      <a16:creationId xmlns:a16="http://schemas.microsoft.com/office/drawing/2014/main" id="{0C766167-BC47-49AB-9EAD-11F4C8B8B483}"/>
                    </a:ext>
                  </a:extLst>
                </p14:cNvPr>
                <p14:cNvContentPartPr/>
                <p14:nvPr/>
              </p14:nvContentPartPr>
              <p14:xfrm>
                <a:off x="2993680" y="3211253"/>
                <a:ext cx="897840" cy="196560"/>
              </p14:xfrm>
            </p:contentPart>
          </mc:Choice>
          <mc:Fallback>
            <p:pic>
              <p:nvPicPr>
                <p:cNvPr id="610" name="Freihand 609">
                  <a:extLst>
                    <a:ext uri="{FF2B5EF4-FFF2-40B4-BE49-F238E27FC236}">
                      <a16:creationId xmlns:a16="http://schemas.microsoft.com/office/drawing/2014/main" id="{0C766167-BC47-49AB-9EAD-11F4C8B8B483}"/>
                    </a:ext>
                  </a:extLst>
                </p:cNvPr>
                <p:cNvPicPr/>
                <p:nvPr/>
              </p:nvPicPr>
              <p:blipFill>
                <a:blip r:embed="rId839"/>
                <a:stretch>
                  <a:fillRect/>
                </a:stretch>
              </p:blipFill>
              <p:spPr>
                <a:xfrm>
                  <a:off x="2989360" y="3206933"/>
                  <a:ext cx="9064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612" name="Freihand 611">
                  <a:extLst>
                    <a:ext uri="{FF2B5EF4-FFF2-40B4-BE49-F238E27FC236}">
                      <a16:creationId xmlns:a16="http://schemas.microsoft.com/office/drawing/2014/main" id="{195E4131-99EE-4C5A-AB7D-8B7E1254BFAF}"/>
                    </a:ext>
                  </a:extLst>
                </p14:cNvPr>
                <p14:cNvContentPartPr/>
                <p14:nvPr/>
              </p14:nvContentPartPr>
              <p14:xfrm>
                <a:off x="3600640" y="3250133"/>
                <a:ext cx="62640" cy="44640"/>
              </p14:xfrm>
            </p:contentPart>
          </mc:Choice>
          <mc:Fallback>
            <p:pic>
              <p:nvPicPr>
                <p:cNvPr id="612" name="Freihand 611">
                  <a:extLst>
                    <a:ext uri="{FF2B5EF4-FFF2-40B4-BE49-F238E27FC236}">
                      <a16:creationId xmlns:a16="http://schemas.microsoft.com/office/drawing/2014/main" id="{195E4131-99EE-4C5A-AB7D-8B7E1254BFAF}"/>
                    </a:ext>
                  </a:extLst>
                </p:cNvPr>
                <p:cNvPicPr/>
                <p:nvPr/>
              </p:nvPicPr>
              <p:blipFill>
                <a:blip r:embed="rId841"/>
                <a:stretch>
                  <a:fillRect/>
                </a:stretch>
              </p:blipFill>
              <p:spPr>
                <a:xfrm>
                  <a:off x="3596320" y="3245813"/>
                  <a:ext cx="71280" cy="53280"/>
                </a:xfrm>
                <a:prstGeom prst="rect">
                  <a:avLst/>
                </a:prstGeom>
              </p:spPr>
            </p:pic>
          </mc:Fallback>
        </mc:AlternateContent>
      </p:grpSp>
      <p:grpSp>
        <p:nvGrpSpPr>
          <p:cNvPr id="615" name="Gruppieren 614">
            <a:extLst>
              <a:ext uri="{FF2B5EF4-FFF2-40B4-BE49-F238E27FC236}">
                <a16:creationId xmlns:a16="http://schemas.microsoft.com/office/drawing/2014/main" id="{E36AF160-2E03-4115-8F62-2732F966A806}"/>
              </a:ext>
            </a:extLst>
          </p:cNvPr>
          <p:cNvGrpSpPr/>
          <p:nvPr/>
        </p:nvGrpSpPr>
        <p:grpSpPr>
          <a:xfrm>
            <a:off x="6113080" y="124267"/>
            <a:ext cx="3116880" cy="611986"/>
            <a:chOff x="6113080" y="124267"/>
            <a:chExt cx="3116880" cy="611986"/>
          </a:xfrm>
        </p:grpSpPr>
        <mc:AlternateContent xmlns:mc="http://schemas.openxmlformats.org/markup-compatibility/2006">
          <mc:Choice xmlns:p14="http://schemas.microsoft.com/office/powerpoint/2010/main" Requires="p14">
            <p:contentPart p14:bwMode="auto" r:id="rId842">
              <p14:nvContentPartPr>
                <p14:cNvPr id="81" name="Freihand 80">
                  <a:extLst>
                    <a:ext uri="{FF2B5EF4-FFF2-40B4-BE49-F238E27FC236}">
                      <a16:creationId xmlns:a16="http://schemas.microsoft.com/office/drawing/2014/main" id="{A4E43791-90CD-44FC-8565-403FF1221245}"/>
                    </a:ext>
                  </a:extLst>
                </p14:cNvPr>
                <p14:cNvContentPartPr/>
                <p14:nvPr/>
              </p14:nvContentPartPr>
              <p14:xfrm>
                <a:off x="8518960" y="288787"/>
                <a:ext cx="11520" cy="9000"/>
              </p14:xfrm>
            </p:contentPart>
          </mc:Choice>
          <mc:Fallback>
            <p:pic>
              <p:nvPicPr>
                <p:cNvPr id="81" name="Freihand 80">
                  <a:extLst>
                    <a:ext uri="{FF2B5EF4-FFF2-40B4-BE49-F238E27FC236}">
                      <a16:creationId xmlns:a16="http://schemas.microsoft.com/office/drawing/2014/main" id="{A4E43791-90CD-44FC-8565-403FF1221245}"/>
                    </a:ext>
                  </a:extLst>
                </p:cNvPr>
                <p:cNvPicPr/>
                <p:nvPr/>
              </p:nvPicPr>
              <p:blipFill>
                <a:blip r:embed="rId608"/>
                <a:stretch>
                  <a:fillRect/>
                </a:stretch>
              </p:blipFill>
              <p:spPr>
                <a:xfrm>
                  <a:off x="8514640" y="284467"/>
                  <a:ext cx="201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82" name="Freihand 81">
                  <a:extLst>
                    <a:ext uri="{FF2B5EF4-FFF2-40B4-BE49-F238E27FC236}">
                      <a16:creationId xmlns:a16="http://schemas.microsoft.com/office/drawing/2014/main" id="{16903273-C763-47C5-86E3-1FA4A345DCE3}"/>
                    </a:ext>
                  </a:extLst>
                </p14:cNvPr>
                <p14:cNvContentPartPr/>
                <p14:nvPr/>
              </p14:nvContentPartPr>
              <p14:xfrm>
                <a:off x="8683120" y="124267"/>
                <a:ext cx="93600" cy="111240"/>
              </p14:xfrm>
            </p:contentPart>
          </mc:Choice>
          <mc:Fallback>
            <p:pic>
              <p:nvPicPr>
                <p:cNvPr id="82" name="Freihand 81">
                  <a:extLst>
                    <a:ext uri="{FF2B5EF4-FFF2-40B4-BE49-F238E27FC236}">
                      <a16:creationId xmlns:a16="http://schemas.microsoft.com/office/drawing/2014/main" id="{16903273-C763-47C5-86E3-1FA4A345DCE3}"/>
                    </a:ext>
                  </a:extLst>
                </p:cNvPr>
                <p:cNvPicPr/>
                <p:nvPr/>
              </p:nvPicPr>
              <p:blipFill>
                <a:blip r:embed="rId844"/>
                <a:stretch>
                  <a:fillRect/>
                </a:stretch>
              </p:blipFill>
              <p:spPr>
                <a:xfrm>
                  <a:off x="8678800" y="119947"/>
                  <a:ext cx="1022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83" name="Freihand 82">
                  <a:extLst>
                    <a:ext uri="{FF2B5EF4-FFF2-40B4-BE49-F238E27FC236}">
                      <a16:creationId xmlns:a16="http://schemas.microsoft.com/office/drawing/2014/main" id="{44AF5694-E316-4C90-AA82-FAF0E5BCD687}"/>
                    </a:ext>
                  </a:extLst>
                </p14:cNvPr>
                <p14:cNvContentPartPr/>
                <p14:nvPr/>
              </p14:nvContentPartPr>
              <p14:xfrm>
                <a:off x="8678800" y="261067"/>
                <a:ext cx="121320" cy="18720"/>
              </p14:xfrm>
            </p:contentPart>
          </mc:Choice>
          <mc:Fallback>
            <p:pic>
              <p:nvPicPr>
                <p:cNvPr id="83" name="Freihand 82">
                  <a:extLst>
                    <a:ext uri="{FF2B5EF4-FFF2-40B4-BE49-F238E27FC236}">
                      <a16:creationId xmlns:a16="http://schemas.microsoft.com/office/drawing/2014/main" id="{44AF5694-E316-4C90-AA82-FAF0E5BCD687}"/>
                    </a:ext>
                  </a:extLst>
                </p:cNvPr>
                <p:cNvPicPr/>
                <p:nvPr/>
              </p:nvPicPr>
              <p:blipFill>
                <a:blip r:embed="rId846"/>
                <a:stretch>
                  <a:fillRect/>
                </a:stretch>
              </p:blipFill>
              <p:spPr>
                <a:xfrm>
                  <a:off x="8674480" y="256747"/>
                  <a:ext cx="1299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84" name="Freihand 83">
                  <a:extLst>
                    <a:ext uri="{FF2B5EF4-FFF2-40B4-BE49-F238E27FC236}">
                      <a16:creationId xmlns:a16="http://schemas.microsoft.com/office/drawing/2014/main" id="{F6F7294F-7C67-4B5F-A17F-B33A777F1E3D}"/>
                    </a:ext>
                  </a:extLst>
                </p14:cNvPr>
                <p14:cNvContentPartPr/>
                <p14:nvPr/>
              </p14:nvContentPartPr>
              <p14:xfrm>
                <a:off x="8699680" y="317227"/>
                <a:ext cx="86400" cy="79920"/>
              </p14:xfrm>
            </p:contentPart>
          </mc:Choice>
          <mc:Fallback>
            <p:pic>
              <p:nvPicPr>
                <p:cNvPr id="84" name="Freihand 83">
                  <a:extLst>
                    <a:ext uri="{FF2B5EF4-FFF2-40B4-BE49-F238E27FC236}">
                      <a16:creationId xmlns:a16="http://schemas.microsoft.com/office/drawing/2014/main" id="{F6F7294F-7C67-4B5F-A17F-B33A777F1E3D}"/>
                    </a:ext>
                  </a:extLst>
                </p:cNvPr>
                <p:cNvPicPr/>
                <p:nvPr/>
              </p:nvPicPr>
              <p:blipFill>
                <a:blip r:embed="rId848"/>
                <a:stretch>
                  <a:fillRect/>
                </a:stretch>
              </p:blipFill>
              <p:spPr>
                <a:xfrm>
                  <a:off x="8695360" y="312907"/>
                  <a:ext cx="950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105" name="Freihand 104">
                  <a:extLst>
                    <a:ext uri="{FF2B5EF4-FFF2-40B4-BE49-F238E27FC236}">
                      <a16:creationId xmlns:a16="http://schemas.microsoft.com/office/drawing/2014/main" id="{A4C2D296-72F4-4B70-BA43-7CBA5709B1B2}"/>
                    </a:ext>
                  </a:extLst>
                </p14:cNvPr>
                <p14:cNvContentPartPr/>
                <p14:nvPr/>
              </p14:nvContentPartPr>
              <p14:xfrm>
                <a:off x="8456320" y="569587"/>
                <a:ext cx="3960" cy="105120"/>
              </p14:xfrm>
            </p:contentPart>
          </mc:Choice>
          <mc:Fallback>
            <p:pic>
              <p:nvPicPr>
                <p:cNvPr id="105" name="Freihand 104">
                  <a:extLst>
                    <a:ext uri="{FF2B5EF4-FFF2-40B4-BE49-F238E27FC236}">
                      <a16:creationId xmlns:a16="http://schemas.microsoft.com/office/drawing/2014/main" id="{A4C2D296-72F4-4B70-BA43-7CBA5709B1B2}"/>
                    </a:ext>
                  </a:extLst>
                </p:cNvPr>
                <p:cNvPicPr/>
                <p:nvPr/>
              </p:nvPicPr>
              <p:blipFill>
                <a:blip r:embed="rId850"/>
                <a:stretch>
                  <a:fillRect/>
                </a:stretch>
              </p:blipFill>
              <p:spPr>
                <a:xfrm>
                  <a:off x="8452000" y="565267"/>
                  <a:ext cx="126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106" name="Freihand 105">
                  <a:extLst>
                    <a:ext uri="{FF2B5EF4-FFF2-40B4-BE49-F238E27FC236}">
                      <a16:creationId xmlns:a16="http://schemas.microsoft.com/office/drawing/2014/main" id="{F361AA64-2D83-4FE1-8869-888B9F94A691}"/>
                    </a:ext>
                  </a:extLst>
                </p14:cNvPr>
                <p14:cNvContentPartPr/>
                <p14:nvPr/>
              </p14:nvContentPartPr>
              <p14:xfrm>
                <a:off x="8387920" y="680107"/>
                <a:ext cx="127440" cy="21240"/>
              </p14:xfrm>
            </p:contentPart>
          </mc:Choice>
          <mc:Fallback>
            <p:pic>
              <p:nvPicPr>
                <p:cNvPr id="106" name="Freihand 105">
                  <a:extLst>
                    <a:ext uri="{FF2B5EF4-FFF2-40B4-BE49-F238E27FC236}">
                      <a16:creationId xmlns:a16="http://schemas.microsoft.com/office/drawing/2014/main" id="{F361AA64-2D83-4FE1-8869-888B9F94A691}"/>
                    </a:ext>
                  </a:extLst>
                </p:cNvPr>
                <p:cNvPicPr/>
                <p:nvPr/>
              </p:nvPicPr>
              <p:blipFill>
                <a:blip r:embed="rId852"/>
                <a:stretch>
                  <a:fillRect/>
                </a:stretch>
              </p:blipFill>
              <p:spPr>
                <a:xfrm>
                  <a:off x="8383600" y="675787"/>
                  <a:ext cx="1360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32" name="Freihand 31">
                  <a:extLst>
                    <a:ext uri="{FF2B5EF4-FFF2-40B4-BE49-F238E27FC236}">
                      <a16:creationId xmlns:a16="http://schemas.microsoft.com/office/drawing/2014/main" id="{8460A8E3-14E6-43DC-9B5E-79D867EBD9B8}"/>
                    </a:ext>
                  </a:extLst>
                </p14:cNvPr>
                <p14:cNvContentPartPr/>
                <p14:nvPr/>
              </p14:nvContentPartPr>
              <p14:xfrm>
                <a:off x="6293080" y="188347"/>
                <a:ext cx="70920" cy="226440"/>
              </p14:xfrm>
            </p:contentPart>
          </mc:Choice>
          <mc:Fallback>
            <p:pic>
              <p:nvPicPr>
                <p:cNvPr id="32" name="Freihand 31">
                  <a:extLst>
                    <a:ext uri="{FF2B5EF4-FFF2-40B4-BE49-F238E27FC236}">
                      <a16:creationId xmlns:a16="http://schemas.microsoft.com/office/drawing/2014/main" id="{8460A8E3-14E6-43DC-9B5E-79D867EBD9B8}"/>
                    </a:ext>
                  </a:extLst>
                </p:cNvPr>
                <p:cNvPicPr/>
                <p:nvPr/>
              </p:nvPicPr>
              <p:blipFill>
                <a:blip r:embed="rId854"/>
                <a:stretch>
                  <a:fillRect/>
                </a:stretch>
              </p:blipFill>
              <p:spPr>
                <a:xfrm>
                  <a:off x="6288760" y="184027"/>
                  <a:ext cx="7956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33" name="Freihand 32">
                  <a:extLst>
                    <a:ext uri="{FF2B5EF4-FFF2-40B4-BE49-F238E27FC236}">
                      <a16:creationId xmlns:a16="http://schemas.microsoft.com/office/drawing/2014/main" id="{4842195B-34FA-404B-A1E7-D77F88759B1F}"/>
                    </a:ext>
                  </a:extLst>
                </p14:cNvPr>
                <p14:cNvContentPartPr/>
                <p14:nvPr/>
              </p14:nvContentPartPr>
              <p14:xfrm>
                <a:off x="6448960" y="254947"/>
                <a:ext cx="75960" cy="117720"/>
              </p14:xfrm>
            </p:contentPart>
          </mc:Choice>
          <mc:Fallback>
            <p:pic>
              <p:nvPicPr>
                <p:cNvPr id="33" name="Freihand 32">
                  <a:extLst>
                    <a:ext uri="{FF2B5EF4-FFF2-40B4-BE49-F238E27FC236}">
                      <a16:creationId xmlns:a16="http://schemas.microsoft.com/office/drawing/2014/main" id="{4842195B-34FA-404B-A1E7-D77F88759B1F}"/>
                    </a:ext>
                  </a:extLst>
                </p:cNvPr>
                <p:cNvPicPr/>
                <p:nvPr/>
              </p:nvPicPr>
              <p:blipFill>
                <a:blip r:embed="rId856"/>
                <a:stretch>
                  <a:fillRect/>
                </a:stretch>
              </p:blipFill>
              <p:spPr>
                <a:xfrm>
                  <a:off x="6444640" y="250627"/>
                  <a:ext cx="846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34" name="Freihand 33">
                  <a:extLst>
                    <a:ext uri="{FF2B5EF4-FFF2-40B4-BE49-F238E27FC236}">
                      <a16:creationId xmlns:a16="http://schemas.microsoft.com/office/drawing/2014/main" id="{229C62E9-F81A-4174-92FC-9119F29B90F9}"/>
                    </a:ext>
                  </a:extLst>
                </p14:cNvPr>
                <p14:cNvContentPartPr/>
                <p14:nvPr/>
              </p14:nvContentPartPr>
              <p14:xfrm>
                <a:off x="6457960" y="297427"/>
                <a:ext cx="51840" cy="36000"/>
              </p14:xfrm>
            </p:contentPart>
          </mc:Choice>
          <mc:Fallback>
            <p:pic>
              <p:nvPicPr>
                <p:cNvPr id="34" name="Freihand 33">
                  <a:extLst>
                    <a:ext uri="{FF2B5EF4-FFF2-40B4-BE49-F238E27FC236}">
                      <a16:creationId xmlns:a16="http://schemas.microsoft.com/office/drawing/2014/main" id="{229C62E9-F81A-4174-92FC-9119F29B90F9}"/>
                    </a:ext>
                  </a:extLst>
                </p:cNvPr>
                <p:cNvPicPr/>
                <p:nvPr/>
              </p:nvPicPr>
              <p:blipFill>
                <a:blip r:embed="rId858"/>
                <a:stretch>
                  <a:fillRect/>
                </a:stretch>
              </p:blipFill>
              <p:spPr>
                <a:xfrm>
                  <a:off x="6453640" y="293107"/>
                  <a:ext cx="604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35" name="Freihand 34">
                  <a:extLst>
                    <a:ext uri="{FF2B5EF4-FFF2-40B4-BE49-F238E27FC236}">
                      <a16:creationId xmlns:a16="http://schemas.microsoft.com/office/drawing/2014/main" id="{8F4CF709-7820-4C43-B8AF-01B3FC3EC394}"/>
                    </a:ext>
                  </a:extLst>
                </p14:cNvPr>
                <p14:cNvContentPartPr/>
                <p14:nvPr/>
              </p14:nvContentPartPr>
              <p14:xfrm>
                <a:off x="6561640" y="282667"/>
                <a:ext cx="188640" cy="119880"/>
              </p14:xfrm>
            </p:contentPart>
          </mc:Choice>
          <mc:Fallback>
            <p:pic>
              <p:nvPicPr>
                <p:cNvPr id="35" name="Freihand 34">
                  <a:extLst>
                    <a:ext uri="{FF2B5EF4-FFF2-40B4-BE49-F238E27FC236}">
                      <a16:creationId xmlns:a16="http://schemas.microsoft.com/office/drawing/2014/main" id="{8F4CF709-7820-4C43-B8AF-01B3FC3EC394}"/>
                    </a:ext>
                  </a:extLst>
                </p:cNvPr>
                <p:cNvPicPr/>
                <p:nvPr/>
              </p:nvPicPr>
              <p:blipFill>
                <a:blip r:embed="rId860"/>
                <a:stretch>
                  <a:fillRect/>
                </a:stretch>
              </p:blipFill>
              <p:spPr>
                <a:xfrm>
                  <a:off x="6557320" y="278347"/>
                  <a:ext cx="1972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36" name="Freihand 35">
                  <a:extLst>
                    <a:ext uri="{FF2B5EF4-FFF2-40B4-BE49-F238E27FC236}">
                      <a16:creationId xmlns:a16="http://schemas.microsoft.com/office/drawing/2014/main" id="{0947BEA4-A2FC-4CD6-9374-8A9CE5AC00BB}"/>
                    </a:ext>
                  </a:extLst>
                </p14:cNvPr>
                <p14:cNvContentPartPr/>
                <p14:nvPr/>
              </p14:nvContentPartPr>
              <p14:xfrm>
                <a:off x="6688000" y="257827"/>
                <a:ext cx="271080" cy="95040"/>
              </p14:xfrm>
            </p:contentPart>
          </mc:Choice>
          <mc:Fallback>
            <p:pic>
              <p:nvPicPr>
                <p:cNvPr id="36" name="Freihand 35">
                  <a:extLst>
                    <a:ext uri="{FF2B5EF4-FFF2-40B4-BE49-F238E27FC236}">
                      <a16:creationId xmlns:a16="http://schemas.microsoft.com/office/drawing/2014/main" id="{0947BEA4-A2FC-4CD6-9374-8A9CE5AC00BB}"/>
                    </a:ext>
                  </a:extLst>
                </p:cNvPr>
                <p:cNvPicPr/>
                <p:nvPr/>
              </p:nvPicPr>
              <p:blipFill>
                <a:blip r:embed="rId862"/>
                <a:stretch>
                  <a:fillRect/>
                </a:stretch>
              </p:blipFill>
              <p:spPr>
                <a:xfrm>
                  <a:off x="6683680" y="253507"/>
                  <a:ext cx="2797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37" name="Freihand 36">
                  <a:extLst>
                    <a:ext uri="{FF2B5EF4-FFF2-40B4-BE49-F238E27FC236}">
                      <a16:creationId xmlns:a16="http://schemas.microsoft.com/office/drawing/2014/main" id="{3FD8C298-6507-4855-9BE4-D7C488A5E2E6}"/>
                    </a:ext>
                  </a:extLst>
                </p14:cNvPr>
                <p14:cNvContentPartPr/>
                <p14:nvPr/>
              </p14:nvContentPartPr>
              <p14:xfrm>
                <a:off x="6986080" y="302827"/>
                <a:ext cx="84600" cy="92160"/>
              </p14:xfrm>
            </p:contentPart>
          </mc:Choice>
          <mc:Fallback>
            <p:pic>
              <p:nvPicPr>
                <p:cNvPr id="37" name="Freihand 36">
                  <a:extLst>
                    <a:ext uri="{FF2B5EF4-FFF2-40B4-BE49-F238E27FC236}">
                      <a16:creationId xmlns:a16="http://schemas.microsoft.com/office/drawing/2014/main" id="{3FD8C298-6507-4855-9BE4-D7C488A5E2E6}"/>
                    </a:ext>
                  </a:extLst>
                </p:cNvPr>
                <p:cNvPicPr/>
                <p:nvPr/>
              </p:nvPicPr>
              <p:blipFill>
                <a:blip r:embed="rId864"/>
                <a:stretch>
                  <a:fillRect/>
                </a:stretch>
              </p:blipFill>
              <p:spPr>
                <a:xfrm>
                  <a:off x="6981760" y="298507"/>
                  <a:ext cx="932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38" name="Freihand 37">
                  <a:extLst>
                    <a:ext uri="{FF2B5EF4-FFF2-40B4-BE49-F238E27FC236}">
                      <a16:creationId xmlns:a16="http://schemas.microsoft.com/office/drawing/2014/main" id="{DCED49F4-D805-4686-974F-6368B76AB84A}"/>
                    </a:ext>
                  </a:extLst>
                </p14:cNvPr>
                <p14:cNvContentPartPr/>
                <p14:nvPr/>
              </p14:nvContentPartPr>
              <p14:xfrm>
                <a:off x="7121800" y="259987"/>
                <a:ext cx="90720" cy="86400"/>
              </p14:xfrm>
            </p:contentPart>
          </mc:Choice>
          <mc:Fallback>
            <p:pic>
              <p:nvPicPr>
                <p:cNvPr id="38" name="Freihand 37">
                  <a:extLst>
                    <a:ext uri="{FF2B5EF4-FFF2-40B4-BE49-F238E27FC236}">
                      <a16:creationId xmlns:a16="http://schemas.microsoft.com/office/drawing/2014/main" id="{DCED49F4-D805-4686-974F-6368B76AB84A}"/>
                    </a:ext>
                  </a:extLst>
                </p:cNvPr>
                <p:cNvPicPr/>
                <p:nvPr/>
              </p:nvPicPr>
              <p:blipFill>
                <a:blip r:embed="rId866"/>
                <a:stretch>
                  <a:fillRect/>
                </a:stretch>
              </p:blipFill>
              <p:spPr>
                <a:xfrm>
                  <a:off x="7117480" y="255667"/>
                  <a:ext cx="993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39" name="Freihand 38">
                  <a:extLst>
                    <a:ext uri="{FF2B5EF4-FFF2-40B4-BE49-F238E27FC236}">
                      <a16:creationId xmlns:a16="http://schemas.microsoft.com/office/drawing/2014/main" id="{895C1AAE-3E43-4D2D-9495-0BB3891ED131}"/>
                    </a:ext>
                  </a:extLst>
                </p14:cNvPr>
                <p14:cNvContentPartPr/>
                <p14:nvPr/>
              </p14:nvContentPartPr>
              <p14:xfrm>
                <a:off x="7323760" y="263227"/>
                <a:ext cx="57600" cy="89640"/>
              </p14:xfrm>
            </p:contentPart>
          </mc:Choice>
          <mc:Fallback>
            <p:pic>
              <p:nvPicPr>
                <p:cNvPr id="39" name="Freihand 38">
                  <a:extLst>
                    <a:ext uri="{FF2B5EF4-FFF2-40B4-BE49-F238E27FC236}">
                      <a16:creationId xmlns:a16="http://schemas.microsoft.com/office/drawing/2014/main" id="{895C1AAE-3E43-4D2D-9495-0BB3891ED131}"/>
                    </a:ext>
                  </a:extLst>
                </p:cNvPr>
                <p:cNvPicPr/>
                <p:nvPr/>
              </p:nvPicPr>
              <p:blipFill>
                <a:blip r:embed="rId868"/>
                <a:stretch>
                  <a:fillRect/>
                </a:stretch>
              </p:blipFill>
              <p:spPr>
                <a:xfrm>
                  <a:off x="7319440" y="258907"/>
                  <a:ext cx="662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40" name="Freihand 39">
                  <a:extLst>
                    <a:ext uri="{FF2B5EF4-FFF2-40B4-BE49-F238E27FC236}">
                      <a16:creationId xmlns:a16="http://schemas.microsoft.com/office/drawing/2014/main" id="{766EC415-2093-4938-92B5-1F0C3339E1E2}"/>
                    </a:ext>
                  </a:extLst>
                </p14:cNvPr>
                <p14:cNvContentPartPr/>
                <p14:nvPr/>
              </p14:nvContentPartPr>
              <p14:xfrm>
                <a:off x="7317280" y="286267"/>
                <a:ext cx="81720" cy="32040"/>
              </p14:xfrm>
            </p:contentPart>
          </mc:Choice>
          <mc:Fallback>
            <p:pic>
              <p:nvPicPr>
                <p:cNvPr id="40" name="Freihand 39">
                  <a:extLst>
                    <a:ext uri="{FF2B5EF4-FFF2-40B4-BE49-F238E27FC236}">
                      <a16:creationId xmlns:a16="http://schemas.microsoft.com/office/drawing/2014/main" id="{766EC415-2093-4938-92B5-1F0C3339E1E2}"/>
                    </a:ext>
                  </a:extLst>
                </p:cNvPr>
                <p:cNvPicPr/>
                <p:nvPr/>
              </p:nvPicPr>
              <p:blipFill>
                <a:blip r:embed="rId870"/>
                <a:stretch>
                  <a:fillRect/>
                </a:stretch>
              </p:blipFill>
              <p:spPr>
                <a:xfrm>
                  <a:off x="7312960" y="281947"/>
                  <a:ext cx="903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41" name="Freihand 40">
                  <a:extLst>
                    <a:ext uri="{FF2B5EF4-FFF2-40B4-BE49-F238E27FC236}">
                      <a16:creationId xmlns:a16="http://schemas.microsoft.com/office/drawing/2014/main" id="{1DCA99A8-63B3-495F-AACF-9BF5BB5C5A62}"/>
                    </a:ext>
                  </a:extLst>
                </p14:cNvPr>
                <p14:cNvContentPartPr/>
                <p14:nvPr/>
              </p14:nvContentPartPr>
              <p14:xfrm>
                <a:off x="7421320" y="317947"/>
                <a:ext cx="91800" cy="131040"/>
              </p14:xfrm>
            </p:contentPart>
          </mc:Choice>
          <mc:Fallback>
            <p:pic>
              <p:nvPicPr>
                <p:cNvPr id="41" name="Freihand 40">
                  <a:extLst>
                    <a:ext uri="{FF2B5EF4-FFF2-40B4-BE49-F238E27FC236}">
                      <a16:creationId xmlns:a16="http://schemas.microsoft.com/office/drawing/2014/main" id="{1DCA99A8-63B3-495F-AACF-9BF5BB5C5A62}"/>
                    </a:ext>
                  </a:extLst>
                </p:cNvPr>
                <p:cNvPicPr/>
                <p:nvPr/>
              </p:nvPicPr>
              <p:blipFill>
                <a:blip r:embed="rId872"/>
                <a:stretch>
                  <a:fillRect/>
                </a:stretch>
              </p:blipFill>
              <p:spPr>
                <a:xfrm>
                  <a:off x="7417000" y="313627"/>
                  <a:ext cx="1004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43" name="Freihand 42">
                  <a:extLst>
                    <a:ext uri="{FF2B5EF4-FFF2-40B4-BE49-F238E27FC236}">
                      <a16:creationId xmlns:a16="http://schemas.microsoft.com/office/drawing/2014/main" id="{9CA1A7BA-36CD-4980-9975-F22714357F14}"/>
                    </a:ext>
                  </a:extLst>
                </p14:cNvPr>
                <p14:cNvContentPartPr/>
                <p14:nvPr/>
              </p14:nvContentPartPr>
              <p14:xfrm>
                <a:off x="7562800" y="268267"/>
                <a:ext cx="91440" cy="87840"/>
              </p14:xfrm>
            </p:contentPart>
          </mc:Choice>
          <mc:Fallback>
            <p:pic>
              <p:nvPicPr>
                <p:cNvPr id="43" name="Freihand 42">
                  <a:extLst>
                    <a:ext uri="{FF2B5EF4-FFF2-40B4-BE49-F238E27FC236}">
                      <a16:creationId xmlns:a16="http://schemas.microsoft.com/office/drawing/2014/main" id="{9CA1A7BA-36CD-4980-9975-F22714357F14}"/>
                    </a:ext>
                  </a:extLst>
                </p:cNvPr>
                <p:cNvPicPr/>
                <p:nvPr/>
              </p:nvPicPr>
              <p:blipFill>
                <a:blip r:embed="rId874"/>
                <a:stretch>
                  <a:fillRect/>
                </a:stretch>
              </p:blipFill>
              <p:spPr>
                <a:xfrm>
                  <a:off x="7558480" y="263947"/>
                  <a:ext cx="1000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44" name="Freihand 43">
                  <a:extLst>
                    <a:ext uri="{FF2B5EF4-FFF2-40B4-BE49-F238E27FC236}">
                      <a16:creationId xmlns:a16="http://schemas.microsoft.com/office/drawing/2014/main" id="{405A056F-0F11-4F5E-8388-C8387896ACF7}"/>
                    </a:ext>
                  </a:extLst>
                </p14:cNvPr>
                <p14:cNvContentPartPr/>
                <p14:nvPr/>
              </p14:nvContentPartPr>
              <p14:xfrm>
                <a:off x="7746400" y="339187"/>
                <a:ext cx="179640" cy="7560"/>
              </p14:xfrm>
            </p:contentPart>
          </mc:Choice>
          <mc:Fallback>
            <p:pic>
              <p:nvPicPr>
                <p:cNvPr id="44" name="Freihand 43">
                  <a:extLst>
                    <a:ext uri="{FF2B5EF4-FFF2-40B4-BE49-F238E27FC236}">
                      <a16:creationId xmlns:a16="http://schemas.microsoft.com/office/drawing/2014/main" id="{405A056F-0F11-4F5E-8388-C8387896ACF7}"/>
                    </a:ext>
                  </a:extLst>
                </p:cNvPr>
                <p:cNvPicPr/>
                <p:nvPr/>
              </p:nvPicPr>
              <p:blipFill>
                <a:blip r:embed="rId876"/>
                <a:stretch>
                  <a:fillRect/>
                </a:stretch>
              </p:blipFill>
              <p:spPr>
                <a:xfrm>
                  <a:off x="7742080" y="334867"/>
                  <a:ext cx="1882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45" name="Freihand 44">
                  <a:extLst>
                    <a:ext uri="{FF2B5EF4-FFF2-40B4-BE49-F238E27FC236}">
                      <a16:creationId xmlns:a16="http://schemas.microsoft.com/office/drawing/2014/main" id="{53FC5282-B605-421E-9F59-72586A82484E}"/>
                    </a:ext>
                  </a:extLst>
                </p14:cNvPr>
                <p14:cNvContentPartPr/>
                <p14:nvPr/>
              </p14:nvContentPartPr>
              <p14:xfrm>
                <a:off x="7962400" y="337387"/>
                <a:ext cx="30960" cy="10080"/>
              </p14:xfrm>
            </p:contentPart>
          </mc:Choice>
          <mc:Fallback>
            <p:pic>
              <p:nvPicPr>
                <p:cNvPr id="45" name="Freihand 44">
                  <a:extLst>
                    <a:ext uri="{FF2B5EF4-FFF2-40B4-BE49-F238E27FC236}">
                      <a16:creationId xmlns:a16="http://schemas.microsoft.com/office/drawing/2014/main" id="{53FC5282-B605-421E-9F59-72586A82484E}"/>
                    </a:ext>
                  </a:extLst>
                </p:cNvPr>
                <p:cNvPicPr/>
                <p:nvPr/>
              </p:nvPicPr>
              <p:blipFill>
                <a:blip r:embed="rId878"/>
                <a:stretch>
                  <a:fillRect/>
                </a:stretch>
              </p:blipFill>
              <p:spPr>
                <a:xfrm>
                  <a:off x="7958080" y="333067"/>
                  <a:ext cx="396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46" name="Freihand 45">
                  <a:extLst>
                    <a:ext uri="{FF2B5EF4-FFF2-40B4-BE49-F238E27FC236}">
                      <a16:creationId xmlns:a16="http://schemas.microsoft.com/office/drawing/2014/main" id="{76B20EAA-BCD0-4E4F-993C-67AB3B10099D}"/>
                    </a:ext>
                  </a:extLst>
                </p14:cNvPr>
                <p14:cNvContentPartPr/>
                <p14:nvPr/>
              </p14:nvContentPartPr>
              <p14:xfrm>
                <a:off x="8050960" y="230827"/>
                <a:ext cx="16920" cy="112320"/>
              </p14:xfrm>
            </p:contentPart>
          </mc:Choice>
          <mc:Fallback>
            <p:pic>
              <p:nvPicPr>
                <p:cNvPr id="46" name="Freihand 45">
                  <a:extLst>
                    <a:ext uri="{FF2B5EF4-FFF2-40B4-BE49-F238E27FC236}">
                      <a16:creationId xmlns:a16="http://schemas.microsoft.com/office/drawing/2014/main" id="{76B20EAA-BCD0-4E4F-993C-67AB3B10099D}"/>
                    </a:ext>
                  </a:extLst>
                </p:cNvPr>
                <p:cNvPicPr/>
                <p:nvPr/>
              </p:nvPicPr>
              <p:blipFill>
                <a:blip r:embed="rId880"/>
                <a:stretch>
                  <a:fillRect/>
                </a:stretch>
              </p:blipFill>
              <p:spPr>
                <a:xfrm>
                  <a:off x="8046640" y="226507"/>
                  <a:ext cx="255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47" name="Freihand 46">
                  <a:extLst>
                    <a:ext uri="{FF2B5EF4-FFF2-40B4-BE49-F238E27FC236}">
                      <a16:creationId xmlns:a16="http://schemas.microsoft.com/office/drawing/2014/main" id="{AFF72093-BD0A-4AF2-A46E-37BB4A192DF2}"/>
                    </a:ext>
                  </a:extLst>
                </p14:cNvPr>
                <p14:cNvContentPartPr/>
                <p14:nvPr/>
              </p14:nvContentPartPr>
              <p14:xfrm>
                <a:off x="8020000" y="219307"/>
                <a:ext cx="257400" cy="114120"/>
              </p14:xfrm>
            </p:contentPart>
          </mc:Choice>
          <mc:Fallback>
            <p:pic>
              <p:nvPicPr>
                <p:cNvPr id="47" name="Freihand 46">
                  <a:extLst>
                    <a:ext uri="{FF2B5EF4-FFF2-40B4-BE49-F238E27FC236}">
                      <a16:creationId xmlns:a16="http://schemas.microsoft.com/office/drawing/2014/main" id="{AFF72093-BD0A-4AF2-A46E-37BB4A192DF2}"/>
                    </a:ext>
                  </a:extLst>
                </p:cNvPr>
                <p:cNvPicPr/>
                <p:nvPr/>
              </p:nvPicPr>
              <p:blipFill>
                <a:blip r:embed="rId882"/>
                <a:stretch>
                  <a:fillRect/>
                </a:stretch>
              </p:blipFill>
              <p:spPr>
                <a:xfrm>
                  <a:off x="8015680" y="214987"/>
                  <a:ext cx="2660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48" name="Freihand 47">
                  <a:extLst>
                    <a:ext uri="{FF2B5EF4-FFF2-40B4-BE49-F238E27FC236}">
                      <a16:creationId xmlns:a16="http://schemas.microsoft.com/office/drawing/2014/main" id="{1199863C-98C4-448B-AB2A-7F3D3AC0A5B6}"/>
                    </a:ext>
                  </a:extLst>
                </p14:cNvPr>
                <p14:cNvContentPartPr/>
                <p14:nvPr/>
              </p14:nvContentPartPr>
              <p14:xfrm>
                <a:off x="8156080" y="252067"/>
                <a:ext cx="94320" cy="38880"/>
              </p14:xfrm>
            </p:contentPart>
          </mc:Choice>
          <mc:Fallback>
            <p:pic>
              <p:nvPicPr>
                <p:cNvPr id="48" name="Freihand 47">
                  <a:extLst>
                    <a:ext uri="{FF2B5EF4-FFF2-40B4-BE49-F238E27FC236}">
                      <a16:creationId xmlns:a16="http://schemas.microsoft.com/office/drawing/2014/main" id="{1199863C-98C4-448B-AB2A-7F3D3AC0A5B6}"/>
                    </a:ext>
                  </a:extLst>
                </p:cNvPr>
                <p:cNvPicPr/>
                <p:nvPr/>
              </p:nvPicPr>
              <p:blipFill>
                <a:blip r:embed="rId884"/>
                <a:stretch>
                  <a:fillRect/>
                </a:stretch>
              </p:blipFill>
              <p:spPr>
                <a:xfrm>
                  <a:off x="8151760" y="247747"/>
                  <a:ext cx="1029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49" name="Freihand 48">
                  <a:extLst>
                    <a:ext uri="{FF2B5EF4-FFF2-40B4-BE49-F238E27FC236}">
                      <a16:creationId xmlns:a16="http://schemas.microsoft.com/office/drawing/2014/main" id="{909F2A70-9F06-42FA-849E-1ACA0FA6A54E}"/>
                    </a:ext>
                  </a:extLst>
                </p14:cNvPr>
                <p14:cNvContentPartPr/>
                <p14:nvPr/>
              </p14:nvContentPartPr>
              <p14:xfrm>
                <a:off x="8270920" y="186907"/>
                <a:ext cx="154080" cy="240120"/>
              </p14:xfrm>
            </p:contentPart>
          </mc:Choice>
          <mc:Fallback>
            <p:pic>
              <p:nvPicPr>
                <p:cNvPr id="49" name="Freihand 48">
                  <a:extLst>
                    <a:ext uri="{FF2B5EF4-FFF2-40B4-BE49-F238E27FC236}">
                      <a16:creationId xmlns:a16="http://schemas.microsoft.com/office/drawing/2014/main" id="{909F2A70-9F06-42FA-849E-1ACA0FA6A54E}"/>
                    </a:ext>
                  </a:extLst>
                </p:cNvPr>
                <p:cNvPicPr/>
                <p:nvPr/>
              </p:nvPicPr>
              <p:blipFill>
                <a:blip r:embed="rId886"/>
                <a:stretch>
                  <a:fillRect/>
                </a:stretch>
              </p:blipFill>
              <p:spPr>
                <a:xfrm>
                  <a:off x="8266600" y="182587"/>
                  <a:ext cx="1627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192" name="Freihand 191">
                  <a:extLst>
                    <a:ext uri="{FF2B5EF4-FFF2-40B4-BE49-F238E27FC236}">
                      <a16:creationId xmlns:a16="http://schemas.microsoft.com/office/drawing/2014/main" id="{D5C207E1-4555-411B-8A5C-BA824C0E9200}"/>
                    </a:ext>
                  </a:extLst>
                </p14:cNvPr>
                <p14:cNvContentPartPr/>
                <p14:nvPr/>
              </p14:nvContentPartPr>
              <p14:xfrm>
                <a:off x="6364360" y="476333"/>
                <a:ext cx="2129040" cy="66600"/>
              </p14:xfrm>
            </p:contentPart>
          </mc:Choice>
          <mc:Fallback>
            <p:pic>
              <p:nvPicPr>
                <p:cNvPr id="192" name="Freihand 191">
                  <a:extLst>
                    <a:ext uri="{FF2B5EF4-FFF2-40B4-BE49-F238E27FC236}">
                      <a16:creationId xmlns:a16="http://schemas.microsoft.com/office/drawing/2014/main" id="{D5C207E1-4555-411B-8A5C-BA824C0E9200}"/>
                    </a:ext>
                  </a:extLst>
                </p:cNvPr>
                <p:cNvPicPr/>
                <p:nvPr/>
              </p:nvPicPr>
              <p:blipFill>
                <a:blip r:embed="rId888"/>
                <a:stretch>
                  <a:fillRect/>
                </a:stretch>
              </p:blipFill>
              <p:spPr>
                <a:xfrm>
                  <a:off x="6360040" y="472013"/>
                  <a:ext cx="21376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196" name="Freihand 195">
                  <a:extLst>
                    <a:ext uri="{FF2B5EF4-FFF2-40B4-BE49-F238E27FC236}">
                      <a16:creationId xmlns:a16="http://schemas.microsoft.com/office/drawing/2014/main" id="{D05C6AD3-180A-4A01-8E15-036804794FBE}"/>
                    </a:ext>
                  </a:extLst>
                </p14:cNvPr>
                <p14:cNvContentPartPr/>
                <p14:nvPr/>
              </p14:nvContentPartPr>
              <p14:xfrm>
                <a:off x="7339240" y="574973"/>
                <a:ext cx="19080" cy="132480"/>
              </p14:xfrm>
            </p:contentPart>
          </mc:Choice>
          <mc:Fallback>
            <p:pic>
              <p:nvPicPr>
                <p:cNvPr id="196" name="Freihand 195">
                  <a:extLst>
                    <a:ext uri="{FF2B5EF4-FFF2-40B4-BE49-F238E27FC236}">
                      <a16:creationId xmlns:a16="http://schemas.microsoft.com/office/drawing/2014/main" id="{D05C6AD3-180A-4A01-8E15-036804794FBE}"/>
                    </a:ext>
                  </a:extLst>
                </p:cNvPr>
                <p:cNvPicPr/>
                <p:nvPr/>
              </p:nvPicPr>
              <p:blipFill>
                <a:blip r:embed="rId890"/>
                <a:stretch>
                  <a:fillRect/>
                </a:stretch>
              </p:blipFill>
              <p:spPr>
                <a:xfrm>
                  <a:off x="7334920" y="570653"/>
                  <a:ext cx="277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197" name="Freihand 196">
                  <a:extLst>
                    <a:ext uri="{FF2B5EF4-FFF2-40B4-BE49-F238E27FC236}">
                      <a16:creationId xmlns:a16="http://schemas.microsoft.com/office/drawing/2014/main" id="{321B2D5D-F408-41CE-82C3-901B1ECAB3EB}"/>
                    </a:ext>
                  </a:extLst>
                </p14:cNvPr>
                <p14:cNvContentPartPr/>
                <p14:nvPr/>
              </p14:nvContentPartPr>
              <p14:xfrm>
                <a:off x="7291720" y="666773"/>
                <a:ext cx="191160" cy="69480"/>
              </p14:xfrm>
            </p:contentPart>
          </mc:Choice>
          <mc:Fallback>
            <p:pic>
              <p:nvPicPr>
                <p:cNvPr id="197" name="Freihand 196">
                  <a:extLst>
                    <a:ext uri="{FF2B5EF4-FFF2-40B4-BE49-F238E27FC236}">
                      <a16:creationId xmlns:a16="http://schemas.microsoft.com/office/drawing/2014/main" id="{321B2D5D-F408-41CE-82C3-901B1ECAB3EB}"/>
                    </a:ext>
                  </a:extLst>
                </p:cNvPr>
                <p:cNvPicPr/>
                <p:nvPr/>
              </p:nvPicPr>
              <p:blipFill>
                <a:blip r:embed="rId892"/>
                <a:stretch>
                  <a:fillRect/>
                </a:stretch>
              </p:blipFill>
              <p:spPr>
                <a:xfrm>
                  <a:off x="7287400" y="662453"/>
                  <a:ext cx="1998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201" name="Freihand 200">
                  <a:extLst>
                    <a:ext uri="{FF2B5EF4-FFF2-40B4-BE49-F238E27FC236}">
                      <a16:creationId xmlns:a16="http://schemas.microsoft.com/office/drawing/2014/main" id="{B8EBF8BA-B0C9-4C6E-86A9-2F94AFA0804D}"/>
                    </a:ext>
                  </a:extLst>
                </p14:cNvPr>
                <p14:cNvContentPartPr/>
                <p14:nvPr/>
              </p14:nvContentPartPr>
              <p14:xfrm>
                <a:off x="9078760" y="285173"/>
                <a:ext cx="151200" cy="13320"/>
              </p14:xfrm>
            </p:contentPart>
          </mc:Choice>
          <mc:Fallback>
            <p:pic>
              <p:nvPicPr>
                <p:cNvPr id="201" name="Freihand 200">
                  <a:extLst>
                    <a:ext uri="{FF2B5EF4-FFF2-40B4-BE49-F238E27FC236}">
                      <a16:creationId xmlns:a16="http://schemas.microsoft.com/office/drawing/2014/main" id="{B8EBF8BA-B0C9-4C6E-86A9-2F94AFA0804D}"/>
                    </a:ext>
                  </a:extLst>
                </p:cNvPr>
                <p:cNvPicPr/>
                <p:nvPr/>
              </p:nvPicPr>
              <p:blipFill>
                <a:blip r:embed="rId894"/>
                <a:stretch>
                  <a:fillRect/>
                </a:stretch>
              </p:blipFill>
              <p:spPr>
                <a:xfrm>
                  <a:off x="9074440" y="280853"/>
                  <a:ext cx="1598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202" name="Freihand 201">
                  <a:extLst>
                    <a:ext uri="{FF2B5EF4-FFF2-40B4-BE49-F238E27FC236}">
                      <a16:creationId xmlns:a16="http://schemas.microsoft.com/office/drawing/2014/main" id="{BB852D79-A488-40B7-831A-64E9DD6FF3D3}"/>
                    </a:ext>
                  </a:extLst>
                </p14:cNvPr>
                <p14:cNvContentPartPr/>
                <p14:nvPr/>
              </p14:nvContentPartPr>
              <p14:xfrm>
                <a:off x="9015040" y="245573"/>
                <a:ext cx="126000" cy="101880"/>
              </p14:xfrm>
            </p:contentPart>
          </mc:Choice>
          <mc:Fallback>
            <p:pic>
              <p:nvPicPr>
                <p:cNvPr id="202" name="Freihand 201">
                  <a:extLst>
                    <a:ext uri="{FF2B5EF4-FFF2-40B4-BE49-F238E27FC236}">
                      <a16:creationId xmlns:a16="http://schemas.microsoft.com/office/drawing/2014/main" id="{BB852D79-A488-40B7-831A-64E9DD6FF3D3}"/>
                    </a:ext>
                  </a:extLst>
                </p:cNvPr>
                <p:cNvPicPr/>
                <p:nvPr/>
              </p:nvPicPr>
              <p:blipFill>
                <a:blip r:embed="rId896"/>
                <a:stretch>
                  <a:fillRect/>
                </a:stretch>
              </p:blipFill>
              <p:spPr>
                <a:xfrm>
                  <a:off x="9010720" y="241253"/>
                  <a:ext cx="1346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219" name="Freihand 218">
                  <a:extLst>
                    <a:ext uri="{FF2B5EF4-FFF2-40B4-BE49-F238E27FC236}">
                      <a16:creationId xmlns:a16="http://schemas.microsoft.com/office/drawing/2014/main" id="{05A68D49-5CBD-496C-ACEE-84BE6C3BFF65}"/>
                    </a:ext>
                  </a:extLst>
                </p14:cNvPr>
                <p14:cNvContentPartPr/>
                <p14:nvPr/>
              </p14:nvContentPartPr>
              <p14:xfrm>
                <a:off x="8980120" y="209933"/>
                <a:ext cx="145080" cy="146160"/>
              </p14:xfrm>
            </p:contentPart>
          </mc:Choice>
          <mc:Fallback>
            <p:pic>
              <p:nvPicPr>
                <p:cNvPr id="219" name="Freihand 218">
                  <a:extLst>
                    <a:ext uri="{FF2B5EF4-FFF2-40B4-BE49-F238E27FC236}">
                      <a16:creationId xmlns:a16="http://schemas.microsoft.com/office/drawing/2014/main" id="{05A68D49-5CBD-496C-ACEE-84BE6C3BFF65}"/>
                    </a:ext>
                  </a:extLst>
                </p:cNvPr>
                <p:cNvPicPr/>
                <p:nvPr/>
              </p:nvPicPr>
              <p:blipFill>
                <a:blip r:embed="rId898"/>
                <a:stretch>
                  <a:fillRect/>
                </a:stretch>
              </p:blipFill>
              <p:spPr>
                <a:xfrm>
                  <a:off x="8975800" y="205613"/>
                  <a:ext cx="1537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220" name="Freihand 219">
                  <a:extLst>
                    <a:ext uri="{FF2B5EF4-FFF2-40B4-BE49-F238E27FC236}">
                      <a16:creationId xmlns:a16="http://schemas.microsoft.com/office/drawing/2014/main" id="{1D9165E1-3B48-4261-B1FC-301400C36124}"/>
                    </a:ext>
                  </a:extLst>
                </p14:cNvPr>
                <p14:cNvContentPartPr/>
                <p14:nvPr/>
              </p14:nvContentPartPr>
              <p14:xfrm>
                <a:off x="9049600" y="275453"/>
                <a:ext cx="152640" cy="38880"/>
              </p14:xfrm>
            </p:contentPart>
          </mc:Choice>
          <mc:Fallback>
            <p:pic>
              <p:nvPicPr>
                <p:cNvPr id="220" name="Freihand 219">
                  <a:extLst>
                    <a:ext uri="{FF2B5EF4-FFF2-40B4-BE49-F238E27FC236}">
                      <a16:creationId xmlns:a16="http://schemas.microsoft.com/office/drawing/2014/main" id="{1D9165E1-3B48-4261-B1FC-301400C36124}"/>
                    </a:ext>
                  </a:extLst>
                </p:cNvPr>
                <p:cNvPicPr/>
                <p:nvPr/>
              </p:nvPicPr>
              <p:blipFill>
                <a:blip r:embed="rId900"/>
                <a:stretch>
                  <a:fillRect/>
                </a:stretch>
              </p:blipFill>
              <p:spPr>
                <a:xfrm>
                  <a:off x="9045280" y="271133"/>
                  <a:ext cx="1612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614" name="Freihand 613">
                  <a:extLst>
                    <a:ext uri="{FF2B5EF4-FFF2-40B4-BE49-F238E27FC236}">
                      <a16:creationId xmlns:a16="http://schemas.microsoft.com/office/drawing/2014/main" id="{107776A4-CC81-4143-B348-41297844F5B1}"/>
                    </a:ext>
                  </a:extLst>
                </p14:cNvPr>
                <p14:cNvContentPartPr/>
                <p14:nvPr/>
              </p14:nvContentPartPr>
              <p14:xfrm>
                <a:off x="6113080" y="458333"/>
                <a:ext cx="2924640" cy="106200"/>
              </p14:xfrm>
            </p:contentPart>
          </mc:Choice>
          <mc:Fallback>
            <p:pic>
              <p:nvPicPr>
                <p:cNvPr id="614" name="Freihand 613">
                  <a:extLst>
                    <a:ext uri="{FF2B5EF4-FFF2-40B4-BE49-F238E27FC236}">
                      <a16:creationId xmlns:a16="http://schemas.microsoft.com/office/drawing/2014/main" id="{107776A4-CC81-4143-B348-41297844F5B1}"/>
                    </a:ext>
                  </a:extLst>
                </p:cNvPr>
                <p:cNvPicPr/>
                <p:nvPr/>
              </p:nvPicPr>
              <p:blipFill>
                <a:blip r:embed="rId902"/>
                <a:stretch>
                  <a:fillRect/>
                </a:stretch>
              </p:blipFill>
              <p:spPr>
                <a:xfrm>
                  <a:off x="6108760" y="454013"/>
                  <a:ext cx="2933280" cy="114840"/>
                </a:xfrm>
                <a:prstGeom prst="rect">
                  <a:avLst/>
                </a:prstGeom>
              </p:spPr>
            </p:pic>
          </mc:Fallback>
        </mc:AlternateContent>
      </p:grpSp>
      <p:grpSp>
        <p:nvGrpSpPr>
          <p:cNvPr id="621" name="Gruppieren 620">
            <a:extLst>
              <a:ext uri="{FF2B5EF4-FFF2-40B4-BE49-F238E27FC236}">
                <a16:creationId xmlns:a16="http://schemas.microsoft.com/office/drawing/2014/main" id="{FC334176-B97C-4FFA-9EBF-B4C896DADE4F}"/>
              </a:ext>
            </a:extLst>
          </p:cNvPr>
          <p:cNvGrpSpPr/>
          <p:nvPr/>
        </p:nvGrpSpPr>
        <p:grpSpPr>
          <a:xfrm>
            <a:off x="4477600" y="2909213"/>
            <a:ext cx="167400" cy="266760"/>
            <a:chOff x="4477600" y="2909213"/>
            <a:chExt cx="167400" cy="266760"/>
          </a:xfrm>
        </p:grpSpPr>
        <mc:AlternateContent xmlns:mc="http://schemas.openxmlformats.org/markup-compatibility/2006">
          <mc:Choice xmlns:p14="http://schemas.microsoft.com/office/powerpoint/2010/main" Requires="p14">
            <p:contentPart p14:bwMode="auto" r:id="rId903">
              <p14:nvContentPartPr>
                <p14:cNvPr id="616" name="Freihand 615">
                  <a:extLst>
                    <a:ext uri="{FF2B5EF4-FFF2-40B4-BE49-F238E27FC236}">
                      <a16:creationId xmlns:a16="http://schemas.microsoft.com/office/drawing/2014/main" id="{C84E8B21-C39A-4CE8-9FE7-01D4CE66660F}"/>
                    </a:ext>
                  </a:extLst>
                </p14:cNvPr>
                <p14:cNvContentPartPr/>
                <p14:nvPr/>
              </p14:nvContentPartPr>
              <p14:xfrm>
                <a:off x="4477600" y="2999933"/>
                <a:ext cx="108360" cy="109440"/>
              </p14:xfrm>
            </p:contentPart>
          </mc:Choice>
          <mc:Fallback>
            <p:pic>
              <p:nvPicPr>
                <p:cNvPr id="616" name="Freihand 615">
                  <a:extLst>
                    <a:ext uri="{FF2B5EF4-FFF2-40B4-BE49-F238E27FC236}">
                      <a16:creationId xmlns:a16="http://schemas.microsoft.com/office/drawing/2014/main" id="{C84E8B21-C39A-4CE8-9FE7-01D4CE66660F}"/>
                    </a:ext>
                  </a:extLst>
                </p:cNvPr>
                <p:cNvPicPr/>
                <p:nvPr/>
              </p:nvPicPr>
              <p:blipFill>
                <a:blip r:embed="rId904"/>
                <a:stretch>
                  <a:fillRect/>
                </a:stretch>
              </p:blipFill>
              <p:spPr>
                <a:xfrm>
                  <a:off x="4473280" y="2995613"/>
                  <a:ext cx="1170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617" name="Freihand 616">
                  <a:extLst>
                    <a:ext uri="{FF2B5EF4-FFF2-40B4-BE49-F238E27FC236}">
                      <a16:creationId xmlns:a16="http://schemas.microsoft.com/office/drawing/2014/main" id="{ABA6B012-D6EA-4E9F-AE76-F3145999CE8E}"/>
                    </a:ext>
                  </a:extLst>
                </p14:cNvPr>
                <p14:cNvContentPartPr/>
                <p14:nvPr/>
              </p14:nvContentPartPr>
              <p14:xfrm>
                <a:off x="4582720" y="2909213"/>
                <a:ext cx="62280" cy="266760"/>
              </p14:xfrm>
            </p:contentPart>
          </mc:Choice>
          <mc:Fallback>
            <p:pic>
              <p:nvPicPr>
                <p:cNvPr id="617" name="Freihand 616">
                  <a:extLst>
                    <a:ext uri="{FF2B5EF4-FFF2-40B4-BE49-F238E27FC236}">
                      <a16:creationId xmlns:a16="http://schemas.microsoft.com/office/drawing/2014/main" id="{ABA6B012-D6EA-4E9F-AE76-F3145999CE8E}"/>
                    </a:ext>
                  </a:extLst>
                </p:cNvPr>
                <p:cNvPicPr/>
                <p:nvPr/>
              </p:nvPicPr>
              <p:blipFill>
                <a:blip r:embed="rId906"/>
                <a:stretch>
                  <a:fillRect/>
                </a:stretch>
              </p:blipFill>
              <p:spPr>
                <a:xfrm>
                  <a:off x="4578400" y="2904893"/>
                  <a:ext cx="70920" cy="275400"/>
                </a:xfrm>
                <a:prstGeom prst="rect">
                  <a:avLst/>
                </a:prstGeom>
              </p:spPr>
            </p:pic>
          </mc:Fallback>
        </mc:AlternateContent>
      </p:grpSp>
      <p:grpSp>
        <p:nvGrpSpPr>
          <p:cNvPr id="663" name="Gruppieren 662">
            <a:extLst>
              <a:ext uri="{FF2B5EF4-FFF2-40B4-BE49-F238E27FC236}">
                <a16:creationId xmlns:a16="http://schemas.microsoft.com/office/drawing/2014/main" id="{9EDF4E03-DF77-495E-AE21-2ADB37F12DFB}"/>
              </a:ext>
            </a:extLst>
          </p:cNvPr>
          <p:cNvGrpSpPr/>
          <p:nvPr/>
        </p:nvGrpSpPr>
        <p:grpSpPr>
          <a:xfrm>
            <a:off x="4505680" y="3475853"/>
            <a:ext cx="2734200" cy="678600"/>
            <a:chOff x="4505680" y="3475853"/>
            <a:chExt cx="2734200" cy="678600"/>
          </a:xfrm>
        </p:grpSpPr>
        <mc:AlternateContent xmlns:mc="http://schemas.openxmlformats.org/markup-compatibility/2006">
          <mc:Choice xmlns:p14="http://schemas.microsoft.com/office/powerpoint/2010/main" Requires="p14">
            <p:contentPart p14:bwMode="auto" r:id="rId907">
              <p14:nvContentPartPr>
                <p14:cNvPr id="618" name="Freihand 617">
                  <a:extLst>
                    <a:ext uri="{FF2B5EF4-FFF2-40B4-BE49-F238E27FC236}">
                      <a16:creationId xmlns:a16="http://schemas.microsoft.com/office/drawing/2014/main" id="{4EDAE34E-FB53-4ABE-A1CC-2D2878C21D19}"/>
                    </a:ext>
                  </a:extLst>
                </p14:cNvPr>
                <p14:cNvContentPartPr/>
                <p14:nvPr/>
              </p14:nvContentPartPr>
              <p14:xfrm>
                <a:off x="4505680" y="3575933"/>
                <a:ext cx="162000" cy="126360"/>
              </p14:xfrm>
            </p:contentPart>
          </mc:Choice>
          <mc:Fallback>
            <p:pic>
              <p:nvPicPr>
                <p:cNvPr id="618" name="Freihand 617">
                  <a:extLst>
                    <a:ext uri="{FF2B5EF4-FFF2-40B4-BE49-F238E27FC236}">
                      <a16:creationId xmlns:a16="http://schemas.microsoft.com/office/drawing/2014/main" id="{4EDAE34E-FB53-4ABE-A1CC-2D2878C21D19}"/>
                    </a:ext>
                  </a:extLst>
                </p:cNvPr>
                <p:cNvPicPr/>
                <p:nvPr/>
              </p:nvPicPr>
              <p:blipFill>
                <a:blip r:embed="rId908"/>
                <a:stretch>
                  <a:fillRect/>
                </a:stretch>
              </p:blipFill>
              <p:spPr>
                <a:xfrm>
                  <a:off x="4501360" y="3571613"/>
                  <a:ext cx="1706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619" name="Freihand 618">
                  <a:extLst>
                    <a:ext uri="{FF2B5EF4-FFF2-40B4-BE49-F238E27FC236}">
                      <a16:creationId xmlns:a16="http://schemas.microsoft.com/office/drawing/2014/main" id="{46919DB5-1F81-4F9E-B83C-9E094E0755B7}"/>
                    </a:ext>
                  </a:extLst>
                </p14:cNvPr>
                <p14:cNvContentPartPr/>
                <p14:nvPr/>
              </p14:nvContentPartPr>
              <p14:xfrm>
                <a:off x="4603960" y="3511133"/>
                <a:ext cx="107640" cy="299520"/>
              </p14:xfrm>
            </p:contentPart>
          </mc:Choice>
          <mc:Fallback>
            <p:pic>
              <p:nvPicPr>
                <p:cNvPr id="619" name="Freihand 618">
                  <a:extLst>
                    <a:ext uri="{FF2B5EF4-FFF2-40B4-BE49-F238E27FC236}">
                      <a16:creationId xmlns:a16="http://schemas.microsoft.com/office/drawing/2014/main" id="{46919DB5-1F81-4F9E-B83C-9E094E0755B7}"/>
                    </a:ext>
                  </a:extLst>
                </p:cNvPr>
                <p:cNvPicPr/>
                <p:nvPr/>
              </p:nvPicPr>
              <p:blipFill>
                <a:blip r:embed="rId910"/>
                <a:stretch>
                  <a:fillRect/>
                </a:stretch>
              </p:blipFill>
              <p:spPr>
                <a:xfrm>
                  <a:off x="4599640" y="3506813"/>
                  <a:ext cx="11628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622" name="Freihand 621">
                  <a:extLst>
                    <a:ext uri="{FF2B5EF4-FFF2-40B4-BE49-F238E27FC236}">
                      <a16:creationId xmlns:a16="http://schemas.microsoft.com/office/drawing/2014/main" id="{51D6D38C-8EB9-4312-85D7-17AC30C76575}"/>
                    </a:ext>
                  </a:extLst>
                </p14:cNvPr>
                <p14:cNvContentPartPr/>
                <p14:nvPr/>
              </p14:nvContentPartPr>
              <p14:xfrm>
                <a:off x="4845880" y="3545693"/>
                <a:ext cx="200520" cy="153000"/>
              </p14:xfrm>
            </p:contentPart>
          </mc:Choice>
          <mc:Fallback>
            <p:pic>
              <p:nvPicPr>
                <p:cNvPr id="622" name="Freihand 621">
                  <a:extLst>
                    <a:ext uri="{FF2B5EF4-FFF2-40B4-BE49-F238E27FC236}">
                      <a16:creationId xmlns:a16="http://schemas.microsoft.com/office/drawing/2014/main" id="{51D6D38C-8EB9-4312-85D7-17AC30C76575}"/>
                    </a:ext>
                  </a:extLst>
                </p:cNvPr>
                <p:cNvPicPr/>
                <p:nvPr/>
              </p:nvPicPr>
              <p:blipFill>
                <a:blip r:embed="rId912"/>
                <a:stretch>
                  <a:fillRect/>
                </a:stretch>
              </p:blipFill>
              <p:spPr>
                <a:xfrm>
                  <a:off x="4841560" y="3541373"/>
                  <a:ext cx="2091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624" name="Freihand 623">
                  <a:extLst>
                    <a:ext uri="{FF2B5EF4-FFF2-40B4-BE49-F238E27FC236}">
                      <a16:creationId xmlns:a16="http://schemas.microsoft.com/office/drawing/2014/main" id="{4A6F000D-0C4B-4EB8-A846-8B15E40B4B8A}"/>
                    </a:ext>
                  </a:extLst>
                </p14:cNvPr>
                <p14:cNvContentPartPr/>
                <p14:nvPr/>
              </p14:nvContentPartPr>
              <p14:xfrm>
                <a:off x="5064400" y="3595733"/>
                <a:ext cx="13320" cy="83880"/>
              </p14:xfrm>
            </p:contentPart>
          </mc:Choice>
          <mc:Fallback>
            <p:pic>
              <p:nvPicPr>
                <p:cNvPr id="624" name="Freihand 623">
                  <a:extLst>
                    <a:ext uri="{FF2B5EF4-FFF2-40B4-BE49-F238E27FC236}">
                      <a16:creationId xmlns:a16="http://schemas.microsoft.com/office/drawing/2014/main" id="{4A6F000D-0C4B-4EB8-A846-8B15E40B4B8A}"/>
                    </a:ext>
                  </a:extLst>
                </p:cNvPr>
                <p:cNvPicPr/>
                <p:nvPr/>
              </p:nvPicPr>
              <p:blipFill>
                <a:blip r:embed="rId914"/>
                <a:stretch>
                  <a:fillRect/>
                </a:stretch>
              </p:blipFill>
              <p:spPr>
                <a:xfrm>
                  <a:off x="5060080" y="3591413"/>
                  <a:ext cx="219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625" name="Freihand 624">
                  <a:extLst>
                    <a:ext uri="{FF2B5EF4-FFF2-40B4-BE49-F238E27FC236}">
                      <a16:creationId xmlns:a16="http://schemas.microsoft.com/office/drawing/2014/main" id="{195A6A9C-8EC5-41B3-ABA1-1B56804DF3D5}"/>
                    </a:ext>
                  </a:extLst>
                </p14:cNvPr>
                <p14:cNvContentPartPr/>
                <p14:nvPr/>
              </p14:nvContentPartPr>
              <p14:xfrm>
                <a:off x="5119120" y="3494573"/>
                <a:ext cx="205200" cy="153000"/>
              </p14:xfrm>
            </p:contentPart>
          </mc:Choice>
          <mc:Fallback>
            <p:pic>
              <p:nvPicPr>
                <p:cNvPr id="625" name="Freihand 624">
                  <a:extLst>
                    <a:ext uri="{FF2B5EF4-FFF2-40B4-BE49-F238E27FC236}">
                      <a16:creationId xmlns:a16="http://schemas.microsoft.com/office/drawing/2014/main" id="{195A6A9C-8EC5-41B3-ABA1-1B56804DF3D5}"/>
                    </a:ext>
                  </a:extLst>
                </p:cNvPr>
                <p:cNvPicPr/>
                <p:nvPr/>
              </p:nvPicPr>
              <p:blipFill>
                <a:blip r:embed="rId916"/>
                <a:stretch>
                  <a:fillRect/>
                </a:stretch>
              </p:blipFill>
              <p:spPr>
                <a:xfrm>
                  <a:off x="5114800" y="3490253"/>
                  <a:ext cx="2138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626" name="Freihand 625">
                  <a:extLst>
                    <a:ext uri="{FF2B5EF4-FFF2-40B4-BE49-F238E27FC236}">
                      <a16:creationId xmlns:a16="http://schemas.microsoft.com/office/drawing/2014/main" id="{52CD2E6B-E6D0-4DEF-8672-9CAC276D446C}"/>
                    </a:ext>
                  </a:extLst>
                </p14:cNvPr>
                <p14:cNvContentPartPr/>
                <p14:nvPr/>
              </p14:nvContentPartPr>
              <p14:xfrm>
                <a:off x="5088520" y="3500693"/>
                <a:ext cx="360" cy="360"/>
              </p14:xfrm>
            </p:contentPart>
          </mc:Choice>
          <mc:Fallback>
            <p:pic>
              <p:nvPicPr>
                <p:cNvPr id="626" name="Freihand 625">
                  <a:extLst>
                    <a:ext uri="{FF2B5EF4-FFF2-40B4-BE49-F238E27FC236}">
                      <a16:creationId xmlns:a16="http://schemas.microsoft.com/office/drawing/2014/main" id="{52CD2E6B-E6D0-4DEF-8672-9CAC276D446C}"/>
                    </a:ext>
                  </a:extLst>
                </p:cNvPr>
                <p:cNvPicPr/>
                <p:nvPr/>
              </p:nvPicPr>
              <p:blipFill>
                <a:blip r:embed="rId169"/>
                <a:stretch>
                  <a:fillRect/>
                </a:stretch>
              </p:blipFill>
              <p:spPr>
                <a:xfrm>
                  <a:off x="5084200" y="349637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628" name="Freihand 627">
                  <a:extLst>
                    <a:ext uri="{FF2B5EF4-FFF2-40B4-BE49-F238E27FC236}">
                      <a16:creationId xmlns:a16="http://schemas.microsoft.com/office/drawing/2014/main" id="{072B2CA7-8E34-42BA-A28C-0F4FE4ED9565}"/>
                    </a:ext>
                  </a:extLst>
                </p14:cNvPr>
                <p14:cNvContentPartPr/>
                <p14:nvPr/>
              </p14:nvContentPartPr>
              <p14:xfrm>
                <a:off x="5392360" y="3575933"/>
                <a:ext cx="87480" cy="69480"/>
              </p14:xfrm>
            </p:contentPart>
          </mc:Choice>
          <mc:Fallback>
            <p:pic>
              <p:nvPicPr>
                <p:cNvPr id="628" name="Freihand 627">
                  <a:extLst>
                    <a:ext uri="{FF2B5EF4-FFF2-40B4-BE49-F238E27FC236}">
                      <a16:creationId xmlns:a16="http://schemas.microsoft.com/office/drawing/2014/main" id="{072B2CA7-8E34-42BA-A28C-0F4FE4ED9565}"/>
                    </a:ext>
                  </a:extLst>
                </p:cNvPr>
                <p:cNvPicPr/>
                <p:nvPr/>
              </p:nvPicPr>
              <p:blipFill>
                <a:blip r:embed="rId919"/>
                <a:stretch>
                  <a:fillRect/>
                </a:stretch>
              </p:blipFill>
              <p:spPr>
                <a:xfrm>
                  <a:off x="5388040" y="3571613"/>
                  <a:ext cx="961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629" name="Freihand 628">
                  <a:extLst>
                    <a:ext uri="{FF2B5EF4-FFF2-40B4-BE49-F238E27FC236}">
                      <a16:creationId xmlns:a16="http://schemas.microsoft.com/office/drawing/2014/main" id="{F1B0BBC0-11C4-465D-A549-13FACF9C84ED}"/>
                    </a:ext>
                  </a:extLst>
                </p14:cNvPr>
                <p14:cNvContentPartPr/>
                <p14:nvPr/>
              </p14:nvContentPartPr>
              <p14:xfrm>
                <a:off x="5495680" y="3478373"/>
                <a:ext cx="172080" cy="154800"/>
              </p14:xfrm>
            </p:contentPart>
          </mc:Choice>
          <mc:Fallback>
            <p:pic>
              <p:nvPicPr>
                <p:cNvPr id="629" name="Freihand 628">
                  <a:extLst>
                    <a:ext uri="{FF2B5EF4-FFF2-40B4-BE49-F238E27FC236}">
                      <a16:creationId xmlns:a16="http://schemas.microsoft.com/office/drawing/2014/main" id="{F1B0BBC0-11C4-465D-A549-13FACF9C84ED}"/>
                    </a:ext>
                  </a:extLst>
                </p:cNvPr>
                <p:cNvPicPr/>
                <p:nvPr/>
              </p:nvPicPr>
              <p:blipFill>
                <a:blip r:embed="rId921"/>
                <a:stretch>
                  <a:fillRect/>
                </a:stretch>
              </p:blipFill>
              <p:spPr>
                <a:xfrm>
                  <a:off x="5491360" y="3474053"/>
                  <a:ext cx="1807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630" name="Freihand 629">
                  <a:extLst>
                    <a:ext uri="{FF2B5EF4-FFF2-40B4-BE49-F238E27FC236}">
                      <a16:creationId xmlns:a16="http://schemas.microsoft.com/office/drawing/2014/main" id="{DC8C5003-5E61-422D-B361-05F1FFA9BA61}"/>
                    </a:ext>
                  </a:extLst>
                </p14:cNvPr>
                <p14:cNvContentPartPr/>
                <p14:nvPr/>
              </p14:nvContentPartPr>
              <p14:xfrm>
                <a:off x="5640400" y="3478733"/>
                <a:ext cx="22680" cy="32040"/>
              </p14:xfrm>
            </p:contentPart>
          </mc:Choice>
          <mc:Fallback>
            <p:pic>
              <p:nvPicPr>
                <p:cNvPr id="630" name="Freihand 629">
                  <a:extLst>
                    <a:ext uri="{FF2B5EF4-FFF2-40B4-BE49-F238E27FC236}">
                      <a16:creationId xmlns:a16="http://schemas.microsoft.com/office/drawing/2014/main" id="{DC8C5003-5E61-422D-B361-05F1FFA9BA61}"/>
                    </a:ext>
                  </a:extLst>
                </p:cNvPr>
                <p:cNvPicPr/>
                <p:nvPr/>
              </p:nvPicPr>
              <p:blipFill>
                <a:blip r:embed="rId923"/>
                <a:stretch>
                  <a:fillRect/>
                </a:stretch>
              </p:blipFill>
              <p:spPr>
                <a:xfrm>
                  <a:off x="5636080" y="3474413"/>
                  <a:ext cx="313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631" name="Freihand 630">
                  <a:extLst>
                    <a:ext uri="{FF2B5EF4-FFF2-40B4-BE49-F238E27FC236}">
                      <a16:creationId xmlns:a16="http://schemas.microsoft.com/office/drawing/2014/main" id="{17E9CD25-845D-4C5B-8A6A-0FB8356D6BA5}"/>
                    </a:ext>
                  </a:extLst>
                </p14:cNvPr>
                <p14:cNvContentPartPr/>
                <p14:nvPr/>
              </p14:nvContentPartPr>
              <p14:xfrm>
                <a:off x="5691880" y="3535613"/>
                <a:ext cx="74160" cy="78120"/>
              </p14:xfrm>
            </p:contentPart>
          </mc:Choice>
          <mc:Fallback>
            <p:pic>
              <p:nvPicPr>
                <p:cNvPr id="631" name="Freihand 630">
                  <a:extLst>
                    <a:ext uri="{FF2B5EF4-FFF2-40B4-BE49-F238E27FC236}">
                      <a16:creationId xmlns:a16="http://schemas.microsoft.com/office/drawing/2014/main" id="{17E9CD25-845D-4C5B-8A6A-0FB8356D6BA5}"/>
                    </a:ext>
                  </a:extLst>
                </p:cNvPr>
                <p:cNvPicPr/>
                <p:nvPr/>
              </p:nvPicPr>
              <p:blipFill>
                <a:blip r:embed="rId925"/>
                <a:stretch>
                  <a:fillRect/>
                </a:stretch>
              </p:blipFill>
              <p:spPr>
                <a:xfrm>
                  <a:off x="5687560" y="3531293"/>
                  <a:ext cx="828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632" name="Freihand 631">
                  <a:extLst>
                    <a:ext uri="{FF2B5EF4-FFF2-40B4-BE49-F238E27FC236}">
                      <a16:creationId xmlns:a16="http://schemas.microsoft.com/office/drawing/2014/main" id="{6819A66E-DEE7-449E-9F9F-1F418FAE3137}"/>
                    </a:ext>
                  </a:extLst>
                </p14:cNvPr>
                <p14:cNvContentPartPr/>
                <p14:nvPr/>
              </p14:nvContentPartPr>
              <p14:xfrm>
                <a:off x="5792680" y="3475853"/>
                <a:ext cx="274680" cy="126360"/>
              </p14:xfrm>
            </p:contentPart>
          </mc:Choice>
          <mc:Fallback>
            <p:pic>
              <p:nvPicPr>
                <p:cNvPr id="632" name="Freihand 631">
                  <a:extLst>
                    <a:ext uri="{FF2B5EF4-FFF2-40B4-BE49-F238E27FC236}">
                      <a16:creationId xmlns:a16="http://schemas.microsoft.com/office/drawing/2014/main" id="{6819A66E-DEE7-449E-9F9F-1F418FAE3137}"/>
                    </a:ext>
                  </a:extLst>
                </p:cNvPr>
                <p:cNvPicPr/>
                <p:nvPr/>
              </p:nvPicPr>
              <p:blipFill>
                <a:blip r:embed="rId927"/>
                <a:stretch>
                  <a:fillRect/>
                </a:stretch>
              </p:blipFill>
              <p:spPr>
                <a:xfrm>
                  <a:off x="5788360" y="3471533"/>
                  <a:ext cx="2833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634" name="Freihand 633">
                  <a:extLst>
                    <a:ext uri="{FF2B5EF4-FFF2-40B4-BE49-F238E27FC236}">
                      <a16:creationId xmlns:a16="http://schemas.microsoft.com/office/drawing/2014/main" id="{BDF6B29D-CB72-4142-9316-A470143BB488}"/>
                    </a:ext>
                  </a:extLst>
                </p14:cNvPr>
                <p14:cNvContentPartPr/>
                <p14:nvPr/>
              </p14:nvContentPartPr>
              <p14:xfrm>
                <a:off x="4891600" y="3860693"/>
                <a:ext cx="360" cy="360"/>
              </p14:xfrm>
            </p:contentPart>
          </mc:Choice>
          <mc:Fallback>
            <p:pic>
              <p:nvPicPr>
                <p:cNvPr id="634" name="Freihand 633">
                  <a:extLst>
                    <a:ext uri="{FF2B5EF4-FFF2-40B4-BE49-F238E27FC236}">
                      <a16:creationId xmlns:a16="http://schemas.microsoft.com/office/drawing/2014/main" id="{BDF6B29D-CB72-4142-9316-A470143BB488}"/>
                    </a:ext>
                  </a:extLst>
                </p:cNvPr>
                <p:cNvPicPr/>
                <p:nvPr/>
              </p:nvPicPr>
              <p:blipFill>
                <a:blip r:embed="rId169"/>
                <a:stretch>
                  <a:fillRect/>
                </a:stretch>
              </p:blipFill>
              <p:spPr>
                <a:xfrm>
                  <a:off x="4887280" y="385637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635" name="Freihand 634">
                  <a:extLst>
                    <a:ext uri="{FF2B5EF4-FFF2-40B4-BE49-F238E27FC236}">
                      <a16:creationId xmlns:a16="http://schemas.microsoft.com/office/drawing/2014/main" id="{477C45D0-D61A-42BF-9125-F2D04DE62B3C}"/>
                    </a:ext>
                  </a:extLst>
                </p14:cNvPr>
                <p14:cNvContentPartPr/>
                <p14:nvPr/>
              </p14:nvContentPartPr>
              <p14:xfrm>
                <a:off x="4893760" y="3762413"/>
                <a:ext cx="130680" cy="146520"/>
              </p14:xfrm>
            </p:contentPart>
          </mc:Choice>
          <mc:Fallback>
            <p:pic>
              <p:nvPicPr>
                <p:cNvPr id="635" name="Freihand 634">
                  <a:extLst>
                    <a:ext uri="{FF2B5EF4-FFF2-40B4-BE49-F238E27FC236}">
                      <a16:creationId xmlns:a16="http://schemas.microsoft.com/office/drawing/2014/main" id="{477C45D0-D61A-42BF-9125-F2D04DE62B3C}"/>
                    </a:ext>
                  </a:extLst>
                </p:cNvPr>
                <p:cNvPicPr/>
                <p:nvPr/>
              </p:nvPicPr>
              <p:blipFill>
                <a:blip r:embed="rId930"/>
                <a:stretch>
                  <a:fillRect/>
                </a:stretch>
              </p:blipFill>
              <p:spPr>
                <a:xfrm>
                  <a:off x="4889440" y="3758093"/>
                  <a:ext cx="1393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636" name="Freihand 635">
                  <a:extLst>
                    <a:ext uri="{FF2B5EF4-FFF2-40B4-BE49-F238E27FC236}">
                      <a16:creationId xmlns:a16="http://schemas.microsoft.com/office/drawing/2014/main" id="{E802D602-949B-4350-B2EE-8002FCA134E7}"/>
                    </a:ext>
                  </a:extLst>
                </p14:cNvPr>
                <p14:cNvContentPartPr/>
                <p14:nvPr/>
              </p14:nvContentPartPr>
              <p14:xfrm>
                <a:off x="5082040" y="3809213"/>
                <a:ext cx="49320" cy="95400"/>
              </p14:xfrm>
            </p:contentPart>
          </mc:Choice>
          <mc:Fallback>
            <p:pic>
              <p:nvPicPr>
                <p:cNvPr id="636" name="Freihand 635">
                  <a:extLst>
                    <a:ext uri="{FF2B5EF4-FFF2-40B4-BE49-F238E27FC236}">
                      <a16:creationId xmlns:a16="http://schemas.microsoft.com/office/drawing/2014/main" id="{E802D602-949B-4350-B2EE-8002FCA134E7}"/>
                    </a:ext>
                  </a:extLst>
                </p:cNvPr>
                <p:cNvPicPr/>
                <p:nvPr/>
              </p:nvPicPr>
              <p:blipFill>
                <a:blip r:embed="rId932"/>
                <a:stretch>
                  <a:fillRect/>
                </a:stretch>
              </p:blipFill>
              <p:spPr>
                <a:xfrm>
                  <a:off x="5077720" y="3804893"/>
                  <a:ext cx="579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637" name="Freihand 636">
                  <a:extLst>
                    <a:ext uri="{FF2B5EF4-FFF2-40B4-BE49-F238E27FC236}">
                      <a16:creationId xmlns:a16="http://schemas.microsoft.com/office/drawing/2014/main" id="{AA05A8C7-B3D4-4262-9496-8B12D6C9C7BE}"/>
                    </a:ext>
                  </a:extLst>
                </p14:cNvPr>
                <p14:cNvContentPartPr/>
                <p14:nvPr/>
              </p14:nvContentPartPr>
              <p14:xfrm>
                <a:off x="5138560" y="3708413"/>
                <a:ext cx="364680" cy="180000"/>
              </p14:xfrm>
            </p:contentPart>
          </mc:Choice>
          <mc:Fallback>
            <p:pic>
              <p:nvPicPr>
                <p:cNvPr id="637" name="Freihand 636">
                  <a:extLst>
                    <a:ext uri="{FF2B5EF4-FFF2-40B4-BE49-F238E27FC236}">
                      <a16:creationId xmlns:a16="http://schemas.microsoft.com/office/drawing/2014/main" id="{AA05A8C7-B3D4-4262-9496-8B12D6C9C7BE}"/>
                    </a:ext>
                  </a:extLst>
                </p:cNvPr>
                <p:cNvPicPr/>
                <p:nvPr/>
              </p:nvPicPr>
              <p:blipFill>
                <a:blip r:embed="rId934"/>
                <a:stretch>
                  <a:fillRect/>
                </a:stretch>
              </p:blipFill>
              <p:spPr>
                <a:xfrm>
                  <a:off x="5134240" y="3704093"/>
                  <a:ext cx="3733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638" name="Freihand 637">
                  <a:extLst>
                    <a:ext uri="{FF2B5EF4-FFF2-40B4-BE49-F238E27FC236}">
                      <a16:creationId xmlns:a16="http://schemas.microsoft.com/office/drawing/2014/main" id="{CBEFA884-623E-4514-ADC5-C5D5121A43AF}"/>
                    </a:ext>
                  </a:extLst>
                </p14:cNvPr>
                <p14:cNvContentPartPr/>
                <p14:nvPr/>
              </p14:nvContentPartPr>
              <p14:xfrm>
                <a:off x="5628880" y="3695813"/>
                <a:ext cx="154080" cy="158040"/>
              </p14:xfrm>
            </p:contentPart>
          </mc:Choice>
          <mc:Fallback>
            <p:pic>
              <p:nvPicPr>
                <p:cNvPr id="638" name="Freihand 637">
                  <a:extLst>
                    <a:ext uri="{FF2B5EF4-FFF2-40B4-BE49-F238E27FC236}">
                      <a16:creationId xmlns:a16="http://schemas.microsoft.com/office/drawing/2014/main" id="{CBEFA884-623E-4514-ADC5-C5D5121A43AF}"/>
                    </a:ext>
                  </a:extLst>
                </p:cNvPr>
                <p:cNvPicPr/>
                <p:nvPr/>
              </p:nvPicPr>
              <p:blipFill>
                <a:blip r:embed="rId936"/>
                <a:stretch>
                  <a:fillRect/>
                </a:stretch>
              </p:blipFill>
              <p:spPr>
                <a:xfrm>
                  <a:off x="5624560" y="3691493"/>
                  <a:ext cx="1627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639" name="Freihand 638">
                  <a:extLst>
                    <a:ext uri="{FF2B5EF4-FFF2-40B4-BE49-F238E27FC236}">
                      <a16:creationId xmlns:a16="http://schemas.microsoft.com/office/drawing/2014/main" id="{5859AB66-42F2-4E05-95D9-BBA394C7217D}"/>
                    </a:ext>
                  </a:extLst>
                </p14:cNvPr>
                <p14:cNvContentPartPr/>
                <p14:nvPr/>
              </p14:nvContentPartPr>
              <p14:xfrm>
                <a:off x="5568400" y="3741893"/>
                <a:ext cx="119520" cy="6120"/>
              </p14:xfrm>
            </p:contentPart>
          </mc:Choice>
          <mc:Fallback>
            <p:pic>
              <p:nvPicPr>
                <p:cNvPr id="639" name="Freihand 638">
                  <a:extLst>
                    <a:ext uri="{FF2B5EF4-FFF2-40B4-BE49-F238E27FC236}">
                      <a16:creationId xmlns:a16="http://schemas.microsoft.com/office/drawing/2014/main" id="{5859AB66-42F2-4E05-95D9-BBA394C7217D}"/>
                    </a:ext>
                  </a:extLst>
                </p:cNvPr>
                <p:cNvPicPr/>
                <p:nvPr/>
              </p:nvPicPr>
              <p:blipFill>
                <a:blip r:embed="rId938"/>
                <a:stretch>
                  <a:fillRect/>
                </a:stretch>
              </p:blipFill>
              <p:spPr>
                <a:xfrm>
                  <a:off x="5564080" y="3737573"/>
                  <a:ext cx="1281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640" name="Freihand 639">
                  <a:extLst>
                    <a:ext uri="{FF2B5EF4-FFF2-40B4-BE49-F238E27FC236}">
                      <a16:creationId xmlns:a16="http://schemas.microsoft.com/office/drawing/2014/main" id="{34A9E13D-EB66-4B27-93AC-1AFCC8EE88B8}"/>
                    </a:ext>
                  </a:extLst>
                </p14:cNvPr>
                <p14:cNvContentPartPr/>
                <p14:nvPr/>
              </p14:nvContentPartPr>
              <p14:xfrm>
                <a:off x="5812120" y="3776453"/>
                <a:ext cx="168480" cy="42120"/>
              </p14:xfrm>
            </p:contentPart>
          </mc:Choice>
          <mc:Fallback>
            <p:pic>
              <p:nvPicPr>
                <p:cNvPr id="640" name="Freihand 639">
                  <a:extLst>
                    <a:ext uri="{FF2B5EF4-FFF2-40B4-BE49-F238E27FC236}">
                      <a16:creationId xmlns:a16="http://schemas.microsoft.com/office/drawing/2014/main" id="{34A9E13D-EB66-4B27-93AC-1AFCC8EE88B8}"/>
                    </a:ext>
                  </a:extLst>
                </p:cNvPr>
                <p:cNvPicPr/>
                <p:nvPr/>
              </p:nvPicPr>
              <p:blipFill>
                <a:blip r:embed="rId940"/>
                <a:stretch>
                  <a:fillRect/>
                </a:stretch>
              </p:blipFill>
              <p:spPr>
                <a:xfrm>
                  <a:off x="5807800" y="3772133"/>
                  <a:ext cx="1771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641" name="Freihand 640">
                  <a:extLst>
                    <a:ext uri="{FF2B5EF4-FFF2-40B4-BE49-F238E27FC236}">
                      <a16:creationId xmlns:a16="http://schemas.microsoft.com/office/drawing/2014/main" id="{54947077-3A0C-4BEE-A502-C38E5559DF65}"/>
                    </a:ext>
                  </a:extLst>
                </p14:cNvPr>
                <p14:cNvContentPartPr/>
                <p14:nvPr/>
              </p14:nvContentPartPr>
              <p14:xfrm>
                <a:off x="5995720" y="3764213"/>
                <a:ext cx="55440" cy="55080"/>
              </p14:xfrm>
            </p:contentPart>
          </mc:Choice>
          <mc:Fallback>
            <p:pic>
              <p:nvPicPr>
                <p:cNvPr id="641" name="Freihand 640">
                  <a:extLst>
                    <a:ext uri="{FF2B5EF4-FFF2-40B4-BE49-F238E27FC236}">
                      <a16:creationId xmlns:a16="http://schemas.microsoft.com/office/drawing/2014/main" id="{54947077-3A0C-4BEE-A502-C38E5559DF65}"/>
                    </a:ext>
                  </a:extLst>
                </p:cNvPr>
                <p:cNvPicPr/>
                <p:nvPr/>
              </p:nvPicPr>
              <p:blipFill>
                <a:blip r:embed="rId942"/>
                <a:stretch>
                  <a:fillRect/>
                </a:stretch>
              </p:blipFill>
              <p:spPr>
                <a:xfrm>
                  <a:off x="5991400" y="3759893"/>
                  <a:ext cx="640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649" name="Freihand 648">
                  <a:extLst>
                    <a:ext uri="{FF2B5EF4-FFF2-40B4-BE49-F238E27FC236}">
                      <a16:creationId xmlns:a16="http://schemas.microsoft.com/office/drawing/2014/main" id="{FB4412C4-2F77-434A-B6BD-E3CB1B584554}"/>
                    </a:ext>
                  </a:extLst>
                </p14:cNvPr>
                <p14:cNvContentPartPr/>
                <p14:nvPr/>
              </p14:nvContentPartPr>
              <p14:xfrm>
                <a:off x="6125320" y="3667373"/>
                <a:ext cx="64800" cy="203760"/>
              </p14:xfrm>
            </p:contentPart>
          </mc:Choice>
          <mc:Fallback>
            <p:pic>
              <p:nvPicPr>
                <p:cNvPr id="649" name="Freihand 648">
                  <a:extLst>
                    <a:ext uri="{FF2B5EF4-FFF2-40B4-BE49-F238E27FC236}">
                      <a16:creationId xmlns:a16="http://schemas.microsoft.com/office/drawing/2014/main" id="{FB4412C4-2F77-434A-B6BD-E3CB1B584554}"/>
                    </a:ext>
                  </a:extLst>
                </p:cNvPr>
                <p:cNvPicPr/>
                <p:nvPr/>
              </p:nvPicPr>
              <p:blipFill>
                <a:blip r:embed="rId944"/>
                <a:stretch>
                  <a:fillRect/>
                </a:stretch>
              </p:blipFill>
              <p:spPr>
                <a:xfrm>
                  <a:off x="6121000" y="3663053"/>
                  <a:ext cx="734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650" name="Freihand 649">
                  <a:extLst>
                    <a:ext uri="{FF2B5EF4-FFF2-40B4-BE49-F238E27FC236}">
                      <a16:creationId xmlns:a16="http://schemas.microsoft.com/office/drawing/2014/main" id="{A4FCDB9C-FEAF-48C5-B488-6DBC2D16F059}"/>
                    </a:ext>
                  </a:extLst>
                </p14:cNvPr>
                <p14:cNvContentPartPr/>
                <p14:nvPr/>
              </p14:nvContentPartPr>
              <p14:xfrm>
                <a:off x="6095440" y="3759173"/>
                <a:ext cx="92520" cy="10800"/>
              </p14:xfrm>
            </p:contentPart>
          </mc:Choice>
          <mc:Fallback>
            <p:pic>
              <p:nvPicPr>
                <p:cNvPr id="650" name="Freihand 649">
                  <a:extLst>
                    <a:ext uri="{FF2B5EF4-FFF2-40B4-BE49-F238E27FC236}">
                      <a16:creationId xmlns:a16="http://schemas.microsoft.com/office/drawing/2014/main" id="{A4FCDB9C-FEAF-48C5-B488-6DBC2D16F059}"/>
                    </a:ext>
                  </a:extLst>
                </p:cNvPr>
                <p:cNvPicPr/>
                <p:nvPr/>
              </p:nvPicPr>
              <p:blipFill>
                <a:blip r:embed="rId946"/>
                <a:stretch>
                  <a:fillRect/>
                </a:stretch>
              </p:blipFill>
              <p:spPr>
                <a:xfrm>
                  <a:off x="6091120" y="3754853"/>
                  <a:ext cx="1011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651" name="Freihand 650">
                  <a:extLst>
                    <a:ext uri="{FF2B5EF4-FFF2-40B4-BE49-F238E27FC236}">
                      <a16:creationId xmlns:a16="http://schemas.microsoft.com/office/drawing/2014/main" id="{8E63F060-49F8-49A0-9FC3-20EE26311C12}"/>
                    </a:ext>
                  </a:extLst>
                </p14:cNvPr>
                <p14:cNvContentPartPr/>
                <p14:nvPr/>
              </p14:nvContentPartPr>
              <p14:xfrm>
                <a:off x="6199480" y="3733613"/>
                <a:ext cx="317160" cy="84240"/>
              </p14:xfrm>
            </p:contentPart>
          </mc:Choice>
          <mc:Fallback>
            <p:pic>
              <p:nvPicPr>
                <p:cNvPr id="651" name="Freihand 650">
                  <a:extLst>
                    <a:ext uri="{FF2B5EF4-FFF2-40B4-BE49-F238E27FC236}">
                      <a16:creationId xmlns:a16="http://schemas.microsoft.com/office/drawing/2014/main" id="{8E63F060-49F8-49A0-9FC3-20EE26311C12}"/>
                    </a:ext>
                  </a:extLst>
                </p:cNvPr>
                <p:cNvPicPr/>
                <p:nvPr/>
              </p:nvPicPr>
              <p:blipFill>
                <a:blip r:embed="rId948"/>
                <a:stretch>
                  <a:fillRect/>
                </a:stretch>
              </p:blipFill>
              <p:spPr>
                <a:xfrm>
                  <a:off x="6195160" y="3729293"/>
                  <a:ext cx="3258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652" name="Freihand 651">
                  <a:extLst>
                    <a:ext uri="{FF2B5EF4-FFF2-40B4-BE49-F238E27FC236}">
                      <a16:creationId xmlns:a16="http://schemas.microsoft.com/office/drawing/2014/main" id="{81E57161-EA7C-48D7-8B30-99F0CD940E34}"/>
                    </a:ext>
                  </a:extLst>
                </p14:cNvPr>
                <p14:cNvContentPartPr/>
                <p14:nvPr/>
              </p14:nvContentPartPr>
              <p14:xfrm>
                <a:off x="6575320" y="3709853"/>
                <a:ext cx="24480" cy="71640"/>
              </p14:xfrm>
            </p:contentPart>
          </mc:Choice>
          <mc:Fallback>
            <p:pic>
              <p:nvPicPr>
                <p:cNvPr id="652" name="Freihand 651">
                  <a:extLst>
                    <a:ext uri="{FF2B5EF4-FFF2-40B4-BE49-F238E27FC236}">
                      <a16:creationId xmlns:a16="http://schemas.microsoft.com/office/drawing/2014/main" id="{81E57161-EA7C-48D7-8B30-99F0CD940E34}"/>
                    </a:ext>
                  </a:extLst>
                </p:cNvPr>
                <p:cNvPicPr/>
                <p:nvPr/>
              </p:nvPicPr>
              <p:blipFill>
                <a:blip r:embed="rId950"/>
                <a:stretch>
                  <a:fillRect/>
                </a:stretch>
              </p:blipFill>
              <p:spPr>
                <a:xfrm>
                  <a:off x="6571000" y="3705533"/>
                  <a:ext cx="331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653" name="Freihand 652">
                  <a:extLst>
                    <a:ext uri="{FF2B5EF4-FFF2-40B4-BE49-F238E27FC236}">
                      <a16:creationId xmlns:a16="http://schemas.microsoft.com/office/drawing/2014/main" id="{6D5D594D-6869-482E-A918-F2651DCEC0C0}"/>
                    </a:ext>
                  </a:extLst>
                </p14:cNvPr>
                <p14:cNvContentPartPr/>
                <p14:nvPr/>
              </p14:nvContentPartPr>
              <p14:xfrm>
                <a:off x="6575320" y="3607973"/>
                <a:ext cx="206640" cy="157680"/>
              </p14:xfrm>
            </p:contentPart>
          </mc:Choice>
          <mc:Fallback>
            <p:pic>
              <p:nvPicPr>
                <p:cNvPr id="653" name="Freihand 652">
                  <a:extLst>
                    <a:ext uri="{FF2B5EF4-FFF2-40B4-BE49-F238E27FC236}">
                      <a16:creationId xmlns:a16="http://schemas.microsoft.com/office/drawing/2014/main" id="{6D5D594D-6869-482E-A918-F2651DCEC0C0}"/>
                    </a:ext>
                  </a:extLst>
                </p:cNvPr>
                <p:cNvPicPr/>
                <p:nvPr/>
              </p:nvPicPr>
              <p:blipFill>
                <a:blip r:embed="rId952"/>
                <a:stretch>
                  <a:fillRect/>
                </a:stretch>
              </p:blipFill>
              <p:spPr>
                <a:xfrm>
                  <a:off x="6571000" y="3603653"/>
                  <a:ext cx="2152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654" name="Freihand 653">
                  <a:extLst>
                    <a:ext uri="{FF2B5EF4-FFF2-40B4-BE49-F238E27FC236}">
                      <a16:creationId xmlns:a16="http://schemas.microsoft.com/office/drawing/2014/main" id="{32B6D2BB-B4CA-4D3F-A8F6-556E6EE77F94}"/>
                    </a:ext>
                  </a:extLst>
                </p14:cNvPr>
                <p14:cNvContentPartPr/>
                <p14:nvPr/>
              </p14:nvContentPartPr>
              <p14:xfrm>
                <a:off x="6656680" y="3594653"/>
                <a:ext cx="30240" cy="1800"/>
              </p14:xfrm>
            </p:contentPart>
          </mc:Choice>
          <mc:Fallback>
            <p:pic>
              <p:nvPicPr>
                <p:cNvPr id="654" name="Freihand 653">
                  <a:extLst>
                    <a:ext uri="{FF2B5EF4-FFF2-40B4-BE49-F238E27FC236}">
                      <a16:creationId xmlns:a16="http://schemas.microsoft.com/office/drawing/2014/main" id="{32B6D2BB-B4CA-4D3F-A8F6-556E6EE77F94}"/>
                    </a:ext>
                  </a:extLst>
                </p:cNvPr>
                <p:cNvPicPr/>
                <p:nvPr/>
              </p:nvPicPr>
              <p:blipFill>
                <a:blip r:embed="rId954"/>
                <a:stretch>
                  <a:fillRect/>
                </a:stretch>
              </p:blipFill>
              <p:spPr>
                <a:xfrm>
                  <a:off x="6652360" y="3590333"/>
                  <a:ext cx="3888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655" name="Freihand 654">
                  <a:extLst>
                    <a:ext uri="{FF2B5EF4-FFF2-40B4-BE49-F238E27FC236}">
                      <a16:creationId xmlns:a16="http://schemas.microsoft.com/office/drawing/2014/main" id="{DFF4E751-924A-43E7-8E66-53BB7C9B9166}"/>
                    </a:ext>
                  </a:extLst>
                </p14:cNvPr>
                <p14:cNvContentPartPr/>
                <p14:nvPr/>
              </p14:nvContentPartPr>
              <p14:xfrm>
                <a:off x="6887440" y="3677813"/>
                <a:ext cx="90360" cy="90000"/>
              </p14:xfrm>
            </p:contentPart>
          </mc:Choice>
          <mc:Fallback>
            <p:pic>
              <p:nvPicPr>
                <p:cNvPr id="655" name="Freihand 654">
                  <a:extLst>
                    <a:ext uri="{FF2B5EF4-FFF2-40B4-BE49-F238E27FC236}">
                      <a16:creationId xmlns:a16="http://schemas.microsoft.com/office/drawing/2014/main" id="{DFF4E751-924A-43E7-8E66-53BB7C9B9166}"/>
                    </a:ext>
                  </a:extLst>
                </p:cNvPr>
                <p:cNvPicPr/>
                <p:nvPr/>
              </p:nvPicPr>
              <p:blipFill>
                <a:blip r:embed="rId956"/>
                <a:stretch>
                  <a:fillRect/>
                </a:stretch>
              </p:blipFill>
              <p:spPr>
                <a:xfrm>
                  <a:off x="6883120" y="3673493"/>
                  <a:ext cx="990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656" name="Freihand 655">
                  <a:extLst>
                    <a:ext uri="{FF2B5EF4-FFF2-40B4-BE49-F238E27FC236}">
                      <a16:creationId xmlns:a16="http://schemas.microsoft.com/office/drawing/2014/main" id="{E48149B8-9772-4F16-AA46-1F801EEB1009}"/>
                    </a:ext>
                  </a:extLst>
                </p14:cNvPr>
                <p14:cNvContentPartPr/>
                <p14:nvPr/>
              </p14:nvContentPartPr>
              <p14:xfrm>
                <a:off x="7018840" y="3603293"/>
                <a:ext cx="25920" cy="145800"/>
              </p14:xfrm>
            </p:contentPart>
          </mc:Choice>
          <mc:Fallback>
            <p:pic>
              <p:nvPicPr>
                <p:cNvPr id="656" name="Freihand 655">
                  <a:extLst>
                    <a:ext uri="{FF2B5EF4-FFF2-40B4-BE49-F238E27FC236}">
                      <a16:creationId xmlns:a16="http://schemas.microsoft.com/office/drawing/2014/main" id="{E48149B8-9772-4F16-AA46-1F801EEB1009}"/>
                    </a:ext>
                  </a:extLst>
                </p:cNvPr>
                <p:cNvPicPr/>
                <p:nvPr/>
              </p:nvPicPr>
              <p:blipFill>
                <a:blip r:embed="rId958"/>
                <a:stretch>
                  <a:fillRect/>
                </a:stretch>
              </p:blipFill>
              <p:spPr>
                <a:xfrm>
                  <a:off x="7014520" y="3598973"/>
                  <a:ext cx="345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657" name="Freihand 656">
                  <a:extLst>
                    <a:ext uri="{FF2B5EF4-FFF2-40B4-BE49-F238E27FC236}">
                      <a16:creationId xmlns:a16="http://schemas.microsoft.com/office/drawing/2014/main" id="{D2E3A007-B824-4A76-9666-0F026FBA1873}"/>
                    </a:ext>
                  </a:extLst>
                </p14:cNvPr>
                <p14:cNvContentPartPr/>
                <p14:nvPr/>
              </p14:nvContentPartPr>
              <p14:xfrm>
                <a:off x="7103080" y="3579173"/>
                <a:ext cx="136800" cy="170640"/>
              </p14:xfrm>
            </p:contentPart>
          </mc:Choice>
          <mc:Fallback>
            <p:pic>
              <p:nvPicPr>
                <p:cNvPr id="657" name="Freihand 656">
                  <a:extLst>
                    <a:ext uri="{FF2B5EF4-FFF2-40B4-BE49-F238E27FC236}">
                      <a16:creationId xmlns:a16="http://schemas.microsoft.com/office/drawing/2014/main" id="{D2E3A007-B824-4A76-9666-0F026FBA1873}"/>
                    </a:ext>
                  </a:extLst>
                </p:cNvPr>
                <p:cNvPicPr/>
                <p:nvPr/>
              </p:nvPicPr>
              <p:blipFill>
                <a:blip r:embed="rId960"/>
                <a:stretch>
                  <a:fillRect/>
                </a:stretch>
              </p:blipFill>
              <p:spPr>
                <a:xfrm>
                  <a:off x="7098760" y="3574853"/>
                  <a:ext cx="1454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659" name="Freihand 658">
                  <a:extLst>
                    <a:ext uri="{FF2B5EF4-FFF2-40B4-BE49-F238E27FC236}">
                      <a16:creationId xmlns:a16="http://schemas.microsoft.com/office/drawing/2014/main" id="{5E1A6123-3B6C-4EB9-AFF2-01A0ADE988E0}"/>
                    </a:ext>
                  </a:extLst>
                </p14:cNvPr>
                <p14:cNvContentPartPr/>
                <p14:nvPr/>
              </p14:nvContentPartPr>
              <p14:xfrm>
                <a:off x="4891960" y="3966173"/>
                <a:ext cx="245160" cy="188280"/>
              </p14:xfrm>
            </p:contentPart>
          </mc:Choice>
          <mc:Fallback>
            <p:pic>
              <p:nvPicPr>
                <p:cNvPr id="659" name="Freihand 658">
                  <a:extLst>
                    <a:ext uri="{FF2B5EF4-FFF2-40B4-BE49-F238E27FC236}">
                      <a16:creationId xmlns:a16="http://schemas.microsoft.com/office/drawing/2014/main" id="{5E1A6123-3B6C-4EB9-AFF2-01A0ADE988E0}"/>
                    </a:ext>
                  </a:extLst>
                </p:cNvPr>
                <p:cNvPicPr/>
                <p:nvPr/>
              </p:nvPicPr>
              <p:blipFill>
                <a:blip r:embed="rId962"/>
                <a:stretch>
                  <a:fillRect/>
                </a:stretch>
              </p:blipFill>
              <p:spPr>
                <a:xfrm>
                  <a:off x="4887640" y="3961853"/>
                  <a:ext cx="2538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660" name="Freihand 659">
                  <a:extLst>
                    <a:ext uri="{FF2B5EF4-FFF2-40B4-BE49-F238E27FC236}">
                      <a16:creationId xmlns:a16="http://schemas.microsoft.com/office/drawing/2014/main" id="{8B448093-3CB7-4063-B5CA-AC75946ADCD5}"/>
                    </a:ext>
                  </a:extLst>
                </p14:cNvPr>
                <p14:cNvContentPartPr/>
                <p14:nvPr/>
              </p14:nvContentPartPr>
              <p14:xfrm>
                <a:off x="5121280" y="4008293"/>
                <a:ext cx="360" cy="360"/>
              </p14:xfrm>
            </p:contentPart>
          </mc:Choice>
          <mc:Fallback>
            <p:pic>
              <p:nvPicPr>
                <p:cNvPr id="660" name="Freihand 659">
                  <a:extLst>
                    <a:ext uri="{FF2B5EF4-FFF2-40B4-BE49-F238E27FC236}">
                      <a16:creationId xmlns:a16="http://schemas.microsoft.com/office/drawing/2014/main" id="{8B448093-3CB7-4063-B5CA-AC75946ADCD5}"/>
                    </a:ext>
                  </a:extLst>
                </p:cNvPr>
                <p:cNvPicPr/>
                <p:nvPr/>
              </p:nvPicPr>
              <p:blipFill>
                <a:blip r:embed="rId169"/>
                <a:stretch>
                  <a:fillRect/>
                </a:stretch>
              </p:blipFill>
              <p:spPr>
                <a:xfrm>
                  <a:off x="5116960" y="400397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661" name="Freihand 660">
                  <a:extLst>
                    <a:ext uri="{FF2B5EF4-FFF2-40B4-BE49-F238E27FC236}">
                      <a16:creationId xmlns:a16="http://schemas.microsoft.com/office/drawing/2014/main" id="{C940AF54-E2D1-4602-8119-AF18E71ADDC2}"/>
                    </a:ext>
                  </a:extLst>
                </p14:cNvPr>
                <p14:cNvContentPartPr/>
                <p14:nvPr/>
              </p14:nvContentPartPr>
              <p14:xfrm>
                <a:off x="5217760" y="4038173"/>
                <a:ext cx="85320" cy="111960"/>
              </p14:xfrm>
            </p:contentPart>
          </mc:Choice>
          <mc:Fallback>
            <p:pic>
              <p:nvPicPr>
                <p:cNvPr id="661" name="Freihand 660">
                  <a:extLst>
                    <a:ext uri="{FF2B5EF4-FFF2-40B4-BE49-F238E27FC236}">
                      <a16:creationId xmlns:a16="http://schemas.microsoft.com/office/drawing/2014/main" id="{C940AF54-E2D1-4602-8119-AF18E71ADDC2}"/>
                    </a:ext>
                  </a:extLst>
                </p:cNvPr>
                <p:cNvPicPr/>
                <p:nvPr/>
              </p:nvPicPr>
              <p:blipFill>
                <a:blip r:embed="rId965"/>
                <a:stretch>
                  <a:fillRect/>
                </a:stretch>
              </p:blipFill>
              <p:spPr>
                <a:xfrm>
                  <a:off x="5213440" y="4033853"/>
                  <a:ext cx="939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662" name="Freihand 661">
                  <a:extLst>
                    <a:ext uri="{FF2B5EF4-FFF2-40B4-BE49-F238E27FC236}">
                      <a16:creationId xmlns:a16="http://schemas.microsoft.com/office/drawing/2014/main" id="{798EE2F2-3C0A-4C02-9CA3-FD04A2CF1A2D}"/>
                    </a:ext>
                  </a:extLst>
                </p14:cNvPr>
                <p14:cNvContentPartPr/>
                <p14:nvPr/>
              </p14:nvContentPartPr>
              <p14:xfrm>
                <a:off x="5332960" y="4001813"/>
                <a:ext cx="310680" cy="130320"/>
              </p14:xfrm>
            </p:contentPart>
          </mc:Choice>
          <mc:Fallback>
            <p:pic>
              <p:nvPicPr>
                <p:cNvPr id="662" name="Freihand 661">
                  <a:extLst>
                    <a:ext uri="{FF2B5EF4-FFF2-40B4-BE49-F238E27FC236}">
                      <a16:creationId xmlns:a16="http://schemas.microsoft.com/office/drawing/2014/main" id="{798EE2F2-3C0A-4C02-9CA3-FD04A2CF1A2D}"/>
                    </a:ext>
                  </a:extLst>
                </p:cNvPr>
                <p:cNvPicPr/>
                <p:nvPr/>
              </p:nvPicPr>
              <p:blipFill>
                <a:blip r:embed="rId967"/>
                <a:stretch>
                  <a:fillRect/>
                </a:stretch>
              </p:blipFill>
              <p:spPr>
                <a:xfrm>
                  <a:off x="5328640" y="3997493"/>
                  <a:ext cx="319320" cy="138960"/>
                </a:xfrm>
                <a:prstGeom prst="rect">
                  <a:avLst/>
                </a:prstGeom>
              </p:spPr>
            </p:pic>
          </mc:Fallback>
        </mc:AlternateContent>
      </p:grpSp>
      <p:grpSp>
        <p:nvGrpSpPr>
          <p:cNvPr id="688" name="Gruppieren 687">
            <a:extLst>
              <a:ext uri="{FF2B5EF4-FFF2-40B4-BE49-F238E27FC236}">
                <a16:creationId xmlns:a16="http://schemas.microsoft.com/office/drawing/2014/main" id="{43A1D7E0-541D-4648-B803-788EB4AEA2E3}"/>
              </a:ext>
            </a:extLst>
          </p:cNvPr>
          <p:cNvGrpSpPr/>
          <p:nvPr/>
        </p:nvGrpSpPr>
        <p:grpSpPr>
          <a:xfrm>
            <a:off x="3470320" y="4287293"/>
            <a:ext cx="2362680" cy="351360"/>
            <a:chOff x="3470320" y="4287293"/>
            <a:chExt cx="2362680" cy="351360"/>
          </a:xfrm>
        </p:grpSpPr>
        <mc:AlternateContent xmlns:mc="http://schemas.openxmlformats.org/markup-compatibility/2006">
          <mc:Choice xmlns:p14="http://schemas.microsoft.com/office/powerpoint/2010/main" Requires="p14">
            <p:contentPart p14:bwMode="auto" r:id="rId968">
              <p14:nvContentPartPr>
                <p14:cNvPr id="664" name="Freihand 663">
                  <a:extLst>
                    <a:ext uri="{FF2B5EF4-FFF2-40B4-BE49-F238E27FC236}">
                      <a16:creationId xmlns:a16="http://schemas.microsoft.com/office/drawing/2014/main" id="{EA2A7BB0-40C8-43FF-9F9A-AAAEDE8D87B0}"/>
                    </a:ext>
                  </a:extLst>
                </p14:cNvPr>
                <p14:cNvContentPartPr/>
                <p14:nvPr/>
              </p14:nvContentPartPr>
              <p14:xfrm>
                <a:off x="3475360" y="4366853"/>
                <a:ext cx="120240" cy="217440"/>
              </p14:xfrm>
            </p:contentPart>
          </mc:Choice>
          <mc:Fallback>
            <p:pic>
              <p:nvPicPr>
                <p:cNvPr id="664" name="Freihand 663">
                  <a:extLst>
                    <a:ext uri="{FF2B5EF4-FFF2-40B4-BE49-F238E27FC236}">
                      <a16:creationId xmlns:a16="http://schemas.microsoft.com/office/drawing/2014/main" id="{EA2A7BB0-40C8-43FF-9F9A-AAAEDE8D87B0}"/>
                    </a:ext>
                  </a:extLst>
                </p:cNvPr>
                <p:cNvPicPr/>
                <p:nvPr/>
              </p:nvPicPr>
              <p:blipFill>
                <a:blip r:embed="rId969"/>
                <a:stretch>
                  <a:fillRect/>
                </a:stretch>
              </p:blipFill>
              <p:spPr>
                <a:xfrm>
                  <a:off x="3471040" y="4362533"/>
                  <a:ext cx="1288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665" name="Freihand 664">
                  <a:extLst>
                    <a:ext uri="{FF2B5EF4-FFF2-40B4-BE49-F238E27FC236}">
                      <a16:creationId xmlns:a16="http://schemas.microsoft.com/office/drawing/2014/main" id="{112EEA70-6366-4CDC-9CF4-C661EAEF8FC7}"/>
                    </a:ext>
                  </a:extLst>
                </p14:cNvPr>
                <p14:cNvContentPartPr/>
                <p14:nvPr/>
              </p14:nvContentPartPr>
              <p14:xfrm>
                <a:off x="3470320" y="4387373"/>
                <a:ext cx="155880" cy="140400"/>
              </p14:xfrm>
            </p:contentPart>
          </mc:Choice>
          <mc:Fallback>
            <p:pic>
              <p:nvPicPr>
                <p:cNvPr id="665" name="Freihand 664">
                  <a:extLst>
                    <a:ext uri="{FF2B5EF4-FFF2-40B4-BE49-F238E27FC236}">
                      <a16:creationId xmlns:a16="http://schemas.microsoft.com/office/drawing/2014/main" id="{112EEA70-6366-4CDC-9CF4-C661EAEF8FC7}"/>
                    </a:ext>
                  </a:extLst>
                </p:cNvPr>
                <p:cNvPicPr/>
                <p:nvPr/>
              </p:nvPicPr>
              <p:blipFill>
                <a:blip r:embed="rId971"/>
                <a:stretch>
                  <a:fillRect/>
                </a:stretch>
              </p:blipFill>
              <p:spPr>
                <a:xfrm>
                  <a:off x="3466000" y="4383053"/>
                  <a:ext cx="1645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666" name="Freihand 665">
                  <a:extLst>
                    <a:ext uri="{FF2B5EF4-FFF2-40B4-BE49-F238E27FC236}">
                      <a16:creationId xmlns:a16="http://schemas.microsoft.com/office/drawing/2014/main" id="{F6294035-B2FB-4714-9F62-CC0F1E48DF79}"/>
                    </a:ext>
                  </a:extLst>
                </p14:cNvPr>
                <p14:cNvContentPartPr/>
                <p14:nvPr/>
              </p14:nvContentPartPr>
              <p14:xfrm>
                <a:off x="3665440" y="4523813"/>
                <a:ext cx="60480" cy="114840"/>
              </p14:xfrm>
            </p:contentPart>
          </mc:Choice>
          <mc:Fallback>
            <p:pic>
              <p:nvPicPr>
                <p:cNvPr id="666" name="Freihand 665">
                  <a:extLst>
                    <a:ext uri="{FF2B5EF4-FFF2-40B4-BE49-F238E27FC236}">
                      <a16:creationId xmlns:a16="http://schemas.microsoft.com/office/drawing/2014/main" id="{F6294035-B2FB-4714-9F62-CC0F1E48DF79}"/>
                    </a:ext>
                  </a:extLst>
                </p:cNvPr>
                <p:cNvPicPr/>
                <p:nvPr/>
              </p:nvPicPr>
              <p:blipFill>
                <a:blip r:embed="rId973"/>
                <a:stretch>
                  <a:fillRect/>
                </a:stretch>
              </p:blipFill>
              <p:spPr>
                <a:xfrm>
                  <a:off x="3661120" y="4519493"/>
                  <a:ext cx="691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667" name="Freihand 666">
                  <a:extLst>
                    <a:ext uri="{FF2B5EF4-FFF2-40B4-BE49-F238E27FC236}">
                      <a16:creationId xmlns:a16="http://schemas.microsoft.com/office/drawing/2014/main" id="{28EBF3C8-2EDB-4F55-A2A0-A95CEAF06D0D}"/>
                    </a:ext>
                  </a:extLst>
                </p14:cNvPr>
                <p14:cNvContentPartPr/>
                <p14:nvPr/>
              </p14:nvContentPartPr>
              <p14:xfrm>
                <a:off x="3704320" y="4428053"/>
                <a:ext cx="360" cy="360"/>
              </p14:xfrm>
            </p:contentPart>
          </mc:Choice>
          <mc:Fallback>
            <p:pic>
              <p:nvPicPr>
                <p:cNvPr id="667" name="Freihand 666">
                  <a:extLst>
                    <a:ext uri="{FF2B5EF4-FFF2-40B4-BE49-F238E27FC236}">
                      <a16:creationId xmlns:a16="http://schemas.microsoft.com/office/drawing/2014/main" id="{28EBF3C8-2EDB-4F55-A2A0-A95CEAF06D0D}"/>
                    </a:ext>
                  </a:extLst>
                </p:cNvPr>
                <p:cNvPicPr/>
                <p:nvPr/>
              </p:nvPicPr>
              <p:blipFill>
                <a:blip r:embed="rId169"/>
                <a:stretch>
                  <a:fillRect/>
                </a:stretch>
              </p:blipFill>
              <p:spPr>
                <a:xfrm>
                  <a:off x="3700000" y="442373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669" name="Freihand 668">
                  <a:extLst>
                    <a:ext uri="{FF2B5EF4-FFF2-40B4-BE49-F238E27FC236}">
                      <a16:creationId xmlns:a16="http://schemas.microsoft.com/office/drawing/2014/main" id="{79066039-10D6-44E3-BC24-0EDBE3AF6527}"/>
                    </a:ext>
                  </a:extLst>
                </p14:cNvPr>
                <p14:cNvContentPartPr/>
                <p14:nvPr/>
              </p14:nvContentPartPr>
              <p14:xfrm>
                <a:off x="3875320" y="4478813"/>
                <a:ext cx="210600" cy="18000"/>
              </p14:xfrm>
            </p:contentPart>
          </mc:Choice>
          <mc:Fallback>
            <p:pic>
              <p:nvPicPr>
                <p:cNvPr id="669" name="Freihand 668">
                  <a:extLst>
                    <a:ext uri="{FF2B5EF4-FFF2-40B4-BE49-F238E27FC236}">
                      <a16:creationId xmlns:a16="http://schemas.microsoft.com/office/drawing/2014/main" id="{79066039-10D6-44E3-BC24-0EDBE3AF6527}"/>
                    </a:ext>
                  </a:extLst>
                </p:cNvPr>
                <p:cNvPicPr/>
                <p:nvPr/>
              </p:nvPicPr>
              <p:blipFill>
                <a:blip r:embed="rId976"/>
                <a:stretch>
                  <a:fillRect/>
                </a:stretch>
              </p:blipFill>
              <p:spPr>
                <a:xfrm>
                  <a:off x="3871000" y="4474493"/>
                  <a:ext cx="2192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670" name="Freihand 669">
                  <a:extLst>
                    <a:ext uri="{FF2B5EF4-FFF2-40B4-BE49-F238E27FC236}">
                      <a16:creationId xmlns:a16="http://schemas.microsoft.com/office/drawing/2014/main" id="{8F9B5333-5725-436E-B496-F3EEE534F2BE}"/>
                    </a:ext>
                  </a:extLst>
                </p14:cNvPr>
                <p14:cNvContentPartPr/>
                <p14:nvPr/>
              </p14:nvContentPartPr>
              <p14:xfrm>
                <a:off x="4039480" y="4396733"/>
                <a:ext cx="110880" cy="212760"/>
              </p14:xfrm>
            </p:contentPart>
          </mc:Choice>
          <mc:Fallback>
            <p:pic>
              <p:nvPicPr>
                <p:cNvPr id="670" name="Freihand 669">
                  <a:extLst>
                    <a:ext uri="{FF2B5EF4-FFF2-40B4-BE49-F238E27FC236}">
                      <a16:creationId xmlns:a16="http://schemas.microsoft.com/office/drawing/2014/main" id="{8F9B5333-5725-436E-B496-F3EEE534F2BE}"/>
                    </a:ext>
                  </a:extLst>
                </p:cNvPr>
                <p:cNvPicPr/>
                <p:nvPr/>
              </p:nvPicPr>
              <p:blipFill>
                <a:blip r:embed="rId978"/>
                <a:stretch>
                  <a:fillRect/>
                </a:stretch>
              </p:blipFill>
              <p:spPr>
                <a:xfrm>
                  <a:off x="4035160" y="4392413"/>
                  <a:ext cx="1195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672" name="Freihand 671">
                  <a:extLst>
                    <a:ext uri="{FF2B5EF4-FFF2-40B4-BE49-F238E27FC236}">
                      <a16:creationId xmlns:a16="http://schemas.microsoft.com/office/drawing/2014/main" id="{43306042-6E2A-44A7-A2B4-A7BD665A99D4}"/>
                    </a:ext>
                  </a:extLst>
                </p14:cNvPr>
                <p14:cNvContentPartPr/>
                <p14:nvPr/>
              </p14:nvContentPartPr>
              <p14:xfrm>
                <a:off x="4305880" y="4389533"/>
                <a:ext cx="118080" cy="152280"/>
              </p14:xfrm>
            </p:contentPart>
          </mc:Choice>
          <mc:Fallback>
            <p:pic>
              <p:nvPicPr>
                <p:cNvPr id="672" name="Freihand 671">
                  <a:extLst>
                    <a:ext uri="{FF2B5EF4-FFF2-40B4-BE49-F238E27FC236}">
                      <a16:creationId xmlns:a16="http://schemas.microsoft.com/office/drawing/2014/main" id="{43306042-6E2A-44A7-A2B4-A7BD665A99D4}"/>
                    </a:ext>
                  </a:extLst>
                </p:cNvPr>
                <p:cNvPicPr/>
                <p:nvPr/>
              </p:nvPicPr>
              <p:blipFill>
                <a:blip r:embed="rId980"/>
                <a:stretch>
                  <a:fillRect/>
                </a:stretch>
              </p:blipFill>
              <p:spPr>
                <a:xfrm>
                  <a:off x="4301560" y="4385213"/>
                  <a:ext cx="1267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673" name="Freihand 672">
                  <a:extLst>
                    <a:ext uri="{FF2B5EF4-FFF2-40B4-BE49-F238E27FC236}">
                      <a16:creationId xmlns:a16="http://schemas.microsoft.com/office/drawing/2014/main" id="{4AAAA152-875F-403B-88A2-A79FEDA4F588}"/>
                    </a:ext>
                  </a:extLst>
                </p14:cNvPr>
                <p14:cNvContentPartPr/>
                <p14:nvPr/>
              </p14:nvContentPartPr>
              <p14:xfrm>
                <a:off x="4308760" y="4416173"/>
                <a:ext cx="113040" cy="93240"/>
              </p14:xfrm>
            </p:contentPart>
          </mc:Choice>
          <mc:Fallback>
            <p:pic>
              <p:nvPicPr>
                <p:cNvPr id="673" name="Freihand 672">
                  <a:extLst>
                    <a:ext uri="{FF2B5EF4-FFF2-40B4-BE49-F238E27FC236}">
                      <a16:creationId xmlns:a16="http://schemas.microsoft.com/office/drawing/2014/main" id="{4AAAA152-875F-403B-88A2-A79FEDA4F588}"/>
                    </a:ext>
                  </a:extLst>
                </p:cNvPr>
                <p:cNvPicPr/>
                <p:nvPr/>
              </p:nvPicPr>
              <p:blipFill>
                <a:blip r:embed="rId982"/>
                <a:stretch>
                  <a:fillRect/>
                </a:stretch>
              </p:blipFill>
              <p:spPr>
                <a:xfrm>
                  <a:off x="4304440" y="4411853"/>
                  <a:ext cx="1216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674" name="Freihand 673">
                  <a:extLst>
                    <a:ext uri="{FF2B5EF4-FFF2-40B4-BE49-F238E27FC236}">
                      <a16:creationId xmlns:a16="http://schemas.microsoft.com/office/drawing/2014/main" id="{54F95517-30B2-4847-8831-785178C576C6}"/>
                    </a:ext>
                  </a:extLst>
                </p14:cNvPr>
                <p14:cNvContentPartPr/>
                <p14:nvPr/>
              </p14:nvContentPartPr>
              <p14:xfrm>
                <a:off x="4462840" y="4484933"/>
                <a:ext cx="46440" cy="88560"/>
              </p14:xfrm>
            </p:contentPart>
          </mc:Choice>
          <mc:Fallback>
            <p:pic>
              <p:nvPicPr>
                <p:cNvPr id="674" name="Freihand 673">
                  <a:extLst>
                    <a:ext uri="{FF2B5EF4-FFF2-40B4-BE49-F238E27FC236}">
                      <a16:creationId xmlns:a16="http://schemas.microsoft.com/office/drawing/2014/main" id="{54F95517-30B2-4847-8831-785178C576C6}"/>
                    </a:ext>
                  </a:extLst>
                </p:cNvPr>
                <p:cNvPicPr/>
                <p:nvPr/>
              </p:nvPicPr>
              <p:blipFill>
                <a:blip r:embed="rId984"/>
                <a:stretch>
                  <a:fillRect/>
                </a:stretch>
              </p:blipFill>
              <p:spPr>
                <a:xfrm>
                  <a:off x="4458520" y="4480613"/>
                  <a:ext cx="550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675" name="Freihand 674">
                  <a:extLst>
                    <a:ext uri="{FF2B5EF4-FFF2-40B4-BE49-F238E27FC236}">
                      <a16:creationId xmlns:a16="http://schemas.microsoft.com/office/drawing/2014/main" id="{F6AC9868-E307-44D5-9F17-ED35F7A9DE00}"/>
                    </a:ext>
                  </a:extLst>
                </p14:cNvPr>
                <p14:cNvContentPartPr/>
                <p14:nvPr/>
              </p14:nvContentPartPr>
              <p14:xfrm>
                <a:off x="4489120" y="4419413"/>
                <a:ext cx="10800" cy="3960"/>
              </p14:xfrm>
            </p:contentPart>
          </mc:Choice>
          <mc:Fallback>
            <p:pic>
              <p:nvPicPr>
                <p:cNvPr id="675" name="Freihand 674">
                  <a:extLst>
                    <a:ext uri="{FF2B5EF4-FFF2-40B4-BE49-F238E27FC236}">
                      <a16:creationId xmlns:a16="http://schemas.microsoft.com/office/drawing/2014/main" id="{F6AC9868-E307-44D5-9F17-ED35F7A9DE00}"/>
                    </a:ext>
                  </a:extLst>
                </p:cNvPr>
                <p:cNvPicPr/>
                <p:nvPr/>
              </p:nvPicPr>
              <p:blipFill>
                <a:blip r:embed="rId986"/>
                <a:stretch>
                  <a:fillRect/>
                </a:stretch>
              </p:blipFill>
              <p:spPr>
                <a:xfrm>
                  <a:off x="4484800" y="4415093"/>
                  <a:ext cx="194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676" name="Freihand 675">
                  <a:extLst>
                    <a:ext uri="{FF2B5EF4-FFF2-40B4-BE49-F238E27FC236}">
                      <a16:creationId xmlns:a16="http://schemas.microsoft.com/office/drawing/2014/main" id="{976BEB7B-4039-4CDC-980A-26DE4190D27D}"/>
                    </a:ext>
                  </a:extLst>
                </p14:cNvPr>
                <p14:cNvContentPartPr/>
                <p14:nvPr/>
              </p14:nvContentPartPr>
              <p14:xfrm>
                <a:off x="4529440" y="4287293"/>
                <a:ext cx="12960" cy="73800"/>
              </p14:xfrm>
            </p:contentPart>
          </mc:Choice>
          <mc:Fallback>
            <p:pic>
              <p:nvPicPr>
                <p:cNvPr id="676" name="Freihand 675">
                  <a:extLst>
                    <a:ext uri="{FF2B5EF4-FFF2-40B4-BE49-F238E27FC236}">
                      <a16:creationId xmlns:a16="http://schemas.microsoft.com/office/drawing/2014/main" id="{976BEB7B-4039-4CDC-980A-26DE4190D27D}"/>
                    </a:ext>
                  </a:extLst>
                </p:cNvPr>
                <p:cNvPicPr/>
                <p:nvPr/>
              </p:nvPicPr>
              <p:blipFill>
                <a:blip r:embed="rId988"/>
                <a:stretch>
                  <a:fillRect/>
                </a:stretch>
              </p:blipFill>
              <p:spPr>
                <a:xfrm>
                  <a:off x="4525120" y="4282973"/>
                  <a:ext cx="216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677" name="Freihand 676">
                  <a:extLst>
                    <a:ext uri="{FF2B5EF4-FFF2-40B4-BE49-F238E27FC236}">
                      <a16:creationId xmlns:a16="http://schemas.microsoft.com/office/drawing/2014/main" id="{7EE2BA42-3CC0-4BD3-AC2E-3C522250FBE8}"/>
                    </a:ext>
                  </a:extLst>
                </p14:cNvPr>
                <p14:cNvContentPartPr/>
                <p14:nvPr/>
              </p14:nvContentPartPr>
              <p14:xfrm>
                <a:off x="4662280" y="4451093"/>
                <a:ext cx="128880" cy="18360"/>
              </p14:xfrm>
            </p:contentPart>
          </mc:Choice>
          <mc:Fallback>
            <p:pic>
              <p:nvPicPr>
                <p:cNvPr id="677" name="Freihand 676">
                  <a:extLst>
                    <a:ext uri="{FF2B5EF4-FFF2-40B4-BE49-F238E27FC236}">
                      <a16:creationId xmlns:a16="http://schemas.microsoft.com/office/drawing/2014/main" id="{7EE2BA42-3CC0-4BD3-AC2E-3C522250FBE8}"/>
                    </a:ext>
                  </a:extLst>
                </p:cNvPr>
                <p:cNvPicPr/>
                <p:nvPr/>
              </p:nvPicPr>
              <p:blipFill>
                <a:blip r:embed="rId990"/>
                <a:stretch>
                  <a:fillRect/>
                </a:stretch>
              </p:blipFill>
              <p:spPr>
                <a:xfrm>
                  <a:off x="4657960" y="4446773"/>
                  <a:ext cx="1375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678" name="Freihand 677">
                  <a:extLst>
                    <a:ext uri="{FF2B5EF4-FFF2-40B4-BE49-F238E27FC236}">
                      <a16:creationId xmlns:a16="http://schemas.microsoft.com/office/drawing/2014/main" id="{D04FB32D-E1AB-40E1-8B18-B41E8FE6994C}"/>
                    </a:ext>
                  </a:extLst>
                </p14:cNvPr>
                <p14:cNvContentPartPr/>
                <p14:nvPr/>
              </p14:nvContentPartPr>
              <p14:xfrm>
                <a:off x="4685680" y="4489973"/>
                <a:ext cx="129960" cy="16200"/>
              </p14:xfrm>
            </p:contentPart>
          </mc:Choice>
          <mc:Fallback>
            <p:pic>
              <p:nvPicPr>
                <p:cNvPr id="678" name="Freihand 677">
                  <a:extLst>
                    <a:ext uri="{FF2B5EF4-FFF2-40B4-BE49-F238E27FC236}">
                      <a16:creationId xmlns:a16="http://schemas.microsoft.com/office/drawing/2014/main" id="{D04FB32D-E1AB-40E1-8B18-B41E8FE6994C}"/>
                    </a:ext>
                  </a:extLst>
                </p:cNvPr>
                <p:cNvPicPr/>
                <p:nvPr/>
              </p:nvPicPr>
              <p:blipFill>
                <a:blip r:embed="rId992"/>
                <a:stretch>
                  <a:fillRect/>
                </a:stretch>
              </p:blipFill>
              <p:spPr>
                <a:xfrm>
                  <a:off x="4681360" y="4485653"/>
                  <a:ext cx="1386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680" name="Freihand 679">
                  <a:extLst>
                    <a:ext uri="{FF2B5EF4-FFF2-40B4-BE49-F238E27FC236}">
                      <a16:creationId xmlns:a16="http://schemas.microsoft.com/office/drawing/2014/main" id="{93C1FB67-7ECA-48C1-8F40-ED048194BCAB}"/>
                    </a:ext>
                  </a:extLst>
                </p14:cNvPr>
                <p14:cNvContentPartPr/>
                <p14:nvPr/>
              </p14:nvContentPartPr>
              <p14:xfrm>
                <a:off x="4908880" y="4426253"/>
                <a:ext cx="152280" cy="95760"/>
              </p14:xfrm>
            </p:contentPart>
          </mc:Choice>
          <mc:Fallback>
            <p:pic>
              <p:nvPicPr>
                <p:cNvPr id="680" name="Freihand 679">
                  <a:extLst>
                    <a:ext uri="{FF2B5EF4-FFF2-40B4-BE49-F238E27FC236}">
                      <a16:creationId xmlns:a16="http://schemas.microsoft.com/office/drawing/2014/main" id="{93C1FB67-7ECA-48C1-8F40-ED048194BCAB}"/>
                    </a:ext>
                  </a:extLst>
                </p:cNvPr>
                <p:cNvPicPr/>
                <p:nvPr/>
              </p:nvPicPr>
              <p:blipFill>
                <a:blip r:embed="rId994"/>
                <a:stretch>
                  <a:fillRect/>
                </a:stretch>
              </p:blipFill>
              <p:spPr>
                <a:xfrm>
                  <a:off x="4904560" y="4421933"/>
                  <a:ext cx="1609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681" name="Freihand 680">
                  <a:extLst>
                    <a:ext uri="{FF2B5EF4-FFF2-40B4-BE49-F238E27FC236}">
                      <a16:creationId xmlns:a16="http://schemas.microsoft.com/office/drawing/2014/main" id="{90C9086F-E3B8-496A-A347-AA0EFB2252D2}"/>
                    </a:ext>
                  </a:extLst>
                </p14:cNvPr>
                <p14:cNvContentPartPr/>
                <p14:nvPr/>
              </p14:nvContentPartPr>
              <p14:xfrm>
                <a:off x="5160880" y="4405373"/>
                <a:ext cx="67320" cy="122040"/>
              </p14:xfrm>
            </p:contentPart>
          </mc:Choice>
          <mc:Fallback>
            <p:pic>
              <p:nvPicPr>
                <p:cNvPr id="681" name="Freihand 680">
                  <a:extLst>
                    <a:ext uri="{FF2B5EF4-FFF2-40B4-BE49-F238E27FC236}">
                      <a16:creationId xmlns:a16="http://schemas.microsoft.com/office/drawing/2014/main" id="{90C9086F-E3B8-496A-A347-AA0EFB2252D2}"/>
                    </a:ext>
                  </a:extLst>
                </p:cNvPr>
                <p:cNvPicPr/>
                <p:nvPr/>
              </p:nvPicPr>
              <p:blipFill>
                <a:blip r:embed="rId996"/>
                <a:stretch>
                  <a:fillRect/>
                </a:stretch>
              </p:blipFill>
              <p:spPr>
                <a:xfrm>
                  <a:off x="5156560" y="4401053"/>
                  <a:ext cx="759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682" name="Freihand 681">
                  <a:extLst>
                    <a:ext uri="{FF2B5EF4-FFF2-40B4-BE49-F238E27FC236}">
                      <a16:creationId xmlns:a16="http://schemas.microsoft.com/office/drawing/2014/main" id="{C83C2E85-1DA2-44AB-B34C-325EFC145065}"/>
                    </a:ext>
                  </a:extLst>
                </p14:cNvPr>
                <p14:cNvContentPartPr/>
                <p14:nvPr/>
              </p14:nvContentPartPr>
              <p14:xfrm>
                <a:off x="5143960" y="4423733"/>
                <a:ext cx="128520" cy="74520"/>
              </p14:xfrm>
            </p:contentPart>
          </mc:Choice>
          <mc:Fallback>
            <p:pic>
              <p:nvPicPr>
                <p:cNvPr id="682" name="Freihand 681">
                  <a:extLst>
                    <a:ext uri="{FF2B5EF4-FFF2-40B4-BE49-F238E27FC236}">
                      <a16:creationId xmlns:a16="http://schemas.microsoft.com/office/drawing/2014/main" id="{C83C2E85-1DA2-44AB-B34C-325EFC145065}"/>
                    </a:ext>
                  </a:extLst>
                </p:cNvPr>
                <p:cNvPicPr/>
                <p:nvPr/>
              </p:nvPicPr>
              <p:blipFill>
                <a:blip r:embed="rId998"/>
                <a:stretch>
                  <a:fillRect/>
                </a:stretch>
              </p:blipFill>
              <p:spPr>
                <a:xfrm>
                  <a:off x="5139640" y="4419413"/>
                  <a:ext cx="1371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683" name="Freihand 682">
                  <a:extLst>
                    <a:ext uri="{FF2B5EF4-FFF2-40B4-BE49-F238E27FC236}">
                      <a16:creationId xmlns:a16="http://schemas.microsoft.com/office/drawing/2014/main" id="{08858BE7-54D2-4513-AE70-D632A8E63D02}"/>
                    </a:ext>
                  </a:extLst>
                </p14:cNvPr>
                <p14:cNvContentPartPr/>
                <p14:nvPr/>
              </p14:nvContentPartPr>
              <p14:xfrm>
                <a:off x="5303800" y="4497893"/>
                <a:ext cx="53280" cy="82800"/>
              </p14:xfrm>
            </p:contentPart>
          </mc:Choice>
          <mc:Fallback>
            <p:pic>
              <p:nvPicPr>
                <p:cNvPr id="683" name="Freihand 682">
                  <a:extLst>
                    <a:ext uri="{FF2B5EF4-FFF2-40B4-BE49-F238E27FC236}">
                      <a16:creationId xmlns:a16="http://schemas.microsoft.com/office/drawing/2014/main" id="{08858BE7-54D2-4513-AE70-D632A8E63D02}"/>
                    </a:ext>
                  </a:extLst>
                </p:cNvPr>
                <p:cNvPicPr/>
                <p:nvPr/>
              </p:nvPicPr>
              <p:blipFill>
                <a:blip r:embed="rId1000"/>
                <a:stretch>
                  <a:fillRect/>
                </a:stretch>
              </p:blipFill>
              <p:spPr>
                <a:xfrm>
                  <a:off x="5299480" y="4493573"/>
                  <a:ext cx="619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684" name="Freihand 683">
                  <a:extLst>
                    <a:ext uri="{FF2B5EF4-FFF2-40B4-BE49-F238E27FC236}">
                      <a16:creationId xmlns:a16="http://schemas.microsoft.com/office/drawing/2014/main" id="{59CFFF95-894A-448A-A459-B84572616DBE}"/>
                    </a:ext>
                  </a:extLst>
                </p14:cNvPr>
                <p14:cNvContentPartPr/>
                <p14:nvPr/>
              </p14:nvContentPartPr>
              <p14:xfrm>
                <a:off x="5340520" y="4411493"/>
                <a:ext cx="3240" cy="5760"/>
              </p14:xfrm>
            </p:contentPart>
          </mc:Choice>
          <mc:Fallback>
            <p:pic>
              <p:nvPicPr>
                <p:cNvPr id="684" name="Freihand 683">
                  <a:extLst>
                    <a:ext uri="{FF2B5EF4-FFF2-40B4-BE49-F238E27FC236}">
                      <a16:creationId xmlns:a16="http://schemas.microsoft.com/office/drawing/2014/main" id="{59CFFF95-894A-448A-A459-B84572616DBE}"/>
                    </a:ext>
                  </a:extLst>
                </p:cNvPr>
                <p:cNvPicPr/>
                <p:nvPr/>
              </p:nvPicPr>
              <p:blipFill>
                <a:blip r:embed="rId1002"/>
                <a:stretch>
                  <a:fillRect/>
                </a:stretch>
              </p:blipFill>
              <p:spPr>
                <a:xfrm>
                  <a:off x="5336200" y="4407173"/>
                  <a:ext cx="118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685" name="Freihand 684">
                  <a:extLst>
                    <a:ext uri="{FF2B5EF4-FFF2-40B4-BE49-F238E27FC236}">
                      <a16:creationId xmlns:a16="http://schemas.microsoft.com/office/drawing/2014/main" id="{DC022993-5AA9-43C6-944D-71E1B3F6F3F4}"/>
                    </a:ext>
                  </a:extLst>
                </p14:cNvPr>
                <p14:cNvContentPartPr/>
                <p14:nvPr/>
              </p14:nvContentPartPr>
              <p14:xfrm>
                <a:off x="5521600" y="4392773"/>
                <a:ext cx="4680" cy="117720"/>
              </p14:xfrm>
            </p:contentPart>
          </mc:Choice>
          <mc:Fallback>
            <p:pic>
              <p:nvPicPr>
                <p:cNvPr id="685" name="Freihand 684">
                  <a:extLst>
                    <a:ext uri="{FF2B5EF4-FFF2-40B4-BE49-F238E27FC236}">
                      <a16:creationId xmlns:a16="http://schemas.microsoft.com/office/drawing/2014/main" id="{DC022993-5AA9-43C6-944D-71E1B3F6F3F4}"/>
                    </a:ext>
                  </a:extLst>
                </p:cNvPr>
                <p:cNvPicPr/>
                <p:nvPr/>
              </p:nvPicPr>
              <p:blipFill>
                <a:blip r:embed="rId1004"/>
                <a:stretch>
                  <a:fillRect/>
                </a:stretch>
              </p:blipFill>
              <p:spPr>
                <a:xfrm>
                  <a:off x="5517280" y="4388453"/>
                  <a:ext cx="133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686" name="Freihand 685">
                  <a:extLst>
                    <a:ext uri="{FF2B5EF4-FFF2-40B4-BE49-F238E27FC236}">
                      <a16:creationId xmlns:a16="http://schemas.microsoft.com/office/drawing/2014/main" id="{44C848DB-C7DD-41C2-BB0C-288A3B6C8C16}"/>
                    </a:ext>
                  </a:extLst>
                </p14:cNvPr>
                <p14:cNvContentPartPr/>
                <p14:nvPr/>
              </p14:nvContentPartPr>
              <p14:xfrm>
                <a:off x="5469760" y="4448573"/>
                <a:ext cx="106560" cy="8280"/>
              </p14:xfrm>
            </p:contentPart>
          </mc:Choice>
          <mc:Fallback>
            <p:pic>
              <p:nvPicPr>
                <p:cNvPr id="686" name="Freihand 685">
                  <a:extLst>
                    <a:ext uri="{FF2B5EF4-FFF2-40B4-BE49-F238E27FC236}">
                      <a16:creationId xmlns:a16="http://schemas.microsoft.com/office/drawing/2014/main" id="{44C848DB-C7DD-41C2-BB0C-288A3B6C8C16}"/>
                    </a:ext>
                  </a:extLst>
                </p:cNvPr>
                <p:cNvPicPr/>
                <p:nvPr/>
              </p:nvPicPr>
              <p:blipFill>
                <a:blip r:embed="rId1006"/>
                <a:stretch>
                  <a:fillRect/>
                </a:stretch>
              </p:blipFill>
              <p:spPr>
                <a:xfrm>
                  <a:off x="5465440" y="4444253"/>
                  <a:ext cx="1152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687" name="Freihand 686">
                  <a:extLst>
                    <a:ext uri="{FF2B5EF4-FFF2-40B4-BE49-F238E27FC236}">
                      <a16:creationId xmlns:a16="http://schemas.microsoft.com/office/drawing/2014/main" id="{A7F64F59-84BC-435C-B750-D8F7A7B4C67D}"/>
                    </a:ext>
                  </a:extLst>
                </p14:cNvPr>
                <p14:cNvContentPartPr/>
                <p14:nvPr/>
              </p14:nvContentPartPr>
              <p14:xfrm>
                <a:off x="5714920" y="4295213"/>
                <a:ext cx="118080" cy="199080"/>
              </p14:xfrm>
            </p:contentPart>
          </mc:Choice>
          <mc:Fallback>
            <p:pic>
              <p:nvPicPr>
                <p:cNvPr id="687" name="Freihand 686">
                  <a:extLst>
                    <a:ext uri="{FF2B5EF4-FFF2-40B4-BE49-F238E27FC236}">
                      <a16:creationId xmlns:a16="http://schemas.microsoft.com/office/drawing/2014/main" id="{A7F64F59-84BC-435C-B750-D8F7A7B4C67D}"/>
                    </a:ext>
                  </a:extLst>
                </p:cNvPr>
                <p:cNvPicPr/>
                <p:nvPr/>
              </p:nvPicPr>
              <p:blipFill>
                <a:blip r:embed="rId1008"/>
                <a:stretch>
                  <a:fillRect/>
                </a:stretch>
              </p:blipFill>
              <p:spPr>
                <a:xfrm>
                  <a:off x="5710600" y="4290893"/>
                  <a:ext cx="126720" cy="207720"/>
                </a:xfrm>
                <a:prstGeom prst="rect">
                  <a:avLst/>
                </a:prstGeom>
              </p:spPr>
            </p:pic>
          </mc:Fallback>
        </mc:AlternateContent>
      </p:grpSp>
      <p:grpSp>
        <p:nvGrpSpPr>
          <p:cNvPr id="862" name="Gruppieren 861">
            <a:extLst>
              <a:ext uri="{FF2B5EF4-FFF2-40B4-BE49-F238E27FC236}">
                <a16:creationId xmlns:a16="http://schemas.microsoft.com/office/drawing/2014/main" id="{3F778EF0-BEAE-4B86-90B8-4A8DD8B5F24F}"/>
              </a:ext>
            </a:extLst>
          </p:cNvPr>
          <p:cNvGrpSpPr/>
          <p:nvPr/>
        </p:nvGrpSpPr>
        <p:grpSpPr>
          <a:xfrm>
            <a:off x="7142320" y="5558453"/>
            <a:ext cx="2172240" cy="522720"/>
            <a:chOff x="7142320" y="5558453"/>
            <a:chExt cx="2172240" cy="522720"/>
          </a:xfrm>
        </p:grpSpPr>
        <mc:AlternateContent xmlns:mc="http://schemas.openxmlformats.org/markup-compatibility/2006">
          <mc:Choice xmlns:p14="http://schemas.microsoft.com/office/powerpoint/2010/main" Requires="p14">
            <p:contentPart p14:bwMode="auto" r:id="rId1009">
              <p14:nvContentPartPr>
                <p14:cNvPr id="836" name="Freihand 835">
                  <a:extLst>
                    <a:ext uri="{FF2B5EF4-FFF2-40B4-BE49-F238E27FC236}">
                      <a16:creationId xmlns:a16="http://schemas.microsoft.com/office/drawing/2014/main" id="{E62A4ACD-75E5-4F25-8AC8-7086C21CF6F5}"/>
                    </a:ext>
                  </a:extLst>
                </p14:cNvPr>
                <p14:cNvContentPartPr/>
                <p14:nvPr/>
              </p14:nvContentPartPr>
              <p14:xfrm>
                <a:off x="7142320" y="5732693"/>
                <a:ext cx="217800" cy="100080"/>
              </p14:xfrm>
            </p:contentPart>
          </mc:Choice>
          <mc:Fallback>
            <p:pic>
              <p:nvPicPr>
                <p:cNvPr id="836" name="Freihand 835">
                  <a:extLst>
                    <a:ext uri="{FF2B5EF4-FFF2-40B4-BE49-F238E27FC236}">
                      <a16:creationId xmlns:a16="http://schemas.microsoft.com/office/drawing/2014/main" id="{E62A4ACD-75E5-4F25-8AC8-7086C21CF6F5}"/>
                    </a:ext>
                  </a:extLst>
                </p:cNvPr>
                <p:cNvPicPr/>
                <p:nvPr/>
              </p:nvPicPr>
              <p:blipFill>
                <a:blip r:embed="rId1010"/>
                <a:stretch>
                  <a:fillRect/>
                </a:stretch>
              </p:blipFill>
              <p:spPr>
                <a:xfrm>
                  <a:off x="7138000" y="5728373"/>
                  <a:ext cx="2264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837" name="Freihand 836">
                  <a:extLst>
                    <a:ext uri="{FF2B5EF4-FFF2-40B4-BE49-F238E27FC236}">
                      <a16:creationId xmlns:a16="http://schemas.microsoft.com/office/drawing/2014/main" id="{D271A3FB-F224-48A1-BFA2-AC26DDF3EC0F}"/>
                    </a:ext>
                  </a:extLst>
                </p14:cNvPr>
                <p14:cNvContentPartPr/>
                <p14:nvPr/>
              </p14:nvContentPartPr>
              <p14:xfrm>
                <a:off x="7628320" y="5742053"/>
                <a:ext cx="8640" cy="76680"/>
              </p14:xfrm>
            </p:contentPart>
          </mc:Choice>
          <mc:Fallback>
            <p:pic>
              <p:nvPicPr>
                <p:cNvPr id="837" name="Freihand 836">
                  <a:extLst>
                    <a:ext uri="{FF2B5EF4-FFF2-40B4-BE49-F238E27FC236}">
                      <a16:creationId xmlns:a16="http://schemas.microsoft.com/office/drawing/2014/main" id="{D271A3FB-F224-48A1-BFA2-AC26DDF3EC0F}"/>
                    </a:ext>
                  </a:extLst>
                </p:cNvPr>
                <p:cNvPicPr/>
                <p:nvPr/>
              </p:nvPicPr>
              <p:blipFill>
                <a:blip r:embed="rId1012"/>
                <a:stretch>
                  <a:fillRect/>
                </a:stretch>
              </p:blipFill>
              <p:spPr>
                <a:xfrm>
                  <a:off x="7624000" y="5737733"/>
                  <a:ext cx="172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838" name="Freihand 837">
                  <a:extLst>
                    <a:ext uri="{FF2B5EF4-FFF2-40B4-BE49-F238E27FC236}">
                      <a16:creationId xmlns:a16="http://schemas.microsoft.com/office/drawing/2014/main" id="{EC398004-F51D-47B5-8F0D-DAC65B00208E}"/>
                    </a:ext>
                  </a:extLst>
                </p14:cNvPr>
                <p14:cNvContentPartPr/>
                <p14:nvPr/>
              </p14:nvContentPartPr>
              <p14:xfrm>
                <a:off x="7627240" y="5675093"/>
                <a:ext cx="24840" cy="34920"/>
              </p14:xfrm>
            </p:contentPart>
          </mc:Choice>
          <mc:Fallback>
            <p:pic>
              <p:nvPicPr>
                <p:cNvPr id="838" name="Freihand 837">
                  <a:extLst>
                    <a:ext uri="{FF2B5EF4-FFF2-40B4-BE49-F238E27FC236}">
                      <a16:creationId xmlns:a16="http://schemas.microsoft.com/office/drawing/2014/main" id="{EC398004-F51D-47B5-8F0D-DAC65B00208E}"/>
                    </a:ext>
                  </a:extLst>
                </p:cNvPr>
                <p:cNvPicPr/>
                <p:nvPr/>
              </p:nvPicPr>
              <p:blipFill>
                <a:blip r:embed="rId1014"/>
                <a:stretch>
                  <a:fillRect/>
                </a:stretch>
              </p:blipFill>
              <p:spPr>
                <a:xfrm>
                  <a:off x="7622920" y="5670773"/>
                  <a:ext cx="334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839" name="Freihand 838">
                  <a:extLst>
                    <a:ext uri="{FF2B5EF4-FFF2-40B4-BE49-F238E27FC236}">
                      <a16:creationId xmlns:a16="http://schemas.microsoft.com/office/drawing/2014/main" id="{6B4EDB55-3111-4E2C-A3F6-7F9A9E5557F1}"/>
                    </a:ext>
                  </a:extLst>
                </p14:cNvPr>
                <p14:cNvContentPartPr/>
                <p14:nvPr/>
              </p14:nvContentPartPr>
              <p14:xfrm>
                <a:off x="7679800" y="5730893"/>
                <a:ext cx="72720" cy="91080"/>
              </p14:xfrm>
            </p:contentPart>
          </mc:Choice>
          <mc:Fallback>
            <p:pic>
              <p:nvPicPr>
                <p:cNvPr id="839" name="Freihand 838">
                  <a:extLst>
                    <a:ext uri="{FF2B5EF4-FFF2-40B4-BE49-F238E27FC236}">
                      <a16:creationId xmlns:a16="http://schemas.microsoft.com/office/drawing/2014/main" id="{6B4EDB55-3111-4E2C-A3F6-7F9A9E5557F1}"/>
                    </a:ext>
                  </a:extLst>
                </p:cNvPr>
                <p:cNvPicPr/>
                <p:nvPr/>
              </p:nvPicPr>
              <p:blipFill>
                <a:blip r:embed="rId1016"/>
                <a:stretch>
                  <a:fillRect/>
                </a:stretch>
              </p:blipFill>
              <p:spPr>
                <a:xfrm>
                  <a:off x="7675480" y="5726573"/>
                  <a:ext cx="813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840" name="Freihand 839">
                  <a:extLst>
                    <a:ext uri="{FF2B5EF4-FFF2-40B4-BE49-F238E27FC236}">
                      <a16:creationId xmlns:a16="http://schemas.microsoft.com/office/drawing/2014/main" id="{04572B8E-154A-4840-98BE-98FAA4C100A7}"/>
                    </a:ext>
                  </a:extLst>
                </p14:cNvPr>
                <p14:cNvContentPartPr/>
                <p14:nvPr/>
              </p14:nvContentPartPr>
              <p14:xfrm>
                <a:off x="7780600" y="5657453"/>
                <a:ext cx="118080" cy="151560"/>
              </p14:xfrm>
            </p:contentPart>
          </mc:Choice>
          <mc:Fallback>
            <p:pic>
              <p:nvPicPr>
                <p:cNvPr id="840" name="Freihand 839">
                  <a:extLst>
                    <a:ext uri="{FF2B5EF4-FFF2-40B4-BE49-F238E27FC236}">
                      <a16:creationId xmlns:a16="http://schemas.microsoft.com/office/drawing/2014/main" id="{04572B8E-154A-4840-98BE-98FAA4C100A7}"/>
                    </a:ext>
                  </a:extLst>
                </p:cNvPr>
                <p:cNvPicPr/>
                <p:nvPr/>
              </p:nvPicPr>
              <p:blipFill>
                <a:blip r:embed="rId1018"/>
                <a:stretch>
                  <a:fillRect/>
                </a:stretch>
              </p:blipFill>
              <p:spPr>
                <a:xfrm>
                  <a:off x="7776280" y="5653133"/>
                  <a:ext cx="1267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842" name="Freihand 841">
                  <a:extLst>
                    <a:ext uri="{FF2B5EF4-FFF2-40B4-BE49-F238E27FC236}">
                      <a16:creationId xmlns:a16="http://schemas.microsoft.com/office/drawing/2014/main" id="{60BB1ACC-EBB6-4DC0-9D26-DC83E52800B5}"/>
                    </a:ext>
                  </a:extLst>
                </p14:cNvPr>
                <p14:cNvContentPartPr/>
                <p14:nvPr/>
              </p14:nvContentPartPr>
              <p14:xfrm>
                <a:off x="7994800" y="5699573"/>
                <a:ext cx="32760" cy="99720"/>
              </p14:xfrm>
            </p:contentPart>
          </mc:Choice>
          <mc:Fallback>
            <p:pic>
              <p:nvPicPr>
                <p:cNvPr id="842" name="Freihand 841">
                  <a:extLst>
                    <a:ext uri="{FF2B5EF4-FFF2-40B4-BE49-F238E27FC236}">
                      <a16:creationId xmlns:a16="http://schemas.microsoft.com/office/drawing/2014/main" id="{60BB1ACC-EBB6-4DC0-9D26-DC83E52800B5}"/>
                    </a:ext>
                  </a:extLst>
                </p:cNvPr>
                <p:cNvPicPr/>
                <p:nvPr/>
              </p:nvPicPr>
              <p:blipFill>
                <a:blip r:embed="rId1020"/>
                <a:stretch>
                  <a:fillRect/>
                </a:stretch>
              </p:blipFill>
              <p:spPr>
                <a:xfrm>
                  <a:off x="7990480" y="5695253"/>
                  <a:ext cx="414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844" name="Freihand 843">
                  <a:extLst>
                    <a:ext uri="{FF2B5EF4-FFF2-40B4-BE49-F238E27FC236}">
                      <a16:creationId xmlns:a16="http://schemas.microsoft.com/office/drawing/2014/main" id="{16AD7FD6-23FC-43A8-B23B-5EA60EE27410}"/>
                    </a:ext>
                  </a:extLst>
                </p14:cNvPr>
                <p14:cNvContentPartPr/>
                <p14:nvPr/>
              </p14:nvContentPartPr>
              <p14:xfrm>
                <a:off x="7980040" y="5661053"/>
                <a:ext cx="251640" cy="120240"/>
              </p14:xfrm>
            </p:contentPart>
          </mc:Choice>
          <mc:Fallback>
            <p:pic>
              <p:nvPicPr>
                <p:cNvPr id="844" name="Freihand 843">
                  <a:extLst>
                    <a:ext uri="{FF2B5EF4-FFF2-40B4-BE49-F238E27FC236}">
                      <a16:creationId xmlns:a16="http://schemas.microsoft.com/office/drawing/2014/main" id="{16AD7FD6-23FC-43A8-B23B-5EA60EE27410}"/>
                    </a:ext>
                  </a:extLst>
                </p:cNvPr>
                <p:cNvPicPr/>
                <p:nvPr/>
              </p:nvPicPr>
              <p:blipFill>
                <a:blip r:embed="rId1022"/>
                <a:stretch>
                  <a:fillRect/>
                </a:stretch>
              </p:blipFill>
              <p:spPr>
                <a:xfrm>
                  <a:off x="7975720" y="5656733"/>
                  <a:ext cx="2602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845" name="Freihand 844">
                  <a:extLst>
                    <a:ext uri="{FF2B5EF4-FFF2-40B4-BE49-F238E27FC236}">
                      <a16:creationId xmlns:a16="http://schemas.microsoft.com/office/drawing/2014/main" id="{A0B588BF-40AD-4502-A148-1E0FEB29A415}"/>
                    </a:ext>
                  </a:extLst>
                </p14:cNvPr>
                <p14:cNvContentPartPr/>
                <p14:nvPr/>
              </p14:nvContentPartPr>
              <p14:xfrm>
                <a:off x="8212600" y="5620373"/>
                <a:ext cx="360" cy="360"/>
              </p14:xfrm>
            </p:contentPart>
          </mc:Choice>
          <mc:Fallback>
            <p:pic>
              <p:nvPicPr>
                <p:cNvPr id="845" name="Freihand 844">
                  <a:extLst>
                    <a:ext uri="{FF2B5EF4-FFF2-40B4-BE49-F238E27FC236}">
                      <a16:creationId xmlns:a16="http://schemas.microsoft.com/office/drawing/2014/main" id="{A0B588BF-40AD-4502-A148-1E0FEB29A415}"/>
                    </a:ext>
                  </a:extLst>
                </p:cNvPr>
                <p:cNvPicPr/>
                <p:nvPr/>
              </p:nvPicPr>
              <p:blipFill>
                <a:blip r:embed="rId169"/>
                <a:stretch>
                  <a:fillRect/>
                </a:stretch>
              </p:blipFill>
              <p:spPr>
                <a:xfrm>
                  <a:off x="8208280" y="561605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24">
              <p14:nvContentPartPr>
                <p14:cNvPr id="846" name="Freihand 845">
                  <a:extLst>
                    <a:ext uri="{FF2B5EF4-FFF2-40B4-BE49-F238E27FC236}">
                      <a16:creationId xmlns:a16="http://schemas.microsoft.com/office/drawing/2014/main" id="{E3656629-E8D6-4544-B135-E8A5D2615BF9}"/>
                    </a:ext>
                  </a:extLst>
                </p14:cNvPr>
                <p14:cNvContentPartPr/>
                <p14:nvPr/>
              </p14:nvContentPartPr>
              <p14:xfrm>
                <a:off x="8347240" y="5582573"/>
                <a:ext cx="84960" cy="173160"/>
              </p14:xfrm>
            </p:contentPart>
          </mc:Choice>
          <mc:Fallback>
            <p:pic>
              <p:nvPicPr>
                <p:cNvPr id="846" name="Freihand 845">
                  <a:extLst>
                    <a:ext uri="{FF2B5EF4-FFF2-40B4-BE49-F238E27FC236}">
                      <a16:creationId xmlns:a16="http://schemas.microsoft.com/office/drawing/2014/main" id="{E3656629-E8D6-4544-B135-E8A5D2615BF9}"/>
                    </a:ext>
                  </a:extLst>
                </p:cNvPr>
                <p:cNvPicPr/>
                <p:nvPr/>
              </p:nvPicPr>
              <p:blipFill>
                <a:blip r:embed="rId1025"/>
                <a:stretch>
                  <a:fillRect/>
                </a:stretch>
              </p:blipFill>
              <p:spPr>
                <a:xfrm>
                  <a:off x="8342920" y="5578253"/>
                  <a:ext cx="936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026">
              <p14:nvContentPartPr>
                <p14:cNvPr id="847" name="Freihand 846">
                  <a:extLst>
                    <a:ext uri="{FF2B5EF4-FFF2-40B4-BE49-F238E27FC236}">
                      <a16:creationId xmlns:a16="http://schemas.microsoft.com/office/drawing/2014/main" id="{5798D5CD-FEA5-4022-9F3C-5973EC13B2F7}"/>
                    </a:ext>
                  </a:extLst>
                </p14:cNvPr>
                <p14:cNvContentPartPr/>
                <p14:nvPr/>
              </p14:nvContentPartPr>
              <p14:xfrm>
                <a:off x="8461720" y="5578973"/>
                <a:ext cx="336600" cy="177120"/>
              </p14:xfrm>
            </p:contentPart>
          </mc:Choice>
          <mc:Fallback>
            <p:pic>
              <p:nvPicPr>
                <p:cNvPr id="847" name="Freihand 846">
                  <a:extLst>
                    <a:ext uri="{FF2B5EF4-FFF2-40B4-BE49-F238E27FC236}">
                      <a16:creationId xmlns:a16="http://schemas.microsoft.com/office/drawing/2014/main" id="{5798D5CD-FEA5-4022-9F3C-5973EC13B2F7}"/>
                    </a:ext>
                  </a:extLst>
                </p:cNvPr>
                <p:cNvPicPr/>
                <p:nvPr/>
              </p:nvPicPr>
              <p:blipFill>
                <a:blip r:embed="rId1027"/>
                <a:stretch>
                  <a:fillRect/>
                </a:stretch>
              </p:blipFill>
              <p:spPr>
                <a:xfrm>
                  <a:off x="8457400" y="5574653"/>
                  <a:ext cx="3452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028">
              <p14:nvContentPartPr>
                <p14:cNvPr id="848" name="Freihand 847">
                  <a:extLst>
                    <a:ext uri="{FF2B5EF4-FFF2-40B4-BE49-F238E27FC236}">
                      <a16:creationId xmlns:a16="http://schemas.microsoft.com/office/drawing/2014/main" id="{D5DA6583-6008-401C-8117-B618FF39E0AD}"/>
                    </a:ext>
                  </a:extLst>
                </p14:cNvPr>
                <p14:cNvContentPartPr/>
                <p14:nvPr/>
              </p14:nvContentPartPr>
              <p14:xfrm>
                <a:off x="8780320" y="5562053"/>
                <a:ext cx="17640" cy="26280"/>
              </p14:xfrm>
            </p:contentPart>
          </mc:Choice>
          <mc:Fallback>
            <p:pic>
              <p:nvPicPr>
                <p:cNvPr id="848" name="Freihand 847">
                  <a:extLst>
                    <a:ext uri="{FF2B5EF4-FFF2-40B4-BE49-F238E27FC236}">
                      <a16:creationId xmlns:a16="http://schemas.microsoft.com/office/drawing/2014/main" id="{D5DA6583-6008-401C-8117-B618FF39E0AD}"/>
                    </a:ext>
                  </a:extLst>
                </p:cNvPr>
                <p:cNvPicPr/>
                <p:nvPr/>
              </p:nvPicPr>
              <p:blipFill>
                <a:blip r:embed="rId1029"/>
                <a:stretch>
                  <a:fillRect/>
                </a:stretch>
              </p:blipFill>
              <p:spPr>
                <a:xfrm>
                  <a:off x="8776000" y="5557733"/>
                  <a:ext cx="262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030">
              <p14:nvContentPartPr>
                <p14:cNvPr id="849" name="Freihand 848">
                  <a:extLst>
                    <a:ext uri="{FF2B5EF4-FFF2-40B4-BE49-F238E27FC236}">
                      <a16:creationId xmlns:a16="http://schemas.microsoft.com/office/drawing/2014/main" id="{307A9769-D492-42D4-BDF3-3D4A2E44475A}"/>
                    </a:ext>
                  </a:extLst>
                </p14:cNvPr>
                <p14:cNvContentPartPr/>
                <p14:nvPr/>
              </p14:nvContentPartPr>
              <p14:xfrm>
                <a:off x="8822080" y="5558453"/>
                <a:ext cx="72360" cy="179280"/>
              </p14:xfrm>
            </p:contentPart>
          </mc:Choice>
          <mc:Fallback>
            <p:pic>
              <p:nvPicPr>
                <p:cNvPr id="849" name="Freihand 848">
                  <a:extLst>
                    <a:ext uri="{FF2B5EF4-FFF2-40B4-BE49-F238E27FC236}">
                      <a16:creationId xmlns:a16="http://schemas.microsoft.com/office/drawing/2014/main" id="{307A9769-D492-42D4-BDF3-3D4A2E44475A}"/>
                    </a:ext>
                  </a:extLst>
                </p:cNvPr>
                <p:cNvPicPr/>
                <p:nvPr/>
              </p:nvPicPr>
              <p:blipFill>
                <a:blip r:embed="rId1031"/>
                <a:stretch>
                  <a:fillRect/>
                </a:stretch>
              </p:blipFill>
              <p:spPr>
                <a:xfrm>
                  <a:off x="8817760" y="5554133"/>
                  <a:ext cx="810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032">
              <p14:nvContentPartPr>
                <p14:cNvPr id="850" name="Freihand 849">
                  <a:extLst>
                    <a:ext uri="{FF2B5EF4-FFF2-40B4-BE49-F238E27FC236}">
                      <a16:creationId xmlns:a16="http://schemas.microsoft.com/office/drawing/2014/main" id="{0FF84F41-95FC-4C5B-A243-52CDF608D3E8}"/>
                    </a:ext>
                  </a:extLst>
                </p14:cNvPr>
                <p14:cNvContentPartPr/>
                <p14:nvPr/>
              </p14:nvContentPartPr>
              <p14:xfrm>
                <a:off x="8953120" y="5651333"/>
                <a:ext cx="14760" cy="79560"/>
              </p14:xfrm>
            </p:contentPart>
          </mc:Choice>
          <mc:Fallback>
            <p:pic>
              <p:nvPicPr>
                <p:cNvPr id="850" name="Freihand 849">
                  <a:extLst>
                    <a:ext uri="{FF2B5EF4-FFF2-40B4-BE49-F238E27FC236}">
                      <a16:creationId xmlns:a16="http://schemas.microsoft.com/office/drawing/2014/main" id="{0FF84F41-95FC-4C5B-A243-52CDF608D3E8}"/>
                    </a:ext>
                  </a:extLst>
                </p:cNvPr>
                <p:cNvPicPr/>
                <p:nvPr/>
              </p:nvPicPr>
              <p:blipFill>
                <a:blip r:embed="rId1033"/>
                <a:stretch>
                  <a:fillRect/>
                </a:stretch>
              </p:blipFill>
              <p:spPr>
                <a:xfrm>
                  <a:off x="8948800" y="5647013"/>
                  <a:ext cx="234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034">
              <p14:nvContentPartPr>
                <p14:cNvPr id="851" name="Freihand 850">
                  <a:extLst>
                    <a:ext uri="{FF2B5EF4-FFF2-40B4-BE49-F238E27FC236}">
                      <a16:creationId xmlns:a16="http://schemas.microsoft.com/office/drawing/2014/main" id="{63C08244-C6D1-4CE6-9D3B-2E656BAFD2DE}"/>
                    </a:ext>
                  </a:extLst>
                </p14:cNvPr>
                <p14:cNvContentPartPr/>
                <p14:nvPr/>
              </p14:nvContentPartPr>
              <p14:xfrm>
                <a:off x="8975800" y="5600933"/>
                <a:ext cx="25200" cy="19800"/>
              </p14:xfrm>
            </p:contentPart>
          </mc:Choice>
          <mc:Fallback>
            <p:pic>
              <p:nvPicPr>
                <p:cNvPr id="851" name="Freihand 850">
                  <a:extLst>
                    <a:ext uri="{FF2B5EF4-FFF2-40B4-BE49-F238E27FC236}">
                      <a16:creationId xmlns:a16="http://schemas.microsoft.com/office/drawing/2014/main" id="{63C08244-C6D1-4CE6-9D3B-2E656BAFD2DE}"/>
                    </a:ext>
                  </a:extLst>
                </p:cNvPr>
                <p:cNvPicPr/>
                <p:nvPr/>
              </p:nvPicPr>
              <p:blipFill>
                <a:blip r:embed="rId1035"/>
                <a:stretch>
                  <a:fillRect/>
                </a:stretch>
              </p:blipFill>
              <p:spPr>
                <a:xfrm>
                  <a:off x="8971480" y="5596613"/>
                  <a:ext cx="338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036">
              <p14:nvContentPartPr>
                <p14:cNvPr id="852" name="Freihand 851">
                  <a:extLst>
                    <a:ext uri="{FF2B5EF4-FFF2-40B4-BE49-F238E27FC236}">
                      <a16:creationId xmlns:a16="http://schemas.microsoft.com/office/drawing/2014/main" id="{06E060D8-4F40-486B-BE0E-D8062AE0228A}"/>
                    </a:ext>
                  </a:extLst>
                </p14:cNvPr>
                <p14:cNvContentPartPr/>
                <p14:nvPr/>
              </p14:nvContentPartPr>
              <p14:xfrm>
                <a:off x="9000280" y="5621093"/>
                <a:ext cx="314280" cy="216000"/>
              </p14:xfrm>
            </p:contentPart>
          </mc:Choice>
          <mc:Fallback>
            <p:pic>
              <p:nvPicPr>
                <p:cNvPr id="852" name="Freihand 851">
                  <a:extLst>
                    <a:ext uri="{FF2B5EF4-FFF2-40B4-BE49-F238E27FC236}">
                      <a16:creationId xmlns:a16="http://schemas.microsoft.com/office/drawing/2014/main" id="{06E060D8-4F40-486B-BE0E-D8062AE0228A}"/>
                    </a:ext>
                  </a:extLst>
                </p:cNvPr>
                <p:cNvPicPr/>
                <p:nvPr/>
              </p:nvPicPr>
              <p:blipFill>
                <a:blip r:embed="rId1037"/>
                <a:stretch>
                  <a:fillRect/>
                </a:stretch>
              </p:blipFill>
              <p:spPr>
                <a:xfrm>
                  <a:off x="8995960" y="5616773"/>
                  <a:ext cx="3229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038">
              <p14:nvContentPartPr>
                <p14:cNvPr id="854" name="Freihand 853">
                  <a:extLst>
                    <a:ext uri="{FF2B5EF4-FFF2-40B4-BE49-F238E27FC236}">
                      <a16:creationId xmlns:a16="http://schemas.microsoft.com/office/drawing/2014/main" id="{AFB32B8C-1E4C-46A3-8CA5-A2DD4EC1A941}"/>
                    </a:ext>
                  </a:extLst>
                </p14:cNvPr>
                <p14:cNvContentPartPr/>
                <p14:nvPr/>
              </p14:nvContentPartPr>
              <p14:xfrm>
                <a:off x="7669720" y="6006293"/>
                <a:ext cx="360" cy="360"/>
              </p14:xfrm>
            </p:contentPart>
          </mc:Choice>
          <mc:Fallback>
            <p:pic>
              <p:nvPicPr>
                <p:cNvPr id="854" name="Freihand 853">
                  <a:extLst>
                    <a:ext uri="{FF2B5EF4-FFF2-40B4-BE49-F238E27FC236}">
                      <a16:creationId xmlns:a16="http://schemas.microsoft.com/office/drawing/2014/main" id="{AFB32B8C-1E4C-46A3-8CA5-A2DD4EC1A941}"/>
                    </a:ext>
                  </a:extLst>
                </p:cNvPr>
                <p:cNvPicPr/>
                <p:nvPr/>
              </p:nvPicPr>
              <p:blipFill>
                <a:blip r:embed="rId169"/>
                <a:stretch>
                  <a:fillRect/>
                </a:stretch>
              </p:blipFill>
              <p:spPr>
                <a:xfrm>
                  <a:off x="7665400" y="600197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855" name="Freihand 854">
                  <a:extLst>
                    <a:ext uri="{FF2B5EF4-FFF2-40B4-BE49-F238E27FC236}">
                      <a16:creationId xmlns:a16="http://schemas.microsoft.com/office/drawing/2014/main" id="{620927BC-7B70-4DCC-9F04-66679741BB64}"/>
                    </a:ext>
                  </a:extLst>
                </p14:cNvPr>
                <p14:cNvContentPartPr/>
                <p14:nvPr/>
              </p14:nvContentPartPr>
              <p14:xfrm>
                <a:off x="7198120" y="5977133"/>
                <a:ext cx="266040" cy="104040"/>
              </p14:xfrm>
            </p:contentPart>
          </mc:Choice>
          <mc:Fallback>
            <p:pic>
              <p:nvPicPr>
                <p:cNvPr id="855" name="Freihand 854">
                  <a:extLst>
                    <a:ext uri="{FF2B5EF4-FFF2-40B4-BE49-F238E27FC236}">
                      <a16:creationId xmlns:a16="http://schemas.microsoft.com/office/drawing/2014/main" id="{620927BC-7B70-4DCC-9F04-66679741BB64}"/>
                    </a:ext>
                  </a:extLst>
                </p:cNvPr>
                <p:cNvPicPr/>
                <p:nvPr/>
              </p:nvPicPr>
              <p:blipFill>
                <a:blip r:embed="rId1040"/>
                <a:stretch>
                  <a:fillRect/>
                </a:stretch>
              </p:blipFill>
              <p:spPr>
                <a:xfrm>
                  <a:off x="7193800" y="5972813"/>
                  <a:ext cx="2746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856" name="Freihand 855">
                  <a:extLst>
                    <a:ext uri="{FF2B5EF4-FFF2-40B4-BE49-F238E27FC236}">
                      <a16:creationId xmlns:a16="http://schemas.microsoft.com/office/drawing/2014/main" id="{CC2816F2-4727-487E-9063-35104F1E4909}"/>
                    </a:ext>
                  </a:extLst>
                </p14:cNvPr>
                <p14:cNvContentPartPr/>
                <p14:nvPr/>
              </p14:nvContentPartPr>
              <p14:xfrm>
                <a:off x="7498000" y="5936453"/>
                <a:ext cx="453960" cy="138240"/>
              </p14:xfrm>
            </p:contentPart>
          </mc:Choice>
          <mc:Fallback>
            <p:pic>
              <p:nvPicPr>
                <p:cNvPr id="856" name="Freihand 855">
                  <a:extLst>
                    <a:ext uri="{FF2B5EF4-FFF2-40B4-BE49-F238E27FC236}">
                      <a16:creationId xmlns:a16="http://schemas.microsoft.com/office/drawing/2014/main" id="{CC2816F2-4727-487E-9063-35104F1E4909}"/>
                    </a:ext>
                  </a:extLst>
                </p:cNvPr>
                <p:cNvPicPr/>
                <p:nvPr/>
              </p:nvPicPr>
              <p:blipFill>
                <a:blip r:embed="rId1042"/>
                <a:stretch>
                  <a:fillRect/>
                </a:stretch>
              </p:blipFill>
              <p:spPr>
                <a:xfrm>
                  <a:off x="7493680" y="5932133"/>
                  <a:ext cx="4626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857" name="Freihand 856">
                  <a:extLst>
                    <a:ext uri="{FF2B5EF4-FFF2-40B4-BE49-F238E27FC236}">
                      <a16:creationId xmlns:a16="http://schemas.microsoft.com/office/drawing/2014/main" id="{D2316FAC-5B49-4C03-AAFF-0C8442C736E2}"/>
                    </a:ext>
                  </a:extLst>
                </p14:cNvPr>
                <p14:cNvContentPartPr/>
                <p14:nvPr/>
              </p14:nvContentPartPr>
              <p14:xfrm>
                <a:off x="8115400" y="5888573"/>
                <a:ext cx="178200" cy="145800"/>
              </p14:xfrm>
            </p:contentPart>
          </mc:Choice>
          <mc:Fallback>
            <p:pic>
              <p:nvPicPr>
                <p:cNvPr id="857" name="Freihand 856">
                  <a:extLst>
                    <a:ext uri="{FF2B5EF4-FFF2-40B4-BE49-F238E27FC236}">
                      <a16:creationId xmlns:a16="http://schemas.microsoft.com/office/drawing/2014/main" id="{D2316FAC-5B49-4C03-AAFF-0C8442C736E2}"/>
                    </a:ext>
                  </a:extLst>
                </p:cNvPr>
                <p:cNvPicPr/>
                <p:nvPr/>
              </p:nvPicPr>
              <p:blipFill>
                <a:blip r:embed="rId1044"/>
                <a:stretch>
                  <a:fillRect/>
                </a:stretch>
              </p:blipFill>
              <p:spPr>
                <a:xfrm>
                  <a:off x="8111080" y="5884253"/>
                  <a:ext cx="1868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858" name="Freihand 857">
                  <a:extLst>
                    <a:ext uri="{FF2B5EF4-FFF2-40B4-BE49-F238E27FC236}">
                      <a16:creationId xmlns:a16="http://schemas.microsoft.com/office/drawing/2014/main" id="{E45023B1-72D5-42A0-A822-1C569BB55CF5}"/>
                    </a:ext>
                  </a:extLst>
                </p14:cNvPr>
                <p14:cNvContentPartPr/>
                <p14:nvPr/>
              </p14:nvContentPartPr>
              <p14:xfrm>
                <a:off x="8333560" y="5843573"/>
                <a:ext cx="361080" cy="213120"/>
              </p14:xfrm>
            </p:contentPart>
          </mc:Choice>
          <mc:Fallback>
            <p:pic>
              <p:nvPicPr>
                <p:cNvPr id="858" name="Freihand 857">
                  <a:extLst>
                    <a:ext uri="{FF2B5EF4-FFF2-40B4-BE49-F238E27FC236}">
                      <a16:creationId xmlns:a16="http://schemas.microsoft.com/office/drawing/2014/main" id="{E45023B1-72D5-42A0-A822-1C569BB55CF5}"/>
                    </a:ext>
                  </a:extLst>
                </p:cNvPr>
                <p:cNvPicPr/>
                <p:nvPr/>
              </p:nvPicPr>
              <p:blipFill>
                <a:blip r:embed="rId1046"/>
                <a:stretch>
                  <a:fillRect/>
                </a:stretch>
              </p:blipFill>
              <p:spPr>
                <a:xfrm>
                  <a:off x="8329240" y="5839253"/>
                  <a:ext cx="3697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859" name="Freihand 858">
                  <a:extLst>
                    <a:ext uri="{FF2B5EF4-FFF2-40B4-BE49-F238E27FC236}">
                      <a16:creationId xmlns:a16="http://schemas.microsoft.com/office/drawing/2014/main" id="{3A0F5749-43C3-4A83-8A16-3C7ADD935D59}"/>
                    </a:ext>
                  </a:extLst>
                </p14:cNvPr>
                <p14:cNvContentPartPr/>
                <p14:nvPr/>
              </p14:nvContentPartPr>
              <p14:xfrm>
                <a:off x="8264440" y="5820893"/>
                <a:ext cx="37800" cy="2520"/>
              </p14:xfrm>
            </p:contentPart>
          </mc:Choice>
          <mc:Fallback>
            <p:pic>
              <p:nvPicPr>
                <p:cNvPr id="859" name="Freihand 858">
                  <a:extLst>
                    <a:ext uri="{FF2B5EF4-FFF2-40B4-BE49-F238E27FC236}">
                      <a16:creationId xmlns:a16="http://schemas.microsoft.com/office/drawing/2014/main" id="{3A0F5749-43C3-4A83-8A16-3C7ADD935D59}"/>
                    </a:ext>
                  </a:extLst>
                </p:cNvPr>
                <p:cNvPicPr/>
                <p:nvPr/>
              </p:nvPicPr>
              <p:blipFill>
                <a:blip r:embed="rId1048"/>
                <a:stretch>
                  <a:fillRect/>
                </a:stretch>
              </p:blipFill>
              <p:spPr>
                <a:xfrm>
                  <a:off x="8260120" y="5816573"/>
                  <a:ext cx="464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861" name="Freihand 860">
                  <a:extLst>
                    <a:ext uri="{FF2B5EF4-FFF2-40B4-BE49-F238E27FC236}">
                      <a16:creationId xmlns:a16="http://schemas.microsoft.com/office/drawing/2014/main" id="{8A6062BD-C6A5-4BE5-8A4E-A787B6B3FAF9}"/>
                    </a:ext>
                  </a:extLst>
                </p14:cNvPr>
                <p14:cNvContentPartPr/>
                <p14:nvPr/>
              </p14:nvContentPartPr>
              <p14:xfrm>
                <a:off x="8709040" y="5852213"/>
                <a:ext cx="499320" cy="180360"/>
              </p14:xfrm>
            </p:contentPart>
          </mc:Choice>
          <mc:Fallback>
            <p:pic>
              <p:nvPicPr>
                <p:cNvPr id="861" name="Freihand 860">
                  <a:extLst>
                    <a:ext uri="{FF2B5EF4-FFF2-40B4-BE49-F238E27FC236}">
                      <a16:creationId xmlns:a16="http://schemas.microsoft.com/office/drawing/2014/main" id="{8A6062BD-C6A5-4BE5-8A4E-A787B6B3FAF9}"/>
                    </a:ext>
                  </a:extLst>
                </p:cNvPr>
                <p:cNvPicPr/>
                <p:nvPr/>
              </p:nvPicPr>
              <p:blipFill>
                <a:blip r:embed="rId1050"/>
                <a:stretch>
                  <a:fillRect/>
                </a:stretch>
              </p:blipFill>
              <p:spPr>
                <a:xfrm>
                  <a:off x="8704720" y="5847893"/>
                  <a:ext cx="507960" cy="189000"/>
                </a:xfrm>
                <a:prstGeom prst="rect">
                  <a:avLst/>
                </a:prstGeom>
              </p:spPr>
            </p:pic>
          </mc:Fallback>
        </mc:AlternateContent>
      </p:grpSp>
      <p:grpSp>
        <p:nvGrpSpPr>
          <p:cNvPr id="867" name="Gruppieren 866">
            <a:extLst>
              <a:ext uri="{FF2B5EF4-FFF2-40B4-BE49-F238E27FC236}">
                <a16:creationId xmlns:a16="http://schemas.microsoft.com/office/drawing/2014/main" id="{C241A4E2-340E-4541-A9D2-1721F9B794D7}"/>
              </a:ext>
            </a:extLst>
          </p:cNvPr>
          <p:cNvGrpSpPr/>
          <p:nvPr/>
        </p:nvGrpSpPr>
        <p:grpSpPr>
          <a:xfrm>
            <a:off x="3481840" y="4704173"/>
            <a:ext cx="3509280" cy="1729080"/>
            <a:chOff x="3481840" y="4704173"/>
            <a:chExt cx="3509280" cy="1729080"/>
          </a:xfrm>
        </p:grpSpPr>
        <mc:AlternateContent xmlns:mc="http://schemas.openxmlformats.org/markup-compatibility/2006">
          <mc:Choice xmlns:p14="http://schemas.microsoft.com/office/powerpoint/2010/main" Requires="p14">
            <p:contentPart p14:bwMode="auto" r:id="rId1051">
              <p14:nvContentPartPr>
                <p14:cNvPr id="737" name="Freihand 736">
                  <a:extLst>
                    <a:ext uri="{FF2B5EF4-FFF2-40B4-BE49-F238E27FC236}">
                      <a16:creationId xmlns:a16="http://schemas.microsoft.com/office/drawing/2014/main" id="{06510F7C-2D82-46A5-A4C0-A7C51A833C84}"/>
                    </a:ext>
                  </a:extLst>
                </p14:cNvPr>
                <p14:cNvContentPartPr/>
                <p14:nvPr/>
              </p14:nvContentPartPr>
              <p14:xfrm>
                <a:off x="6592960" y="5046533"/>
                <a:ext cx="15120" cy="122760"/>
              </p14:xfrm>
            </p:contentPart>
          </mc:Choice>
          <mc:Fallback>
            <p:pic>
              <p:nvPicPr>
                <p:cNvPr id="737" name="Freihand 736">
                  <a:extLst>
                    <a:ext uri="{FF2B5EF4-FFF2-40B4-BE49-F238E27FC236}">
                      <a16:creationId xmlns:a16="http://schemas.microsoft.com/office/drawing/2014/main" id="{06510F7C-2D82-46A5-A4C0-A7C51A833C84}"/>
                    </a:ext>
                  </a:extLst>
                </p:cNvPr>
                <p:cNvPicPr/>
                <p:nvPr/>
              </p:nvPicPr>
              <p:blipFill>
                <a:blip r:embed="rId1052"/>
                <a:stretch>
                  <a:fillRect/>
                </a:stretch>
              </p:blipFill>
              <p:spPr>
                <a:xfrm>
                  <a:off x="6588640" y="5042213"/>
                  <a:ext cx="237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738" name="Freihand 737">
                  <a:extLst>
                    <a:ext uri="{FF2B5EF4-FFF2-40B4-BE49-F238E27FC236}">
                      <a16:creationId xmlns:a16="http://schemas.microsoft.com/office/drawing/2014/main" id="{D9F1BE42-3681-4F35-B70F-DC9B05C0B610}"/>
                    </a:ext>
                  </a:extLst>
                </p14:cNvPr>
                <p14:cNvContentPartPr/>
                <p14:nvPr/>
              </p14:nvContentPartPr>
              <p14:xfrm>
                <a:off x="6644080" y="5108453"/>
                <a:ext cx="83160" cy="71640"/>
              </p14:xfrm>
            </p:contentPart>
          </mc:Choice>
          <mc:Fallback>
            <p:pic>
              <p:nvPicPr>
                <p:cNvPr id="738" name="Freihand 737">
                  <a:extLst>
                    <a:ext uri="{FF2B5EF4-FFF2-40B4-BE49-F238E27FC236}">
                      <a16:creationId xmlns:a16="http://schemas.microsoft.com/office/drawing/2014/main" id="{D9F1BE42-3681-4F35-B70F-DC9B05C0B610}"/>
                    </a:ext>
                  </a:extLst>
                </p:cNvPr>
                <p:cNvPicPr/>
                <p:nvPr/>
              </p:nvPicPr>
              <p:blipFill>
                <a:blip r:embed="rId1054"/>
                <a:stretch>
                  <a:fillRect/>
                </a:stretch>
              </p:blipFill>
              <p:spPr>
                <a:xfrm>
                  <a:off x="6639760" y="5104133"/>
                  <a:ext cx="918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739" name="Freihand 738">
                  <a:extLst>
                    <a:ext uri="{FF2B5EF4-FFF2-40B4-BE49-F238E27FC236}">
                      <a16:creationId xmlns:a16="http://schemas.microsoft.com/office/drawing/2014/main" id="{30CCF2CD-431F-429F-818B-C7554C1252D3}"/>
                    </a:ext>
                  </a:extLst>
                </p14:cNvPr>
                <p14:cNvContentPartPr/>
                <p14:nvPr/>
              </p14:nvContentPartPr>
              <p14:xfrm>
                <a:off x="6798160" y="4977773"/>
                <a:ext cx="21240" cy="171360"/>
              </p14:xfrm>
            </p:contentPart>
          </mc:Choice>
          <mc:Fallback>
            <p:pic>
              <p:nvPicPr>
                <p:cNvPr id="739" name="Freihand 738">
                  <a:extLst>
                    <a:ext uri="{FF2B5EF4-FFF2-40B4-BE49-F238E27FC236}">
                      <a16:creationId xmlns:a16="http://schemas.microsoft.com/office/drawing/2014/main" id="{30CCF2CD-431F-429F-818B-C7554C1252D3}"/>
                    </a:ext>
                  </a:extLst>
                </p:cNvPr>
                <p:cNvPicPr/>
                <p:nvPr/>
              </p:nvPicPr>
              <p:blipFill>
                <a:blip r:embed="rId1056"/>
                <a:stretch>
                  <a:fillRect/>
                </a:stretch>
              </p:blipFill>
              <p:spPr>
                <a:xfrm>
                  <a:off x="6793840" y="4973453"/>
                  <a:ext cx="298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740" name="Freihand 739">
                  <a:extLst>
                    <a:ext uri="{FF2B5EF4-FFF2-40B4-BE49-F238E27FC236}">
                      <a16:creationId xmlns:a16="http://schemas.microsoft.com/office/drawing/2014/main" id="{B69200DC-7480-4613-A1BA-7EB972D97DEE}"/>
                    </a:ext>
                  </a:extLst>
                </p14:cNvPr>
                <p14:cNvContentPartPr/>
                <p14:nvPr/>
              </p14:nvContentPartPr>
              <p14:xfrm>
                <a:off x="6739480" y="5059133"/>
                <a:ext cx="128520" cy="25560"/>
              </p14:xfrm>
            </p:contentPart>
          </mc:Choice>
          <mc:Fallback>
            <p:pic>
              <p:nvPicPr>
                <p:cNvPr id="740" name="Freihand 739">
                  <a:extLst>
                    <a:ext uri="{FF2B5EF4-FFF2-40B4-BE49-F238E27FC236}">
                      <a16:creationId xmlns:a16="http://schemas.microsoft.com/office/drawing/2014/main" id="{B69200DC-7480-4613-A1BA-7EB972D97DEE}"/>
                    </a:ext>
                  </a:extLst>
                </p:cNvPr>
                <p:cNvPicPr/>
                <p:nvPr/>
              </p:nvPicPr>
              <p:blipFill>
                <a:blip r:embed="rId1058"/>
                <a:stretch>
                  <a:fillRect/>
                </a:stretch>
              </p:blipFill>
              <p:spPr>
                <a:xfrm>
                  <a:off x="6735160" y="5054813"/>
                  <a:ext cx="1371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690" name="Freihand 689">
                  <a:extLst>
                    <a:ext uri="{FF2B5EF4-FFF2-40B4-BE49-F238E27FC236}">
                      <a16:creationId xmlns:a16="http://schemas.microsoft.com/office/drawing/2014/main" id="{1A61F1E0-968E-4F9E-80CB-23BCA3B64051}"/>
                    </a:ext>
                  </a:extLst>
                </p14:cNvPr>
                <p14:cNvContentPartPr/>
                <p14:nvPr/>
              </p14:nvContentPartPr>
              <p14:xfrm>
                <a:off x="3841840" y="4885973"/>
                <a:ext cx="143280" cy="21240"/>
              </p14:xfrm>
            </p:contentPart>
          </mc:Choice>
          <mc:Fallback>
            <p:pic>
              <p:nvPicPr>
                <p:cNvPr id="690" name="Freihand 689">
                  <a:extLst>
                    <a:ext uri="{FF2B5EF4-FFF2-40B4-BE49-F238E27FC236}">
                      <a16:creationId xmlns:a16="http://schemas.microsoft.com/office/drawing/2014/main" id="{1A61F1E0-968E-4F9E-80CB-23BCA3B64051}"/>
                    </a:ext>
                  </a:extLst>
                </p:cNvPr>
                <p:cNvPicPr/>
                <p:nvPr/>
              </p:nvPicPr>
              <p:blipFill>
                <a:blip r:embed="rId1060"/>
                <a:stretch>
                  <a:fillRect/>
                </a:stretch>
              </p:blipFill>
              <p:spPr>
                <a:xfrm>
                  <a:off x="3837520" y="4881653"/>
                  <a:ext cx="1519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691" name="Freihand 690">
                  <a:extLst>
                    <a:ext uri="{FF2B5EF4-FFF2-40B4-BE49-F238E27FC236}">
                      <a16:creationId xmlns:a16="http://schemas.microsoft.com/office/drawing/2014/main" id="{C86C4E4F-1932-4310-AE2B-DD78F2E0D954}"/>
                    </a:ext>
                  </a:extLst>
                </p14:cNvPr>
                <p14:cNvContentPartPr/>
                <p14:nvPr/>
              </p14:nvContentPartPr>
              <p14:xfrm>
                <a:off x="3953440" y="4847453"/>
                <a:ext cx="158400" cy="121320"/>
              </p14:xfrm>
            </p:contentPart>
          </mc:Choice>
          <mc:Fallback>
            <p:pic>
              <p:nvPicPr>
                <p:cNvPr id="691" name="Freihand 690">
                  <a:extLst>
                    <a:ext uri="{FF2B5EF4-FFF2-40B4-BE49-F238E27FC236}">
                      <a16:creationId xmlns:a16="http://schemas.microsoft.com/office/drawing/2014/main" id="{C86C4E4F-1932-4310-AE2B-DD78F2E0D954}"/>
                    </a:ext>
                  </a:extLst>
                </p:cNvPr>
                <p:cNvPicPr/>
                <p:nvPr/>
              </p:nvPicPr>
              <p:blipFill>
                <a:blip r:embed="rId1062"/>
                <a:stretch>
                  <a:fillRect/>
                </a:stretch>
              </p:blipFill>
              <p:spPr>
                <a:xfrm>
                  <a:off x="3949120" y="4843133"/>
                  <a:ext cx="1670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699" name="Freihand 698">
                  <a:extLst>
                    <a:ext uri="{FF2B5EF4-FFF2-40B4-BE49-F238E27FC236}">
                      <a16:creationId xmlns:a16="http://schemas.microsoft.com/office/drawing/2014/main" id="{49CABF8C-F936-4B76-8A29-0A8DC331C6D4}"/>
                    </a:ext>
                  </a:extLst>
                </p14:cNvPr>
                <p14:cNvContentPartPr/>
                <p14:nvPr/>
              </p14:nvContentPartPr>
              <p14:xfrm>
                <a:off x="3528280" y="4852493"/>
                <a:ext cx="94680" cy="126360"/>
              </p14:xfrm>
            </p:contentPart>
          </mc:Choice>
          <mc:Fallback>
            <p:pic>
              <p:nvPicPr>
                <p:cNvPr id="699" name="Freihand 698">
                  <a:extLst>
                    <a:ext uri="{FF2B5EF4-FFF2-40B4-BE49-F238E27FC236}">
                      <a16:creationId xmlns:a16="http://schemas.microsoft.com/office/drawing/2014/main" id="{49CABF8C-F936-4B76-8A29-0A8DC331C6D4}"/>
                    </a:ext>
                  </a:extLst>
                </p:cNvPr>
                <p:cNvPicPr/>
                <p:nvPr/>
              </p:nvPicPr>
              <p:blipFill>
                <a:blip r:embed="rId1064"/>
                <a:stretch>
                  <a:fillRect/>
                </a:stretch>
              </p:blipFill>
              <p:spPr>
                <a:xfrm>
                  <a:off x="3523960" y="4848173"/>
                  <a:ext cx="1033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700" name="Freihand 699">
                  <a:extLst>
                    <a:ext uri="{FF2B5EF4-FFF2-40B4-BE49-F238E27FC236}">
                      <a16:creationId xmlns:a16="http://schemas.microsoft.com/office/drawing/2014/main" id="{F40C5C73-9299-4E99-8EA0-6944CF3DBBCB}"/>
                    </a:ext>
                  </a:extLst>
                </p14:cNvPr>
                <p14:cNvContentPartPr/>
                <p14:nvPr/>
              </p14:nvContentPartPr>
              <p14:xfrm>
                <a:off x="3505240" y="4869773"/>
                <a:ext cx="130320" cy="116280"/>
              </p14:xfrm>
            </p:contentPart>
          </mc:Choice>
          <mc:Fallback>
            <p:pic>
              <p:nvPicPr>
                <p:cNvPr id="700" name="Freihand 699">
                  <a:extLst>
                    <a:ext uri="{FF2B5EF4-FFF2-40B4-BE49-F238E27FC236}">
                      <a16:creationId xmlns:a16="http://schemas.microsoft.com/office/drawing/2014/main" id="{F40C5C73-9299-4E99-8EA0-6944CF3DBBCB}"/>
                    </a:ext>
                  </a:extLst>
                </p:cNvPr>
                <p:cNvPicPr/>
                <p:nvPr/>
              </p:nvPicPr>
              <p:blipFill>
                <a:blip r:embed="rId1066"/>
                <a:stretch>
                  <a:fillRect/>
                </a:stretch>
              </p:blipFill>
              <p:spPr>
                <a:xfrm>
                  <a:off x="3500920" y="4865453"/>
                  <a:ext cx="1389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701" name="Freihand 700">
                  <a:extLst>
                    <a:ext uri="{FF2B5EF4-FFF2-40B4-BE49-F238E27FC236}">
                      <a16:creationId xmlns:a16="http://schemas.microsoft.com/office/drawing/2014/main" id="{F197CA0A-CCDA-4D38-A3B3-34F4EA692F13}"/>
                    </a:ext>
                  </a:extLst>
                </p14:cNvPr>
                <p14:cNvContentPartPr/>
                <p14:nvPr/>
              </p14:nvContentPartPr>
              <p14:xfrm>
                <a:off x="3482920" y="4765373"/>
                <a:ext cx="166320" cy="24120"/>
              </p14:xfrm>
            </p:contentPart>
          </mc:Choice>
          <mc:Fallback>
            <p:pic>
              <p:nvPicPr>
                <p:cNvPr id="701" name="Freihand 700">
                  <a:extLst>
                    <a:ext uri="{FF2B5EF4-FFF2-40B4-BE49-F238E27FC236}">
                      <a16:creationId xmlns:a16="http://schemas.microsoft.com/office/drawing/2014/main" id="{F197CA0A-CCDA-4D38-A3B3-34F4EA692F13}"/>
                    </a:ext>
                  </a:extLst>
                </p:cNvPr>
                <p:cNvPicPr/>
                <p:nvPr/>
              </p:nvPicPr>
              <p:blipFill>
                <a:blip r:embed="rId1068"/>
                <a:stretch>
                  <a:fillRect/>
                </a:stretch>
              </p:blipFill>
              <p:spPr>
                <a:xfrm>
                  <a:off x="3478600" y="4761053"/>
                  <a:ext cx="1749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695" name="Freihand 694">
                  <a:extLst>
                    <a:ext uri="{FF2B5EF4-FFF2-40B4-BE49-F238E27FC236}">
                      <a16:creationId xmlns:a16="http://schemas.microsoft.com/office/drawing/2014/main" id="{F8045C50-CD3B-4A6C-AA70-FD316C184373}"/>
                    </a:ext>
                  </a:extLst>
                </p14:cNvPr>
                <p14:cNvContentPartPr/>
                <p14:nvPr/>
              </p14:nvContentPartPr>
              <p14:xfrm>
                <a:off x="4582720" y="4704173"/>
                <a:ext cx="18000" cy="89280"/>
              </p14:xfrm>
            </p:contentPart>
          </mc:Choice>
          <mc:Fallback>
            <p:pic>
              <p:nvPicPr>
                <p:cNvPr id="695" name="Freihand 694">
                  <a:extLst>
                    <a:ext uri="{FF2B5EF4-FFF2-40B4-BE49-F238E27FC236}">
                      <a16:creationId xmlns:a16="http://schemas.microsoft.com/office/drawing/2014/main" id="{F8045C50-CD3B-4A6C-AA70-FD316C184373}"/>
                    </a:ext>
                  </a:extLst>
                </p:cNvPr>
                <p:cNvPicPr/>
                <p:nvPr/>
              </p:nvPicPr>
              <p:blipFill>
                <a:blip r:embed="rId1070"/>
                <a:stretch>
                  <a:fillRect/>
                </a:stretch>
              </p:blipFill>
              <p:spPr>
                <a:xfrm>
                  <a:off x="4578400" y="4699853"/>
                  <a:ext cx="266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696" name="Freihand 695">
                  <a:extLst>
                    <a:ext uri="{FF2B5EF4-FFF2-40B4-BE49-F238E27FC236}">
                      <a16:creationId xmlns:a16="http://schemas.microsoft.com/office/drawing/2014/main" id="{17B6FA5D-3D86-431F-9EA3-DC18151D5D82}"/>
                    </a:ext>
                  </a:extLst>
                </p14:cNvPr>
                <p14:cNvContentPartPr/>
                <p14:nvPr/>
              </p14:nvContentPartPr>
              <p14:xfrm>
                <a:off x="4705840" y="4835573"/>
                <a:ext cx="129240" cy="25200"/>
              </p14:xfrm>
            </p:contentPart>
          </mc:Choice>
          <mc:Fallback>
            <p:pic>
              <p:nvPicPr>
                <p:cNvPr id="696" name="Freihand 695">
                  <a:extLst>
                    <a:ext uri="{FF2B5EF4-FFF2-40B4-BE49-F238E27FC236}">
                      <a16:creationId xmlns:a16="http://schemas.microsoft.com/office/drawing/2014/main" id="{17B6FA5D-3D86-431F-9EA3-DC18151D5D82}"/>
                    </a:ext>
                  </a:extLst>
                </p:cNvPr>
                <p:cNvPicPr/>
                <p:nvPr/>
              </p:nvPicPr>
              <p:blipFill>
                <a:blip r:embed="rId1072"/>
                <a:stretch>
                  <a:fillRect/>
                </a:stretch>
              </p:blipFill>
              <p:spPr>
                <a:xfrm>
                  <a:off x="4701520" y="4831253"/>
                  <a:ext cx="1378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697" name="Freihand 696">
                  <a:extLst>
                    <a:ext uri="{FF2B5EF4-FFF2-40B4-BE49-F238E27FC236}">
                      <a16:creationId xmlns:a16="http://schemas.microsoft.com/office/drawing/2014/main" id="{9E84A6CD-0758-4B73-A443-222462EB5992}"/>
                    </a:ext>
                  </a:extLst>
                </p14:cNvPr>
                <p14:cNvContentPartPr/>
                <p14:nvPr/>
              </p14:nvContentPartPr>
              <p14:xfrm>
                <a:off x="4740040" y="4890653"/>
                <a:ext cx="126000" cy="21600"/>
              </p14:xfrm>
            </p:contentPart>
          </mc:Choice>
          <mc:Fallback>
            <p:pic>
              <p:nvPicPr>
                <p:cNvPr id="697" name="Freihand 696">
                  <a:extLst>
                    <a:ext uri="{FF2B5EF4-FFF2-40B4-BE49-F238E27FC236}">
                      <a16:creationId xmlns:a16="http://schemas.microsoft.com/office/drawing/2014/main" id="{9E84A6CD-0758-4B73-A443-222462EB5992}"/>
                    </a:ext>
                  </a:extLst>
                </p:cNvPr>
                <p:cNvPicPr/>
                <p:nvPr/>
              </p:nvPicPr>
              <p:blipFill>
                <a:blip r:embed="rId1074"/>
                <a:stretch>
                  <a:fillRect/>
                </a:stretch>
              </p:blipFill>
              <p:spPr>
                <a:xfrm>
                  <a:off x="4735720" y="4886333"/>
                  <a:ext cx="1346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702" name="Freihand 701">
                  <a:extLst>
                    <a:ext uri="{FF2B5EF4-FFF2-40B4-BE49-F238E27FC236}">
                      <a16:creationId xmlns:a16="http://schemas.microsoft.com/office/drawing/2014/main" id="{5BB4DA12-C80E-4C28-8BC6-47588DB0916F}"/>
                    </a:ext>
                  </a:extLst>
                </p14:cNvPr>
                <p14:cNvContentPartPr/>
                <p14:nvPr/>
              </p14:nvContentPartPr>
              <p14:xfrm>
                <a:off x="4281400" y="4824053"/>
                <a:ext cx="101160" cy="123480"/>
              </p14:xfrm>
            </p:contentPart>
          </mc:Choice>
          <mc:Fallback>
            <p:pic>
              <p:nvPicPr>
                <p:cNvPr id="702" name="Freihand 701">
                  <a:extLst>
                    <a:ext uri="{FF2B5EF4-FFF2-40B4-BE49-F238E27FC236}">
                      <a16:creationId xmlns:a16="http://schemas.microsoft.com/office/drawing/2014/main" id="{5BB4DA12-C80E-4C28-8BC6-47588DB0916F}"/>
                    </a:ext>
                  </a:extLst>
                </p:cNvPr>
                <p:cNvPicPr/>
                <p:nvPr/>
              </p:nvPicPr>
              <p:blipFill>
                <a:blip r:embed="rId1076"/>
                <a:stretch>
                  <a:fillRect/>
                </a:stretch>
              </p:blipFill>
              <p:spPr>
                <a:xfrm>
                  <a:off x="4277080" y="4819733"/>
                  <a:ext cx="1098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703" name="Freihand 702">
                  <a:extLst>
                    <a:ext uri="{FF2B5EF4-FFF2-40B4-BE49-F238E27FC236}">
                      <a16:creationId xmlns:a16="http://schemas.microsoft.com/office/drawing/2014/main" id="{4FDC9E29-7885-4E3C-B11E-E808FFB983AB}"/>
                    </a:ext>
                  </a:extLst>
                </p14:cNvPr>
                <p14:cNvContentPartPr/>
                <p14:nvPr/>
              </p14:nvContentPartPr>
              <p14:xfrm>
                <a:off x="4274920" y="4837733"/>
                <a:ext cx="129240" cy="98280"/>
              </p14:xfrm>
            </p:contentPart>
          </mc:Choice>
          <mc:Fallback>
            <p:pic>
              <p:nvPicPr>
                <p:cNvPr id="703" name="Freihand 702">
                  <a:extLst>
                    <a:ext uri="{FF2B5EF4-FFF2-40B4-BE49-F238E27FC236}">
                      <a16:creationId xmlns:a16="http://schemas.microsoft.com/office/drawing/2014/main" id="{4FDC9E29-7885-4E3C-B11E-E808FFB983AB}"/>
                    </a:ext>
                  </a:extLst>
                </p:cNvPr>
                <p:cNvPicPr/>
                <p:nvPr/>
              </p:nvPicPr>
              <p:blipFill>
                <a:blip r:embed="rId1078"/>
                <a:stretch>
                  <a:fillRect/>
                </a:stretch>
              </p:blipFill>
              <p:spPr>
                <a:xfrm>
                  <a:off x="4270600" y="4833413"/>
                  <a:ext cx="1378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704" name="Freihand 703">
                  <a:extLst>
                    <a:ext uri="{FF2B5EF4-FFF2-40B4-BE49-F238E27FC236}">
                      <a16:creationId xmlns:a16="http://schemas.microsoft.com/office/drawing/2014/main" id="{88377EF6-0580-4BA9-9B9E-126786809076}"/>
                    </a:ext>
                  </a:extLst>
                </p14:cNvPr>
                <p14:cNvContentPartPr/>
                <p14:nvPr/>
              </p14:nvContentPartPr>
              <p14:xfrm>
                <a:off x="4281400" y="4732973"/>
                <a:ext cx="170640" cy="24480"/>
              </p14:xfrm>
            </p:contentPart>
          </mc:Choice>
          <mc:Fallback>
            <p:pic>
              <p:nvPicPr>
                <p:cNvPr id="704" name="Freihand 703">
                  <a:extLst>
                    <a:ext uri="{FF2B5EF4-FFF2-40B4-BE49-F238E27FC236}">
                      <a16:creationId xmlns:a16="http://schemas.microsoft.com/office/drawing/2014/main" id="{88377EF6-0580-4BA9-9B9E-126786809076}"/>
                    </a:ext>
                  </a:extLst>
                </p:cNvPr>
                <p:cNvPicPr/>
                <p:nvPr/>
              </p:nvPicPr>
              <p:blipFill>
                <a:blip r:embed="rId1080"/>
                <a:stretch>
                  <a:fillRect/>
                </a:stretch>
              </p:blipFill>
              <p:spPr>
                <a:xfrm>
                  <a:off x="4277080" y="4728653"/>
                  <a:ext cx="1792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705" name="Freihand 704">
                  <a:extLst>
                    <a:ext uri="{FF2B5EF4-FFF2-40B4-BE49-F238E27FC236}">
                      <a16:creationId xmlns:a16="http://schemas.microsoft.com/office/drawing/2014/main" id="{CC8E6CFA-F048-4DF7-B2F3-5FBA5C8972FA}"/>
                    </a:ext>
                  </a:extLst>
                </p14:cNvPr>
                <p14:cNvContentPartPr/>
                <p14:nvPr/>
              </p14:nvContentPartPr>
              <p14:xfrm>
                <a:off x="4932640" y="4820093"/>
                <a:ext cx="163080" cy="115560"/>
              </p14:xfrm>
            </p:contentPart>
          </mc:Choice>
          <mc:Fallback>
            <p:pic>
              <p:nvPicPr>
                <p:cNvPr id="705" name="Freihand 704">
                  <a:extLst>
                    <a:ext uri="{FF2B5EF4-FFF2-40B4-BE49-F238E27FC236}">
                      <a16:creationId xmlns:a16="http://schemas.microsoft.com/office/drawing/2014/main" id="{CC8E6CFA-F048-4DF7-B2F3-5FBA5C8972FA}"/>
                    </a:ext>
                  </a:extLst>
                </p:cNvPr>
                <p:cNvPicPr/>
                <p:nvPr/>
              </p:nvPicPr>
              <p:blipFill>
                <a:blip r:embed="rId1082"/>
                <a:stretch>
                  <a:fillRect/>
                </a:stretch>
              </p:blipFill>
              <p:spPr>
                <a:xfrm>
                  <a:off x="4928320" y="4815773"/>
                  <a:ext cx="1717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706" name="Freihand 705">
                  <a:extLst>
                    <a:ext uri="{FF2B5EF4-FFF2-40B4-BE49-F238E27FC236}">
                      <a16:creationId xmlns:a16="http://schemas.microsoft.com/office/drawing/2014/main" id="{28617967-4327-47B1-BDB1-0C176323D6BA}"/>
                    </a:ext>
                  </a:extLst>
                </p14:cNvPr>
                <p14:cNvContentPartPr/>
                <p14:nvPr/>
              </p14:nvContentPartPr>
              <p14:xfrm>
                <a:off x="5169880" y="4846733"/>
                <a:ext cx="51120" cy="105840"/>
              </p14:xfrm>
            </p:contentPart>
          </mc:Choice>
          <mc:Fallback>
            <p:pic>
              <p:nvPicPr>
                <p:cNvPr id="706" name="Freihand 705">
                  <a:extLst>
                    <a:ext uri="{FF2B5EF4-FFF2-40B4-BE49-F238E27FC236}">
                      <a16:creationId xmlns:a16="http://schemas.microsoft.com/office/drawing/2014/main" id="{28617967-4327-47B1-BDB1-0C176323D6BA}"/>
                    </a:ext>
                  </a:extLst>
                </p:cNvPr>
                <p:cNvPicPr/>
                <p:nvPr/>
              </p:nvPicPr>
              <p:blipFill>
                <a:blip r:embed="rId1084"/>
                <a:stretch>
                  <a:fillRect/>
                </a:stretch>
              </p:blipFill>
              <p:spPr>
                <a:xfrm>
                  <a:off x="5165560" y="4842413"/>
                  <a:ext cx="597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707" name="Freihand 706">
                  <a:extLst>
                    <a:ext uri="{FF2B5EF4-FFF2-40B4-BE49-F238E27FC236}">
                      <a16:creationId xmlns:a16="http://schemas.microsoft.com/office/drawing/2014/main" id="{2DBB3141-8BEE-4319-BBBE-81B34E24D8D5}"/>
                    </a:ext>
                  </a:extLst>
                </p14:cNvPr>
                <p14:cNvContentPartPr/>
                <p14:nvPr/>
              </p14:nvContentPartPr>
              <p14:xfrm>
                <a:off x="5146840" y="4844213"/>
                <a:ext cx="135720" cy="87480"/>
              </p14:xfrm>
            </p:contentPart>
          </mc:Choice>
          <mc:Fallback>
            <p:pic>
              <p:nvPicPr>
                <p:cNvPr id="707" name="Freihand 706">
                  <a:extLst>
                    <a:ext uri="{FF2B5EF4-FFF2-40B4-BE49-F238E27FC236}">
                      <a16:creationId xmlns:a16="http://schemas.microsoft.com/office/drawing/2014/main" id="{2DBB3141-8BEE-4319-BBBE-81B34E24D8D5}"/>
                    </a:ext>
                  </a:extLst>
                </p:cNvPr>
                <p:cNvPicPr/>
                <p:nvPr/>
              </p:nvPicPr>
              <p:blipFill>
                <a:blip r:embed="rId1086"/>
                <a:stretch>
                  <a:fillRect/>
                </a:stretch>
              </p:blipFill>
              <p:spPr>
                <a:xfrm>
                  <a:off x="5142520" y="4839893"/>
                  <a:ext cx="1443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708" name="Freihand 707">
                  <a:extLst>
                    <a:ext uri="{FF2B5EF4-FFF2-40B4-BE49-F238E27FC236}">
                      <a16:creationId xmlns:a16="http://schemas.microsoft.com/office/drawing/2014/main" id="{D177DAFB-902C-4FA4-A897-9AF74F9AAAB4}"/>
                    </a:ext>
                  </a:extLst>
                </p14:cNvPr>
                <p14:cNvContentPartPr/>
                <p14:nvPr/>
              </p14:nvContentPartPr>
              <p14:xfrm>
                <a:off x="5151520" y="4762133"/>
                <a:ext cx="146160" cy="9360"/>
              </p14:xfrm>
            </p:contentPart>
          </mc:Choice>
          <mc:Fallback>
            <p:pic>
              <p:nvPicPr>
                <p:cNvPr id="708" name="Freihand 707">
                  <a:extLst>
                    <a:ext uri="{FF2B5EF4-FFF2-40B4-BE49-F238E27FC236}">
                      <a16:creationId xmlns:a16="http://schemas.microsoft.com/office/drawing/2014/main" id="{D177DAFB-902C-4FA4-A897-9AF74F9AAAB4}"/>
                    </a:ext>
                  </a:extLst>
                </p:cNvPr>
                <p:cNvPicPr/>
                <p:nvPr/>
              </p:nvPicPr>
              <p:blipFill>
                <a:blip r:embed="rId1088"/>
                <a:stretch>
                  <a:fillRect/>
                </a:stretch>
              </p:blipFill>
              <p:spPr>
                <a:xfrm>
                  <a:off x="5147200" y="4757813"/>
                  <a:ext cx="1548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711" name="Freihand 710">
                  <a:extLst>
                    <a:ext uri="{FF2B5EF4-FFF2-40B4-BE49-F238E27FC236}">
                      <a16:creationId xmlns:a16="http://schemas.microsoft.com/office/drawing/2014/main" id="{3AE0EB51-01BC-47C1-9CE9-E887A98876BF}"/>
                    </a:ext>
                  </a:extLst>
                </p14:cNvPr>
                <p14:cNvContentPartPr/>
                <p14:nvPr/>
              </p14:nvContentPartPr>
              <p14:xfrm>
                <a:off x="5487400" y="4840973"/>
                <a:ext cx="2160" cy="108360"/>
              </p14:xfrm>
            </p:contentPart>
          </mc:Choice>
          <mc:Fallback>
            <p:pic>
              <p:nvPicPr>
                <p:cNvPr id="711" name="Freihand 710">
                  <a:extLst>
                    <a:ext uri="{FF2B5EF4-FFF2-40B4-BE49-F238E27FC236}">
                      <a16:creationId xmlns:a16="http://schemas.microsoft.com/office/drawing/2014/main" id="{3AE0EB51-01BC-47C1-9CE9-E887A98876BF}"/>
                    </a:ext>
                  </a:extLst>
                </p:cNvPr>
                <p:cNvPicPr/>
                <p:nvPr/>
              </p:nvPicPr>
              <p:blipFill>
                <a:blip r:embed="rId1090"/>
                <a:stretch>
                  <a:fillRect/>
                </a:stretch>
              </p:blipFill>
              <p:spPr>
                <a:xfrm>
                  <a:off x="5483080" y="4836653"/>
                  <a:ext cx="108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712" name="Freihand 711">
                  <a:extLst>
                    <a:ext uri="{FF2B5EF4-FFF2-40B4-BE49-F238E27FC236}">
                      <a16:creationId xmlns:a16="http://schemas.microsoft.com/office/drawing/2014/main" id="{AD96099A-808C-4270-8656-A2F385ABC1FC}"/>
                    </a:ext>
                  </a:extLst>
                </p14:cNvPr>
                <p14:cNvContentPartPr/>
                <p14:nvPr/>
              </p14:nvContentPartPr>
              <p14:xfrm>
                <a:off x="5441680" y="4874453"/>
                <a:ext cx="119880" cy="12600"/>
              </p14:xfrm>
            </p:contentPart>
          </mc:Choice>
          <mc:Fallback>
            <p:pic>
              <p:nvPicPr>
                <p:cNvPr id="712" name="Freihand 711">
                  <a:extLst>
                    <a:ext uri="{FF2B5EF4-FFF2-40B4-BE49-F238E27FC236}">
                      <a16:creationId xmlns:a16="http://schemas.microsoft.com/office/drawing/2014/main" id="{AD96099A-808C-4270-8656-A2F385ABC1FC}"/>
                    </a:ext>
                  </a:extLst>
                </p:cNvPr>
                <p:cNvPicPr/>
                <p:nvPr/>
              </p:nvPicPr>
              <p:blipFill>
                <a:blip r:embed="rId1092"/>
                <a:stretch>
                  <a:fillRect/>
                </a:stretch>
              </p:blipFill>
              <p:spPr>
                <a:xfrm>
                  <a:off x="5437360" y="4870133"/>
                  <a:ext cx="1285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713" name="Freihand 712">
                  <a:extLst>
                    <a:ext uri="{FF2B5EF4-FFF2-40B4-BE49-F238E27FC236}">
                      <a16:creationId xmlns:a16="http://schemas.microsoft.com/office/drawing/2014/main" id="{7C04B02D-6F3D-459A-9223-3D8F14DD3509}"/>
                    </a:ext>
                  </a:extLst>
                </p14:cNvPr>
                <p14:cNvContentPartPr/>
                <p14:nvPr/>
              </p14:nvContentPartPr>
              <p14:xfrm>
                <a:off x="5634280" y="4757453"/>
                <a:ext cx="99000" cy="196560"/>
              </p14:xfrm>
            </p:contentPart>
          </mc:Choice>
          <mc:Fallback>
            <p:pic>
              <p:nvPicPr>
                <p:cNvPr id="713" name="Freihand 712">
                  <a:extLst>
                    <a:ext uri="{FF2B5EF4-FFF2-40B4-BE49-F238E27FC236}">
                      <a16:creationId xmlns:a16="http://schemas.microsoft.com/office/drawing/2014/main" id="{7C04B02D-6F3D-459A-9223-3D8F14DD3509}"/>
                    </a:ext>
                  </a:extLst>
                </p:cNvPr>
                <p:cNvPicPr/>
                <p:nvPr/>
              </p:nvPicPr>
              <p:blipFill>
                <a:blip r:embed="rId1094"/>
                <a:stretch>
                  <a:fillRect/>
                </a:stretch>
              </p:blipFill>
              <p:spPr>
                <a:xfrm>
                  <a:off x="5629960" y="4753133"/>
                  <a:ext cx="1076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735" name="Freihand 734">
                  <a:extLst>
                    <a:ext uri="{FF2B5EF4-FFF2-40B4-BE49-F238E27FC236}">
                      <a16:creationId xmlns:a16="http://schemas.microsoft.com/office/drawing/2014/main" id="{92A88D57-E06C-4ED1-A757-610CCA784240}"/>
                    </a:ext>
                  </a:extLst>
                </p14:cNvPr>
                <p14:cNvContentPartPr/>
                <p14:nvPr/>
              </p14:nvContentPartPr>
              <p14:xfrm>
                <a:off x="5801320" y="5087213"/>
                <a:ext cx="168480" cy="159840"/>
              </p14:xfrm>
            </p:contentPart>
          </mc:Choice>
          <mc:Fallback>
            <p:pic>
              <p:nvPicPr>
                <p:cNvPr id="735" name="Freihand 734">
                  <a:extLst>
                    <a:ext uri="{FF2B5EF4-FFF2-40B4-BE49-F238E27FC236}">
                      <a16:creationId xmlns:a16="http://schemas.microsoft.com/office/drawing/2014/main" id="{92A88D57-E06C-4ED1-A757-610CCA784240}"/>
                    </a:ext>
                  </a:extLst>
                </p:cNvPr>
                <p:cNvPicPr/>
                <p:nvPr/>
              </p:nvPicPr>
              <p:blipFill>
                <a:blip r:embed="rId1096"/>
                <a:stretch>
                  <a:fillRect/>
                </a:stretch>
              </p:blipFill>
              <p:spPr>
                <a:xfrm>
                  <a:off x="5797000" y="5082893"/>
                  <a:ext cx="1771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736" name="Freihand 735">
                  <a:extLst>
                    <a:ext uri="{FF2B5EF4-FFF2-40B4-BE49-F238E27FC236}">
                      <a16:creationId xmlns:a16="http://schemas.microsoft.com/office/drawing/2014/main" id="{6C913869-1A06-4DFD-8ED5-48CA35A605D1}"/>
                    </a:ext>
                  </a:extLst>
                </p14:cNvPr>
                <p14:cNvContentPartPr/>
                <p14:nvPr/>
              </p14:nvContentPartPr>
              <p14:xfrm>
                <a:off x="6021640" y="5040773"/>
                <a:ext cx="376920" cy="190800"/>
              </p14:xfrm>
            </p:contentPart>
          </mc:Choice>
          <mc:Fallback>
            <p:pic>
              <p:nvPicPr>
                <p:cNvPr id="736" name="Freihand 735">
                  <a:extLst>
                    <a:ext uri="{FF2B5EF4-FFF2-40B4-BE49-F238E27FC236}">
                      <a16:creationId xmlns:a16="http://schemas.microsoft.com/office/drawing/2014/main" id="{6C913869-1A06-4DFD-8ED5-48CA35A605D1}"/>
                    </a:ext>
                  </a:extLst>
                </p:cNvPr>
                <p:cNvPicPr/>
                <p:nvPr/>
              </p:nvPicPr>
              <p:blipFill>
                <a:blip r:embed="rId1098"/>
                <a:stretch>
                  <a:fillRect/>
                </a:stretch>
              </p:blipFill>
              <p:spPr>
                <a:xfrm>
                  <a:off x="6017320" y="5036453"/>
                  <a:ext cx="3855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715" name="Freihand 714">
                  <a:extLst>
                    <a:ext uri="{FF2B5EF4-FFF2-40B4-BE49-F238E27FC236}">
                      <a16:creationId xmlns:a16="http://schemas.microsoft.com/office/drawing/2014/main" id="{C57BECFE-9D7E-45BD-AC57-4F1FBFA0BFC6}"/>
                    </a:ext>
                  </a:extLst>
                </p14:cNvPr>
                <p14:cNvContentPartPr/>
                <p14:nvPr/>
              </p14:nvContentPartPr>
              <p14:xfrm>
                <a:off x="3481840" y="5232653"/>
                <a:ext cx="131040" cy="178560"/>
              </p14:xfrm>
            </p:contentPart>
          </mc:Choice>
          <mc:Fallback>
            <p:pic>
              <p:nvPicPr>
                <p:cNvPr id="715" name="Freihand 714">
                  <a:extLst>
                    <a:ext uri="{FF2B5EF4-FFF2-40B4-BE49-F238E27FC236}">
                      <a16:creationId xmlns:a16="http://schemas.microsoft.com/office/drawing/2014/main" id="{C57BECFE-9D7E-45BD-AC57-4F1FBFA0BFC6}"/>
                    </a:ext>
                  </a:extLst>
                </p:cNvPr>
                <p:cNvPicPr/>
                <p:nvPr/>
              </p:nvPicPr>
              <p:blipFill>
                <a:blip r:embed="rId1100"/>
                <a:stretch>
                  <a:fillRect/>
                </a:stretch>
              </p:blipFill>
              <p:spPr>
                <a:xfrm>
                  <a:off x="3477520" y="5228333"/>
                  <a:ext cx="1396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716" name="Freihand 715">
                  <a:extLst>
                    <a:ext uri="{FF2B5EF4-FFF2-40B4-BE49-F238E27FC236}">
                      <a16:creationId xmlns:a16="http://schemas.microsoft.com/office/drawing/2014/main" id="{3774CAD0-C1BD-4E39-B8A1-B7191E6E7214}"/>
                    </a:ext>
                  </a:extLst>
                </p14:cNvPr>
                <p14:cNvContentPartPr/>
                <p14:nvPr/>
              </p14:nvContentPartPr>
              <p14:xfrm>
                <a:off x="3604600" y="5172893"/>
                <a:ext cx="99360" cy="298440"/>
              </p14:xfrm>
            </p:contentPart>
          </mc:Choice>
          <mc:Fallback>
            <p:pic>
              <p:nvPicPr>
                <p:cNvPr id="716" name="Freihand 715">
                  <a:extLst>
                    <a:ext uri="{FF2B5EF4-FFF2-40B4-BE49-F238E27FC236}">
                      <a16:creationId xmlns:a16="http://schemas.microsoft.com/office/drawing/2014/main" id="{3774CAD0-C1BD-4E39-B8A1-B7191E6E7214}"/>
                    </a:ext>
                  </a:extLst>
                </p:cNvPr>
                <p:cNvPicPr/>
                <p:nvPr/>
              </p:nvPicPr>
              <p:blipFill>
                <a:blip r:embed="rId1102"/>
                <a:stretch>
                  <a:fillRect/>
                </a:stretch>
              </p:blipFill>
              <p:spPr>
                <a:xfrm>
                  <a:off x="3600280" y="5168573"/>
                  <a:ext cx="10800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718" name="Freihand 717">
                  <a:extLst>
                    <a:ext uri="{FF2B5EF4-FFF2-40B4-BE49-F238E27FC236}">
                      <a16:creationId xmlns:a16="http://schemas.microsoft.com/office/drawing/2014/main" id="{27DAB327-AA0A-46B7-9995-9B7099D7348C}"/>
                    </a:ext>
                  </a:extLst>
                </p14:cNvPr>
                <p14:cNvContentPartPr/>
                <p14:nvPr/>
              </p14:nvContentPartPr>
              <p14:xfrm>
                <a:off x="3842560" y="5305733"/>
                <a:ext cx="1440" cy="2160"/>
              </p14:xfrm>
            </p:contentPart>
          </mc:Choice>
          <mc:Fallback>
            <p:pic>
              <p:nvPicPr>
                <p:cNvPr id="718" name="Freihand 717">
                  <a:extLst>
                    <a:ext uri="{FF2B5EF4-FFF2-40B4-BE49-F238E27FC236}">
                      <a16:creationId xmlns:a16="http://schemas.microsoft.com/office/drawing/2014/main" id="{27DAB327-AA0A-46B7-9995-9B7099D7348C}"/>
                    </a:ext>
                  </a:extLst>
                </p:cNvPr>
                <p:cNvPicPr/>
                <p:nvPr/>
              </p:nvPicPr>
              <p:blipFill>
                <a:blip r:embed="rId719"/>
                <a:stretch>
                  <a:fillRect/>
                </a:stretch>
              </p:blipFill>
              <p:spPr>
                <a:xfrm>
                  <a:off x="3838240" y="5301413"/>
                  <a:ext cx="1008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104">
              <p14:nvContentPartPr>
                <p14:cNvPr id="719" name="Freihand 718">
                  <a:extLst>
                    <a:ext uri="{FF2B5EF4-FFF2-40B4-BE49-F238E27FC236}">
                      <a16:creationId xmlns:a16="http://schemas.microsoft.com/office/drawing/2014/main" id="{4795D7A5-7FAD-4D73-B0B4-4AF218809568}"/>
                    </a:ext>
                  </a:extLst>
                </p14:cNvPr>
                <p14:cNvContentPartPr/>
                <p14:nvPr/>
              </p14:nvContentPartPr>
              <p14:xfrm>
                <a:off x="3814840" y="5277293"/>
                <a:ext cx="23400" cy="34920"/>
              </p14:xfrm>
            </p:contentPart>
          </mc:Choice>
          <mc:Fallback>
            <p:pic>
              <p:nvPicPr>
                <p:cNvPr id="719" name="Freihand 718">
                  <a:extLst>
                    <a:ext uri="{FF2B5EF4-FFF2-40B4-BE49-F238E27FC236}">
                      <a16:creationId xmlns:a16="http://schemas.microsoft.com/office/drawing/2014/main" id="{4795D7A5-7FAD-4D73-B0B4-4AF218809568}"/>
                    </a:ext>
                  </a:extLst>
                </p:cNvPr>
                <p:cNvPicPr/>
                <p:nvPr/>
              </p:nvPicPr>
              <p:blipFill>
                <a:blip r:embed="rId1105"/>
                <a:stretch>
                  <a:fillRect/>
                </a:stretch>
              </p:blipFill>
              <p:spPr>
                <a:xfrm>
                  <a:off x="3810520" y="5272973"/>
                  <a:ext cx="320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106">
              <p14:nvContentPartPr>
                <p14:cNvPr id="720" name="Freihand 719">
                  <a:extLst>
                    <a:ext uri="{FF2B5EF4-FFF2-40B4-BE49-F238E27FC236}">
                      <a16:creationId xmlns:a16="http://schemas.microsoft.com/office/drawing/2014/main" id="{617B7F40-7FEE-4819-A347-8721D42FA8F8}"/>
                    </a:ext>
                  </a:extLst>
                </p14:cNvPr>
                <p14:cNvContentPartPr/>
                <p14:nvPr/>
              </p14:nvContentPartPr>
              <p14:xfrm>
                <a:off x="3824920" y="5268293"/>
                <a:ext cx="4320" cy="25560"/>
              </p14:xfrm>
            </p:contentPart>
          </mc:Choice>
          <mc:Fallback>
            <p:pic>
              <p:nvPicPr>
                <p:cNvPr id="720" name="Freihand 719">
                  <a:extLst>
                    <a:ext uri="{FF2B5EF4-FFF2-40B4-BE49-F238E27FC236}">
                      <a16:creationId xmlns:a16="http://schemas.microsoft.com/office/drawing/2014/main" id="{617B7F40-7FEE-4819-A347-8721D42FA8F8}"/>
                    </a:ext>
                  </a:extLst>
                </p:cNvPr>
                <p:cNvPicPr/>
                <p:nvPr/>
              </p:nvPicPr>
              <p:blipFill>
                <a:blip r:embed="rId1107"/>
                <a:stretch>
                  <a:fillRect/>
                </a:stretch>
              </p:blipFill>
              <p:spPr>
                <a:xfrm>
                  <a:off x="3820600" y="5263973"/>
                  <a:ext cx="129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108">
              <p14:nvContentPartPr>
                <p14:cNvPr id="721" name="Freihand 720">
                  <a:extLst>
                    <a:ext uri="{FF2B5EF4-FFF2-40B4-BE49-F238E27FC236}">
                      <a16:creationId xmlns:a16="http://schemas.microsoft.com/office/drawing/2014/main" id="{CEA19349-D776-40EE-83BE-46F6BAC1831D}"/>
                    </a:ext>
                  </a:extLst>
                </p14:cNvPr>
                <p14:cNvContentPartPr/>
                <p14:nvPr/>
              </p14:nvContentPartPr>
              <p14:xfrm>
                <a:off x="3848320" y="5239133"/>
                <a:ext cx="8640" cy="117360"/>
              </p14:xfrm>
            </p:contentPart>
          </mc:Choice>
          <mc:Fallback>
            <p:pic>
              <p:nvPicPr>
                <p:cNvPr id="721" name="Freihand 720">
                  <a:extLst>
                    <a:ext uri="{FF2B5EF4-FFF2-40B4-BE49-F238E27FC236}">
                      <a16:creationId xmlns:a16="http://schemas.microsoft.com/office/drawing/2014/main" id="{CEA19349-D776-40EE-83BE-46F6BAC1831D}"/>
                    </a:ext>
                  </a:extLst>
                </p:cNvPr>
                <p:cNvPicPr/>
                <p:nvPr/>
              </p:nvPicPr>
              <p:blipFill>
                <a:blip r:embed="rId1109"/>
                <a:stretch>
                  <a:fillRect/>
                </a:stretch>
              </p:blipFill>
              <p:spPr>
                <a:xfrm>
                  <a:off x="3844000" y="5234813"/>
                  <a:ext cx="172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110">
              <p14:nvContentPartPr>
                <p14:cNvPr id="722" name="Freihand 721">
                  <a:extLst>
                    <a:ext uri="{FF2B5EF4-FFF2-40B4-BE49-F238E27FC236}">
                      <a16:creationId xmlns:a16="http://schemas.microsoft.com/office/drawing/2014/main" id="{66EA4CE2-199B-4E96-8E15-9FC870BFD06F}"/>
                    </a:ext>
                  </a:extLst>
                </p14:cNvPr>
                <p14:cNvContentPartPr/>
                <p14:nvPr/>
              </p14:nvContentPartPr>
              <p14:xfrm>
                <a:off x="3751480" y="5208173"/>
                <a:ext cx="160200" cy="159840"/>
              </p14:xfrm>
            </p:contentPart>
          </mc:Choice>
          <mc:Fallback>
            <p:pic>
              <p:nvPicPr>
                <p:cNvPr id="722" name="Freihand 721">
                  <a:extLst>
                    <a:ext uri="{FF2B5EF4-FFF2-40B4-BE49-F238E27FC236}">
                      <a16:creationId xmlns:a16="http://schemas.microsoft.com/office/drawing/2014/main" id="{66EA4CE2-199B-4E96-8E15-9FC870BFD06F}"/>
                    </a:ext>
                  </a:extLst>
                </p:cNvPr>
                <p:cNvPicPr/>
                <p:nvPr/>
              </p:nvPicPr>
              <p:blipFill>
                <a:blip r:embed="rId1111"/>
                <a:stretch>
                  <a:fillRect/>
                </a:stretch>
              </p:blipFill>
              <p:spPr>
                <a:xfrm>
                  <a:off x="3747160" y="5203853"/>
                  <a:ext cx="1688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112">
              <p14:nvContentPartPr>
                <p14:cNvPr id="723" name="Freihand 722">
                  <a:extLst>
                    <a:ext uri="{FF2B5EF4-FFF2-40B4-BE49-F238E27FC236}">
                      <a16:creationId xmlns:a16="http://schemas.microsoft.com/office/drawing/2014/main" id="{7C013D48-E5F0-4BC6-BB3D-BA53B09CB656}"/>
                    </a:ext>
                  </a:extLst>
                </p14:cNvPr>
                <p14:cNvContentPartPr/>
                <p14:nvPr/>
              </p14:nvContentPartPr>
              <p14:xfrm>
                <a:off x="3950200" y="5279453"/>
                <a:ext cx="77760" cy="92160"/>
              </p14:xfrm>
            </p:contentPart>
          </mc:Choice>
          <mc:Fallback>
            <p:pic>
              <p:nvPicPr>
                <p:cNvPr id="723" name="Freihand 722">
                  <a:extLst>
                    <a:ext uri="{FF2B5EF4-FFF2-40B4-BE49-F238E27FC236}">
                      <a16:creationId xmlns:a16="http://schemas.microsoft.com/office/drawing/2014/main" id="{7C013D48-E5F0-4BC6-BB3D-BA53B09CB656}"/>
                    </a:ext>
                  </a:extLst>
                </p:cNvPr>
                <p:cNvPicPr/>
                <p:nvPr/>
              </p:nvPicPr>
              <p:blipFill>
                <a:blip r:embed="rId1113"/>
                <a:stretch>
                  <a:fillRect/>
                </a:stretch>
              </p:blipFill>
              <p:spPr>
                <a:xfrm>
                  <a:off x="3945880" y="5275133"/>
                  <a:ext cx="864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114">
              <p14:nvContentPartPr>
                <p14:cNvPr id="724" name="Freihand 723">
                  <a:extLst>
                    <a:ext uri="{FF2B5EF4-FFF2-40B4-BE49-F238E27FC236}">
                      <a16:creationId xmlns:a16="http://schemas.microsoft.com/office/drawing/2014/main" id="{99B1A01E-4BA1-4CF7-9627-48806FA466B1}"/>
                    </a:ext>
                  </a:extLst>
                </p14:cNvPr>
                <p14:cNvContentPartPr/>
                <p14:nvPr/>
              </p14:nvContentPartPr>
              <p14:xfrm>
                <a:off x="4059280" y="5252093"/>
                <a:ext cx="80640" cy="113760"/>
              </p14:xfrm>
            </p:contentPart>
          </mc:Choice>
          <mc:Fallback>
            <p:pic>
              <p:nvPicPr>
                <p:cNvPr id="724" name="Freihand 723">
                  <a:extLst>
                    <a:ext uri="{FF2B5EF4-FFF2-40B4-BE49-F238E27FC236}">
                      <a16:creationId xmlns:a16="http://schemas.microsoft.com/office/drawing/2014/main" id="{99B1A01E-4BA1-4CF7-9627-48806FA466B1}"/>
                    </a:ext>
                  </a:extLst>
                </p:cNvPr>
                <p:cNvPicPr/>
                <p:nvPr/>
              </p:nvPicPr>
              <p:blipFill>
                <a:blip r:embed="rId1115"/>
                <a:stretch>
                  <a:fillRect/>
                </a:stretch>
              </p:blipFill>
              <p:spPr>
                <a:xfrm>
                  <a:off x="4054960" y="5247773"/>
                  <a:ext cx="892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116">
              <p14:nvContentPartPr>
                <p14:cNvPr id="726" name="Freihand 725">
                  <a:extLst>
                    <a:ext uri="{FF2B5EF4-FFF2-40B4-BE49-F238E27FC236}">
                      <a16:creationId xmlns:a16="http://schemas.microsoft.com/office/drawing/2014/main" id="{FB08D0F2-412E-4518-ACDF-EE846053B16A}"/>
                    </a:ext>
                  </a:extLst>
                </p14:cNvPr>
                <p14:cNvContentPartPr/>
                <p14:nvPr/>
              </p14:nvContentPartPr>
              <p14:xfrm>
                <a:off x="4264120" y="5241293"/>
                <a:ext cx="219960" cy="112320"/>
              </p14:xfrm>
            </p:contentPart>
          </mc:Choice>
          <mc:Fallback>
            <p:pic>
              <p:nvPicPr>
                <p:cNvPr id="726" name="Freihand 725">
                  <a:extLst>
                    <a:ext uri="{FF2B5EF4-FFF2-40B4-BE49-F238E27FC236}">
                      <a16:creationId xmlns:a16="http://schemas.microsoft.com/office/drawing/2014/main" id="{FB08D0F2-412E-4518-ACDF-EE846053B16A}"/>
                    </a:ext>
                  </a:extLst>
                </p:cNvPr>
                <p:cNvPicPr/>
                <p:nvPr/>
              </p:nvPicPr>
              <p:blipFill>
                <a:blip r:embed="rId1117"/>
                <a:stretch>
                  <a:fillRect/>
                </a:stretch>
              </p:blipFill>
              <p:spPr>
                <a:xfrm>
                  <a:off x="4259800" y="5236973"/>
                  <a:ext cx="2286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118">
              <p14:nvContentPartPr>
                <p14:cNvPr id="727" name="Freihand 726">
                  <a:extLst>
                    <a:ext uri="{FF2B5EF4-FFF2-40B4-BE49-F238E27FC236}">
                      <a16:creationId xmlns:a16="http://schemas.microsoft.com/office/drawing/2014/main" id="{F2C91578-6E15-4922-AEED-4C4CF2E89A4D}"/>
                    </a:ext>
                  </a:extLst>
                </p14:cNvPr>
                <p14:cNvContentPartPr/>
                <p14:nvPr/>
              </p14:nvContentPartPr>
              <p14:xfrm>
                <a:off x="4535200" y="5163893"/>
                <a:ext cx="124200" cy="177120"/>
              </p14:xfrm>
            </p:contentPart>
          </mc:Choice>
          <mc:Fallback>
            <p:pic>
              <p:nvPicPr>
                <p:cNvPr id="727" name="Freihand 726">
                  <a:extLst>
                    <a:ext uri="{FF2B5EF4-FFF2-40B4-BE49-F238E27FC236}">
                      <a16:creationId xmlns:a16="http://schemas.microsoft.com/office/drawing/2014/main" id="{F2C91578-6E15-4922-AEED-4C4CF2E89A4D}"/>
                    </a:ext>
                  </a:extLst>
                </p:cNvPr>
                <p:cNvPicPr/>
                <p:nvPr/>
              </p:nvPicPr>
              <p:blipFill>
                <a:blip r:embed="rId1119"/>
                <a:stretch>
                  <a:fillRect/>
                </a:stretch>
              </p:blipFill>
              <p:spPr>
                <a:xfrm>
                  <a:off x="4530880" y="5159573"/>
                  <a:ext cx="1328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120">
              <p14:nvContentPartPr>
                <p14:cNvPr id="728" name="Freihand 727">
                  <a:extLst>
                    <a:ext uri="{FF2B5EF4-FFF2-40B4-BE49-F238E27FC236}">
                      <a16:creationId xmlns:a16="http://schemas.microsoft.com/office/drawing/2014/main" id="{B110BB81-6FAA-4C66-83E0-4B2785EFCA5A}"/>
                    </a:ext>
                  </a:extLst>
                </p14:cNvPr>
                <p14:cNvContentPartPr/>
                <p14:nvPr/>
              </p14:nvContentPartPr>
              <p14:xfrm>
                <a:off x="4488040" y="5124653"/>
                <a:ext cx="35280" cy="22320"/>
              </p14:xfrm>
            </p:contentPart>
          </mc:Choice>
          <mc:Fallback>
            <p:pic>
              <p:nvPicPr>
                <p:cNvPr id="728" name="Freihand 727">
                  <a:extLst>
                    <a:ext uri="{FF2B5EF4-FFF2-40B4-BE49-F238E27FC236}">
                      <a16:creationId xmlns:a16="http://schemas.microsoft.com/office/drawing/2014/main" id="{B110BB81-6FAA-4C66-83E0-4B2785EFCA5A}"/>
                    </a:ext>
                  </a:extLst>
                </p:cNvPr>
                <p:cNvPicPr/>
                <p:nvPr/>
              </p:nvPicPr>
              <p:blipFill>
                <a:blip r:embed="rId1121"/>
                <a:stretch>
                  <a:fillRect/>
                </a:stretch>
              </p:blipFill>
              <p:spPr>
                <a:xfrm>
                  <a:off x="4483720" y="5120333"/>
                  <a:ext cx="439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122">
              <p14:nvContentPartPr>
                <p14:cNvPr id="729" name="Freihand 728">
                  <a:extLst>
                    <a:ext uri="{FF2B5EF4-FFF2-40B4-BE49-F238E27FC236}">
                      <a16:creationId xmlns:a16="http://schemas.microsoft.com/office/drawing/2014/main" id="{51A324DE-C8AA-4B1A-9A0F-69D6B6339D53}"/>
                    </a:ext>
                  </a:extLst>
                </p14:cNvPr>
                <p14:cNvContentPartPr/>
                <p14:nvPr/>
              </p14:nvContentPartPr>
              <p14:xfrm>
                <a:off x="4699360" y="5222573"/>
                <a:ext cx="155880" cy="100080"/>
              </p14:xfrm>
            </p:contentPart>
          </mc:Choice>
          <mc:Fallback>
            <p:pic>
              <p:nvPicPr>
                <p:cNvPr id="729" name="Freihand 728">
                  <a:extLst>
                    <a:ext uri="{FF2B5EF4-FFF2-40B4-BE49-F238E27FC236}">
                      <a16:creationId xmlns:a16="http://schemas.microsoft.com/office/drawing/2014/main" id="{51A324DE-C8AA-4B1A-9A0F-69D6B6339D53}"/>
                    </a:ext>
                  </a:extLst>
                </p:cNvPr>
                <p:cNvPicPr/>
                <p:nvPr/>
              </p:nvPicPr>
              <p:blipFill>
                <a:blip r:embed="rId1123"/>
                <a:stretch>
                  <a:fillRect/>
                </a:stretch>
              </p:blipFill>
              <p:spPr>
                <a:xfrm>
                  <a:off x="4695040" y="5218253"/>
                  <a:ext cx="1645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124">
              <p14:nvContentPartPr>
                <p14:cNvPr id="730" name="Freihand 729">
                  <a:extLst>
                    <a:ext uri="{FF2B5EF4-FFF2-40B4-BE49-F238E27FC236}">
                      <a16:creationId xmlns:a16="http://schemas.microsoft.com/office/drawing/2014/main" id="{F6DD5EB1-AD9D-492A-AC83-8DA2893C18C8}"/>
                    </a:ext>
                  </a:extLst>
                </p14:cNvPr>
                <p14:cNvContentPartPr/>
                <p14:nvPr/>
              </p14:nvContentPartPr>
              <p14:xfrm>
                <a:off x="4898440" y="5247053"/>
                <a:ext cx="63000" cy="63360"/>
              </p14:xfrm>
            </p:contentPart>
          </mc:Choice>
          <mc:Fallback>
            <p:pic>
              <p:nvPicPr>
                <p:cNvPr id="730" name="Freihand 729">
                  <a:extLst>
                    <a:ext uri="{FF2B5EF4-FFF2-40B4-BE49-F238E27FC236}">
                      <a16:creationId xmlns:a16="http://schemas.microsoft.com/office/drawing/2014/main" id="{F6DD5EB1-AD9D-492A-AC83-8DA2893C18C8}"/>
                    </a:ext>
                  </a:extLst>
                </p:cNvPr>
                <p:cNvPicPr/>
                <p:nvPr/>
              </p:nvPicPr>
              <p:blipFill>
                <a:blip r:embed="rId1125"/>
                <a:stretch>
                  <a:fillRect/>
                </a:stretch>
              </p:blipFill>
              <p:spPr>
                <a:xfrm>
                  <a:off x="4894120" y="5242733"/>
                  <a:ext cx="716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126">
              <p14:nvContentPartPr>
                <p14:cNvPr id="731" name="Freihand 730">
                  <a:extLst>
                    <a:ext uri="{FF2B5EF4-FFF2-40B4-BE49-F238E27FC236}">
                      <a16:creationId xmlns:a16="http://schemas.microsoft.com/office/drawing/2014/main" id="{2CE59319-978F-4C1B-9E5E-8EA2C716419F}"/>
                    </a:ext>
                  </a:extLst>
                </p14:cNvPr>
                <p14:cNvContentPartPr/>
                <p14:nvPr/>
              </p14:nvContentPartPr>
              <p14:xfrm>
                <a:off x="5024800" y="5184053"/>
                <a:ext cx="147240" cy="146520"/>
              </p14:xfrm>
            </p:contentPart>
          </mc:Choice>
          <mc:Fallback>
            <p:pic>
              <p:nvPicPr>
                <p:cNvPr id="731" name="Freihand 730">
                  <a:extLst>
                    <a:ext uri="{FF2B5EF4-FFF2-40B4-BE49-F238E27FC236}">
                      <a16:creationId xmlns:a16="http://schemas.microsoft.com/office/drawing/2014/main" id="{2CE59319-978F-4C1B-9E5E-8EA2C716419F}"/>
                    </a:ext>
                  </a:extLst>
                </p:cNvPr>
                <p:cNvPicPr/>
                <p:nvPr/>
              </p:nvPicPr>
              <p:blipFill>
                <a:blip r:embed="rId1127"/>
                <a:stretch>
                  <a:fillRect/>
                </a:stretch>
              </p:blipFill>
              <p:spPr>
                <a:xfrm>
                  <a:off x="5020480" y="5179733"/>
                  <a:ext cx="1558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128">
              <p14:nvContentPartPr>
                <p14:cNvPr id="732" name="Freihand 731">
                  <a:extLst>
                    <a:ext uri="{FF2B5EF4-FFF2-40B4-BE49-F238E27FC236}">
                      <a16:creationId xmlns:a16="http://schemas.microsoft.com/office/drawing/2014/main" id="{D021417A-36AB-475A-BE05-C1E8330B9612}"/>
                    </a:ext>
                  </a:extLst>
                </p14:cNvPr>
                <p14:cNvContentPartPr/>
                <p14:nvPr/>
              </p14:nvContentPartPr>
              <p14:xfrm>
                <a:off x="5175280" y="5171453"/>
                <a:ext cx="135360" cy="131400"/>
              </p14:xfrm>
            </p:contentPart>
          </mc:Choice>
          <mc:Fallback>
            <p:pic>
              <p:nvPicPr>
                <p:cNvPr id="732" name="Freihand 731">
                  <a:extLst>
                    <a:ext uri="{FF2B5EF4-FFF2-40B4-BE49-F238E27FC236}">
                      <a16:creationId xmlns:a16="http://schemas.microsoft.com/office/drawing/2014/main" id="{D021417A-36AB-475A-BE05-C1E8330B9612}"/>
                    </a:ext>
                  </a:extLst>
                </p:cNvPr>
                <p:cNvPicPr/>
                <p:nvPr/>
              </p:nvPicPr>
              <p:blipFill>
                <a:blip r:embed="rId1129"/>
                <a:stretch>
                  <a:fillRect/>
                </a:stretch>
              </p:blipFill>
              <p:spPr>
                <a:xfrm>
                  <a:off x="5170960" y="5167133"/>
                  <a:ext cx="1440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130">
              <p14:nvContentPartPr>
                <p14:cNvPr id="733" name="Freihand 732">
                  <a:extLst>
                    <a:ext uri="{FF2B5EF4-FFF2-40B4-BE49-F238E27FC236}">
                      <a16:creationId xmlns:a16="http://schemas.microsoft.com/office/drawing/2014/main" id="{1B845FD5-E2D9-4A0C-870D-04B5B8117024}"/>
                    </a:ext>
                  </a:extLst>
                </p14:cNvPr>
                <p14:cNvContentPartPr/>
                <p14:nvPr/>
              </p14:nvContentPartPr>
              <p14:xfrm>
                <a:off x="5325400" y="5130773"/>
                <a:ext cx="132840" cy="171000"/>
              </p14:xfrm>
            </p:contentPart>
          </mc:Choice>
          <mc:Fallback>
            <p:pic>
              <p:nvPicPr>
                <p:cNvPr id="733" name="Freihand 732">
                  <a:extLst>
                    <a:ext uri="{FF2B5EF4-FFF2-40B4-BE49-F238E27FC236}">
                      <a16:creationId xmlns:a16="http://schemas.microsoft.com/office/drawing/2014/main" id="{1B845FD5-E2D9-4A0C-870D-04B5B8117024}"/>
                    </a:ext>
                  </a:extLst>
                </p:cNvPr>
                <p:cNvPicPr/>
                <p:nvPr/>
              </p:nvPicPr>
              <p:blipFill>
                <a:blip r:embed="rId1131"/>
                <a:stretch>
                  <a:fillRect/>
                </a:stretch>
              </p:blipFill>
              <p:spPr>
                <a:xfrm>
                  <a:off x="5321080" y="5126453"/>
                  <a:ext cx="1414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132">
              <p14:nvContentPartPr>
                <p14:cNvPr id="734" name="Freihand 733">
                  <a:extLst>
                    <a:ext uri="{FF2B5EF4-FFF2-40B4-BE49-F238E27FC236}">
                      <a16:creationId xmlns:a16="http://schemas.microsoft.com/office/drawing/2014/main" id="{D0ADEDF9-EBC5-485E-BEA8-5402F9FB2093}"/>
                    </a:ext>
                  </a:extLst>
                </p14:cNvPr>
                <p14:cNvContentPartPr/>
                <p14:nvPr/>
              </p14:nvContentPartPr>
              <p14:xfrm>
                <a:off x="5492440" y="5221853"/>
                <a:ext cx="110520" cy="52920"/>
              </p14:xfrm>
            </p:contentPart>
          </mc:Choice>
          <mc:Fallback>
            <p:pic>
              <p:nvPicPr>
                <p:cNvPr id="734" name="Freihand 733">
                  <a:extLst>
                    <a:ext uri="{FF2B5EF4-FFF2-40B4-BE49-F238E27FC236}">
                      <a16:creationId xmlns:a16="http://schemas.microsoft.com/office/drawing/2014/main" id="{D0ADEDF9-EBC5-485E-BEA8-5402F9FB2093}"/>
                    </a:ext>
                  </a:extLst>
                </p:cNvPr>
                <p:cNvPicPr/>
                <p:nvPr/>
              </p:nvPicPr>
              <p:blipFill>
                <a:blip r:embed="rId1133"/>
                <a:stretch>
                  <a:fillRect/>
                </a:stretch>
              </p:blipFill>
              <p:spPr>
                <a:xfrm>
                  <a:off x="5488120" y="5217533"/>
                  <a:ext cx="1191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134">
              <p14:nvContentPartPr>
                <p14:cNvPr id="744" name="Freihand 743">
                  <a:extLst>
                    <a:ext uri="{FF2B5EF4-FFF2-40B4-BE49-F238E27FC236}">
                      <a16:creationId xmlns:a16="http://schemas.microsoft.com/office/drawing/2014/main" id="{43669907-8E3B-42DD-973C-2E10108251A9}"/>
                    </a:ext>
                  </a:extLst>
                </p14:cNvPr>
                <p14:cNvContentPartPr/>
                <p14:nvPr/>
              </p14:nvContentPartPr>
              <p14:xfrm>
                <a:off x="3830320" y="5450453"/>
                <a:ext cx="294120" cy="152640"/>
              </p14:xfrm>
            </p:contentPart>
          </mc:Choice>
          <mc:Fallback>
            <p:pic>
              <p:nvPicPr>
                <p:cNvPr id="744" name="Freihand 743">
                  <a:extLst>
                    <a:ext uri="{FF2B5EF4-FFF2-40B4-BE49-F238E27FC236}">
                      <a16:creationId xmlns:a16="http://schemas.microsoft.com/office/drawing/2014/main" id="{43669907-8E3B-42DD-973C-2E10108251A9}"/>
                    </a:ext>
                  </a:extLst>
                </p:cNvPr>
                <p:cNvPicPr/>
                <p:nvPr/>
              </p:nvPicPr>
              <p:blipFill>
                <a:blip r:embed="rId1135"/>
                <a:stretch>
                  <a:fillRect/>
                </a:stretch>
              </p:blipFill>
              <p:spPr>
                <a:xfrm>
                  <a:off x="3826000" y="5446133"/>
                  <a:ext cx="3027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136">
              <p14:nvContentPartPr>
                <p14:cNvPr id="745" name="Freihand 744">
                  <a:extLst>
                    <a:ext uri="{FF2B5EF4-FFF2-40B4-BE49-F238E27FC236}">
                      <a16:creationId xmlns:a16="http://schemas.microsoft.com/office/drawing/2014/main" id="{87CB603B-FCA7-4948-80B5-762974A569C9}"/>
                    </a:ext>
                  </a:extLst>
                </p14:cNvPr>
                <p14:cNvContentPartPr/>
                <p14:nvPr/>
              </p14:nvContentPartPr>
              <p14:xfrm>
                <a:off x="4275280" y="5459813"/>
                <a:ext cx="185040" cy="140040"/>
              </p14:xfrm>
            </p:contentPart>
          </mc:Choice>
          <mc:Fallback>
            <p:pic>
              <p:nvPicPr>
                <p:cNvPr id="745" name="Freihand 744">
                  <a:extLst>
                    <a:ext uri="{FF2B5EF4-FFF2-40B4-BE49-F238E27FC236}">
                      <a16:creationId xmlns:a16="http://schemas.microsoft.com/office/drawing/2014/main" id="{87CB603B-FCA7-4948-80B5-762974A569C9}"/>
                    </a:ext>
                  </a:extLst>
                </p:cNvPr>
                <p:cNvPicPr/>
                <p:nvPr/>
              </p:nvPicPr>
              <p:blipFill>
                <a:blip r:embed="rId1137"/>
                <a:stretch>
                  <a:fillRect/>
                </a:stretch>
              </p:blipFill>
              <p:spPr>
                <a:xfrm>
                  <a:off x="4270960" y="5455493"/>
                  <a:ext cx="1936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138">
              <p14:nvContentPartPr>
                <p14:cNvPr id="746" name="Freihand 745">
                  <a:extLst>
                    <a:ext uri="{FF2B5EF4-FFF2-40B4-BE49-F238E27FC236}">
                      <a16:creationId xmlns:a16="http://schemas.microsoft.com/office/drawing/2014/main" id="{1FF018B7-7147-439B-9745-DA2262DC1D44}"/>
                    </a:ext>
                  </a:extLst>
                </p14:cNvPr>
                <p14:cNvContentPartPr/>
                <p14:nvPr/>
              </p14:nvContentPartPr>
              <p14:xfrm>
                <a:off x="4502440" y="5435693"/>
                <a:ext cx="248760" cy="154080"/>
              </p14:xfrm>
            </p:contentPart>
          </mc:Choice>
          <mc:Fallback>
            <p:pic>
              <p:nvPicPr>
                <p:cNvPr id="746" name="Freihand 745">
                  <a:extLst>
                    <a:ext uri="{FF2B5EF4-FFF2-40B4-BE49-F238E27FC236}">
                      <a16:creationId xmlns:a16="http://schemas.microsoft.com/office/drawing/2014/main" id="{1FF018B7-7147-439B-9745-DA2262DC1D44}"/>
                    </a:ext>
                  </a:extLst>
                </p:cNvPr>
                <p:cNvPicPr/>
                <p:nvPr/>
              </p:nvPicPr>
              <p:blipFill>
                <a:blip r:embed="rId1139"/>
                <a:stretch>
                  <a:fillRect/>
                </a:stretch>
              </p:blipFill>
              <p:spPr>
                <a:xfrm>
                  <a:off x="4498120" y="5431373"/>
                  <a:ext cx="2574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140">
              <p14:nvContentPartPr>
                <p14:cNvPr id="748" name="Freihand 747">
                  <a:extLst>
                    <a:ext uri="{FF2B5EF4-FFF2-40B4-BE49-F238E27FC236}">
                      <a16:creationId xmlns:a16="http://schemas.microsoft.com/office/drawing/2014/main" id="{C1CDD032-9767-4BCF-AEA7-A1BE09969237}"/>
                    </a:ext>
                  </a:extLst>
                </p14:cNvPr>
                <p14:cNvContentPartPr/>
                <p14:nvPr/>
              </p14:nvContentPartPr>
              <p14:xfrm>
                <a:off x="4859560" y="5488613"/>
                <a:ext cx="200880" cy="93240"/>
              </p14:xfrm>
            </p:contentPart>
          </mc:Choice>
          <mc:Fallback>
            <p:pic>
              <p:nvPicPr>
                <p:cNvPr id="748" name="Freihand 747">
                  <a:extLst>
                    <a:ext uri="{FF2B5EF4-FFF2-40B4-BE49-F238E27FC236}">
                      <a16:creationId xmlns:a16="http://schemas.microsoft.com/office/drawing/2014/main" id="{C1CDD032-9767-4BCF-AEA7-A1BE09969237}"/>
                    </a:ext>
                  </a:extLst>
                </p:cNvPr>
                <p:cNvPicPr/>
                <p:nvPr/>
              </p:nvPicPr>
              <p:blipFill>
                <a:blip r:embed="rId1141"/>
                <a:stretch>
                  <a:fillRect/>
                </a:stretch>
              </p:blipFill>
              <p:spPr>
                <a:xfrm>
                  <a:off x="4855240" y="5484293"/>
                  <a:ext cx="2095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142">
              <p14:nvContentPartPr>
                <p14:cNvPr id="749" name="Freihand 748">
                  <a:extLst>
                    <a:ext uri="{FF2B5EF4-FFF2-40B4-BE49-F238E27FC236}">
                      <a16:creationId xmlns:a16="http://schemas.microsoft.com/office/drawing/2014/main" id="{25C4A7FC-211D-462B-BF15-EBD5A3028FF4}"/>
                    </a:ext>
                  </a:extLst>
                </p14:cNvPr>
                <p14:cNvContentPartPr/>
                <p14:nvPr/>
              </p14:nvContentPartPr>
              <p14:xfrm>
                <a:off x="5088160" y="5414453"/>
                <a:ext cx="56520" cy="159480"/>
              </p14:xfrm>
            </p:contentPart>
          </mc:Choice>
          <mc:Fallback>
            <p:pic>
              <p:nvPicPr>
                <p:cNvPr id="749" name="Freihand 748">
                  <a:extLst>
                    <a:ext uri="{FF2B5EF4-FFF2-40B4-BE49-F238E27FC236}">
                      <a16:creationId xmlns:a16="http://schemas.microsoft.com/office/drawing/2014/main" id="{25C4A7FC-211D-462B-BF15-EBD5A3028FF4}"/>
                    </a:ext>
                  </a:extLst>
                </p:cNvPr>
                <p:cNvPicPr/>
                <p:nvPr/>
              </p:nvPicPr>
              <p:blipFill>
                <a:blip r:embed="rId1143"/>
                <a:stretch>
                  <a:fillRect/>
                </a:stretch>
              </p:blipFill>
              <p:spPr>
                <a:xfrm>
                  <a:off x="5083840" y="5410133"/>
                  <a:ext cx="651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144">
              <p14:nvContentPartPr>
                <p14:cNvPr id="750" name="Freihand 749">
                  <a:extLst>
                    <a:ext uri="{FF2B5EF4-FFF2-40B4-BE49-F238E27FC236}">
                      <a16:creationId xmlns:a16="http://schemas.microsoft.com/office/drawing/2014/main" id="{CE11342A-6163-405E-B7C0-A7C6CB19AC11}"/>
                    </a:ext>
                  </a:extLst>
                </p14:cNvPr>
                <p14:cNvContentPartPr/>
                <p14:nvPr/>
              </p14:nvContentPartPr>
              <p14:xfrm>
                <a:off x="5055400" y="5399333"/>
                <a:ext cx="360" cy="360"/>
              </p14:xfrm>
            </p:contentPart>
          </mc:Choice>
          <mc:Fallback>
            <p:pic>
              <p:nvPicPr>
                <p:cNvPr id="750" name="Freihand 749">
                  <a:extLst>
                    <a:ext uri="{FF2B5EF4-FFF2-40B4-BE49-F238E27FC236}">
                      <a16:creationId xmlns:a16="http://schemas.microsoft.com/office/drawing/2014/main" id="{CE11342A-6163-405E-B7C0-A7C6CB19AC11}"/>
                    </a:ext>
                  </a:extLst>
                </p:cNvPr>
                <p:cNvPicPr/>
                <p:nvPr/>
              </p:nvPicPr>
              <p:blipFill>
                <a:blip r:embed="rId169"/>
                <a:stretch>
                  <a:fillRect/>
                </a:stretch>
              </p:blipFill>
              <p:spPr>
                <a:xfrm>
                  <a:off x="5051080" y="539501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751" name="Freihand 750">
                  <a:extLst>
                    <a:ext uri="{FF2B5EF4-FFF2-40B4-BE49-F238E27FC236}">
                      <a16:creationId xmlns:a16="http://schemas.microsoft.com/office/drawing/2014/main" id="{C45B884D-599C-459C-A5D6-C1DEE38749CA}"/>
                    </a:ext>
                  </a:extLst>
                </p14:cNvPr>
                <p14:cNvContentPartPr/>
                <p14:nvPr/>
              </p14:nvContentPartPr>
              <p14:xfrm>
                <a:off x="5336200" y="5420213"/>
                <a:ext cx="121680" cy="155160"/>
              </p14:xfrm>
            </p:contentPart>
          </mc:Choice>
          <mc:Fallback>
            <p:pic>
              <p:nvPicPr>
                <p:cNvPr id="751" name="Freihand 750">
                  <a:extLst>
                    <a:ext uri="{FF2B5EF4-FFF2-40B4-BE49-F238E27FC236}">
                      <a16:creationId xmlns:a16="http://schemas.microsoft.com/office/drawing/2014/main" id="{C45B884D-599C-459C-A5D6-C1DEE38749CA}"/>
                    </a:ext>
                  </a:extLst>
                </p:cNvPr>
                <p:cNvPicPr/>
                <p:nvPr/>
              </p:nvPicPr>
              <p:blipFill>
                <a:blip r:embed="rId1146"/>
                <a:stretch>
                  <a:fillRect/>
                </a:stretch>
              </p:blipFill>
              <p:spPr>
                <a:xfrm>
                  <a:off x="5331880" y="5415893"/>
                  <a:ext cx="1303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752" name="Freihand 751">
                  <a:extLst>
                    <a:ext uri="{FF2B5EF4-FFF2-40B4-BE49-F238E27FC236}">
                      <a16:creationId xmlns:a16="http://schemas.microsoft.com/office/drawing/2014/main" id="{6F848537-762C-4786-A1DD-238F132F484E}"/>
                    </a:ext>
                  </a:extLst>
                </p14:cNvPr>
                <p14:cNvContentPartPr/>
                <p14:nvPr/>
              </p14:nvContentPartPr>
              <p14:xfrm>
                <a:off x="5477680" y="5457653"/>
                <a:ext cx="202680" cy="89280"/>
              </p14:xfrm>
            </p:contentPart>
          </mc:Choice>
          <mc:Fallback>
            <p:pic>
              <p:nvPicPr>
                <p:cNvPr id="752" name="Freihand 751">
                  <a:extLst>
                    <a:ext uri="{FF2B5EF4-FFF2-40B4-BE49-F238E27FC236}">
                      <a16:creationId xmlns:a16="http://schemas.microsoft.com/office/drawing/2014/main" id="{6F848537-762C-4786-A1DD-238F132F484E}"/>
                    </a:ext>
                  </a:extLst>
                </p:cNvPr>
                <p:cNvPicPr/>
                <p:nvPr/>
              </p:nvPicPr>
              <p:blipFill>
                <a:blip r:embed="rId1148"/>
                <a:stretch>
                  <a:fillRect/>
                </a:stretch>
              </p:blipFill>
              <p:spPr>
                <a:xfrm>
                  <a:off x="5473360" y="5453333"/>
                  <a:ext cx="2113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755" name="Freihand 754">
                  <a:extLst>
                    <a:ext uri="{FF2B5EF4-FFF2-40B4-BE49-F238E27FC236}">
                      <a16:creationId xmlns:a16="http://schemas.microsoft.com/office/drawing/2014/main" id="{11A95234-0116-4DBA-B76D-858DF74BC8AE}"/>
                    </a:ext>
                  </a:extLst>
                </p14:cNvPr>
                <p14:cNvContentPartPr/>
                <p14:nvPr/>
              </p14:nvContentPartPr>
              <p14:xfrm>
                <a:off x="5827960" y="5425973"/>
                <a:ext cx="187200" cy="116640"/>
              </p14:xfrm>
            </p:contentPart>
          </mc:Choice>
          <mc:Fallback>
            <p:pic>
              <p:nvPicPr>
                <p:cNvPr id="755" name="Freihand 754">
                  <a:extLst>
                    <a:ext uri="{FF2B5EF4-FFF2-40B4-BE49-F238E27FC236}">
                      <a16:creationId xmlns:a16="http://schemas.microsoft.com/office/drawing/2014/main" id="{11A95234-0116-4DBA-B76D-858DF74BC8AE}"/>
                    </a:ext>
                  </a:extLst>
                </p:cNvPr>
                <p:cNvPicPr/>
                <p:nvPr/>
              </p:nvPicPr>
              <p:blipFill>
                <a:blip r:embed="rId1150"/>
                <a:stretch>
                  <a:fillRect/>
                </a:stretch>
              </p:blipFill>
              <p:spPr>
                <a:xfrm>
                  <a:off x="5823640" y="5421653"/>
                  <a:ext cx="1958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756" name="Freihand 755">
                  <a:extLst>
                    <a:ext uri="{FF2B5EF4-FFF2-40B4-BE49-F238E27FC236}">
                      <a16:creationId xmlns:a16="http://schemas.microsoft.com/office/drawing/2014/main" id="{5AF15411-CE40-4DF1-B610-003A5BBBBCC2}"/>
                    </a:ext>
                  </a:extLst>
                </p14:cNvPr>
                <p14:cNvContentPartPr/>
                <p14:nvPr/>
              </p14:nvContentPartPr>
              <p14:xfrm>
                <a:off x="6048640" y="5451173"/>
                <a:ext cx="140400" cy="78480"/>
              </p14:xfrm>
            </p:contentPart>
          </mc:Choice>
          <mc:Fallback>
            <p:pic>
              <p:nvPicPr>
                <p:cNvPr id="756" name="Freihand 755">
                  <a:extLst>
                    <a:ext uri="{FF2B5EF4-FFF2-40B4-BE49-F238E27FC236}">
                      <a16:creationId xmlns:a16="http://schemas.microsoft.com/office/drawing/2014/main" id="{5AF15411-CE40-4DF1-B610-003A5BBBBCC2}"/>
                    </a:ext>
                  </a:extLst>
                </p:cNvPr>
                <p:cNvPicPr/>
                <p:nvPr/>
              </p:nvPicPr>
              <p:blipFill>
                <a:blip r:embed="rId1152"/>
                <a:stretch>
                  <a:fillRect/>
                </a:stretch>
              </p:blipFill>
              <p:spPr>
                <a:xfrm>
                  <a:off x="6044320" y="5446853"/>
                  <a:ext cx="1490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757" name="Freihand 756">
                  <a:extLst>
                    <a:ext uri="{FF2B5EF4-FFF2-40B4-BE49-F238E27FC236}">
                      <a16:creationId xmlns:a16="http://schemas.microsoft.com/office/drawing/2014/main" id="{50E850CF-D2A0-48B5-99B8-B33B5BCE616E}"/>
                    </a:ext>
                  </a:extLst>
                </p14:cNvPr>
                <p14:cNvContentPartPr/>
                <p14:nvPr/>
              </p14:nvContentPartPr>
              <p14:xfrm>
                <a:off x="6148000" y="5377373"/>
                <a:ext cx="360" cy="360"/>
              </p14:xfrm>
            </p:contentPart>
          </mc:Choice>
          <mc:Fallback>
            <p:pic>
              <p:nvPicPr>
                <p:cNvPr id="757" name="Freihand 756">
                  <a:extLst>
                    <a:ext uri="{FF2B5EF4-FFF2-40B4-BE49-F238E27FC236}">
                      <a16:creationId xmlns:a16="http://schemas.microsoft.com/office/drawing/2014/main" id="{50E850CF-D2A0-48B5-99B8-B33B5BCE616E}"/>
                    </a:ext>
                  </a:extLst>
                </p:cNvPr>
                <p:cNvPicPr/>
                <p:nvPr/>
              </p:nvPicPr>
              <p:blipFill>
                <a:blip r:embed="rId169"/>
                <a:stretch>
                  <a:fillRect/>
                </a:stretch>
              </p:blipFill>
              <p:spPr>
                <a:xfrm>
                  <a:off x="6143680" y="537305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54">
              <p14:nvContentPartPr>
                <p14:cNvPr id="758" name="Freihand 757">
                  <a:extLst>
                    <a:ext uri="{FF2B5EF4-FFF2-40B4-BE49-F238E27FC236}">
                      <a16:creationId xmlns:a16="http://schemas.microsoft.com/office/drawing/2014/main" id="{FB370183-E584-40F9-B973-8045B4D63C45}"/>
                    </a:ext>
                  </a:extLst>
                </p14:cNvPr>
                <p14:cNvContentPartPr/>
                <p14:nvPr/>
              </p14:nvContentPartPr>
              <p14:xfrm>
                <a:off x="6244480" y="5427413"/>
                <a:ext cx="21960" cy="83160"/>
              </p14:xfrm>
            </p:contentPart>
          </mc:Choice>
          <mc:Fallback>
            <p:pic>
              <p:nvPicPr>
                <p:cNvPr id="758" name="Freihand 757">
                  <a:extLst>
                    <a:ext uri="{FF2B5EF4-FFF2-40B4-BE49-F238E27FC236}">
                      <a16:creationId xmlns:a16="http://schemas.microsoft.com/office/drawing/2014/main" id="{FB370183-E584-40F9-B973-8045B4D63C45}"/>
                    </a:ext>
                  </a:extLst>
                </p:cNvPr>
                <p:cNvPicPr/>
                <p:nvPr/>
              </p:nvPicPr>
              <p:blipFill>
                <a:blip r:embed="rId1155"/>
                <a:stretch>
                  <a:fillRect/>
                </a:stretch>
              </p:blipFill>
              <p:spPr>
                <a:xfrm>
                  <a:off x="6240160" y="5423093"/>
                  <a:ext cx="306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156">
              <p14:nvContentPartPr>
                <p14:cNvPr id="759" name="Freihand 758">
                  <a:extLst>
                    <a:ext uri="{FF2B5EF4-FFF2-40B4-BE49-F238E27FC236}">
                      <a16:creationId xmlns:a16="http://schemas.microsoft.com/office/drawing/2014/main" id="{C5F54B0B-F5E1-4B10-AF81-CC70FE6AA9C4}"/>
                    </a:ext>
                  </a:extLst>
                </p14:cNvPr>
                <p14:cNvContentPartPr/>
                <p14:nvPr/>
              </p14:nvContentPartPr>
              <p14:xfrm>
                <a:off x="6284800" y="5432453"/>
                <a:ext cx="179280" cy="68040"/>
              </p14:xfrm>
            </p:contentPart>
          </mc:Choice>
          <mc:Fallback>
            <p:pic>
              <p:nvPicPr>
                <p:cNvPr id="759" name="Freihand 758">
                  <a:extLst>
                    <a:ext uri="{FF2B5EF4-FFF2-40B4-BE49-F238E27FC236}">
                      <a16:creationId xmlns:a16="http://schemas.microsoft.com/office/drawing/2014/main" id="{C5F54B0B-F5E1-4B10-AF81-CC70FE6AA9C4}"/>
                    </a:ext>
                  </a:extLst>
                </p:cNvPr>
                <p:cNvPicPr/>
                <p:nvPr/>
              </p:nvPicPr>
              <p:blipFill>
                <a:blip r:embed="rId1157"/>
                <a:stretch>
                  <a:fillRect/>
                </a:stretch>
              </p:blipFill>
              <p:spPr>
                <a:xfrm>
                  <a:off x="6280480" y="5428133"/>
                  <a:ext cx="1879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158">
              <p14:nvContentPartPr>
                <p14:cNvPr id="760" name="Freihand 759">
                  <a:extLst>
                    <a:ext uri="{FF2B5EF4-FFF2-40B4-BE49-F238E27FC236}">
                      <a16:creationId xmlns:a16="http://schemas.microsoft.com/office/drawing/2014/main" id="{B8352AB4-6BFF-4152-BD6F-C795AD236C2C}"/>
                    </a:ext>
                  </a:extLst>
                </p14:cNvPr>
                <p14:cNvContentPartPr/>
                <p14:nvPr/>
              </p14:nvContentPartPr>
              <p14:xfrm>
                <a:off x="6472000" y="5376653"/>
                <a:ext cx="43920" cy="21960"/>
              </p14:xfrm>
            </p:contentPart>
          </mc:Choice>
          <mc:Fallback>
            <p:pic>
              <p:nvPicPr>
                <p:cNvPr id="760" name="Freihand 759">
                  <a:extLst>
                    <a:ext uri="{FF2B5EF4-FFF2-40B4-BE49-F238E27FC236}">
                      <a16:creationId xmlns:a16="http://schemas.microsoft.com/office/drawing/2014/main" id="{B8352AB4-6BFF-4152-BD6F-C795AD236C2C}"/>
                    </a:ext>
                  </a:extLst>
                </p:cNvPr>
                <p:cNvPicPr/>
                <p:nvPr/>
              </p:nvPicPr>
              <p:blipFill>
                <a:blip r:embed="rId1159"/>
                <a:stretch>
                  <a:fillRect/>
                </a:stretch>
              </p:blipFill>
              <p:spPr>
                <a:xfrm>
                  <a:off x="6467680" y="5372333"/>
                  <a:ext cx="525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160">
              <p14:nvContentPartPr>
                <p14:cNvPr id="761" name="Freihand 760">
                  <a:extLst>
                    <a:ext uri="{FF2B5EF4-FFF2-40B4-BE49-F238E27FC236}">
                      <a16:creationId xmlns:a16="http://schemas.microsoft.com/office/drawing/2014/main" id="{F7173105-25B3-4FDF-BA36-EFDE8A4225B5}"/>
                    </a:ext>
                  </a:extLst>
                </p14:cNvPr>
                <p14:cNvContentPartPr/>
                <p14:nvPr/>
              </p14:nvContentPartPr>
              <p14:xfrm>
                <a:off x="6518080" y="5344973"/>
                <a:ext cx="473040" cy="138600"/>
              </p14:xfrm>
            </p:contentPart>
          </mc:Choice>
          <mc:Fallback>
            <p:pic>
              <p:nvPicPr>
                <p:cNvPr id="761" name="Freihand 760">
                  <a:extLst>
                    <a:ext uri="{FF2B5EF4-FFF2-40B4-BE49-F238E27FC236}">
                      <a16:creationId xmlns:a16="http://schemas.microsoft.com/office/drawing/2014/main" id="{F7173105-25B3-4FDF-BA36-EFDE8A4225B5}"/>
                    </a:ext>
                  </a:extLst>
                </p:cNvPr>
                <p:cNvPicPr/>
                <p:nvPr/>
              </p:nvPicPr>
              <p:blipFill>
                <a:blip r:embed="rId1161"/>
                <a:stretch>
                  <a:fillRect/>
                </a:stretch>
              </p:blipFill>
              <p:spPr>
                <a:xfrm>
                  <a:off x="6513760" y="5340653"/>
                  <a:ext cx="4816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162">
              <p14:nvContentPartPr>
                <p14:cNvPr id="763" name="Freihand 762">
                  <a:extLst>
                    <a:ext uri="{FF2B5EF4-FFF2-40B4-BE49-F238E27FC236}">
                      <a16:creationId xmlns:a16="http://schemas.microsoft.com/office/drawing/2014/main" id="{F56D24E2-F254-4254-801F-E668014E8C08}"/>
                    </a:ext>
                  </a:extLst>
                </p14:cNvPr>
                <p14:cNvContentPartPr/>
                <p14:nvPr/>
              </p14:nvContentPartPr>
              <p14:xfrm>
                <a:off x="3848680" y="5750333"/>
                <a:ext cx="360" cy="1800"/>
              </p14:xfrm>
            </p:contentPart>
          </mc:Choice>
          <mc:Fallback>
            <p:pic>
              <p:nvPicPr>
                <p:cNvPr id="763" name="Freihand 762">
                  <a:extLst>
                    <a:ext uri="{FF2B5EF4-FFF2-40B4-BE49-F238E27FC236}">
                      <a16:creationId xmlns:a16="http://schemas.microsoft.com/office/drawing/2014/main" id="{F56D24E2-F254-4254-801F-E668014E8C08}"/>
                    </a:ext>
                  </a:extLst>
                </p:cNvPr>
                <p:cNvPicPr/>
                <p:nvPr/>
              </p:nvPicPr>
              <p:blipFill>
                <a:blip r:embed="rId1163"/>
                <a:stretch>
                  <a:fillRect/>
                </a:stretch>
              </p:blipFill>
              <p:spPr>
                <a:xfrm>
                  <a:off x="3844360" y="5746013"/>
                  <a:ext cx="90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164">
              <p14:nvContentPartPr>
                <p14:cNvPr id="764" name="Freihand 763">
                  <a:extLst>
                    <a:ext uri="{FF2B5EF4-FFF2-40B4-BE49-F238E27FC236}">
                      <a16:creationId xmlns:a16="http://schemas.microsoft.com/office/drawing/2014/main" id="{E8532686-F9BA-4AA3-B45E-5F22D1586B37}"/>
                    </a:ext>
                  </a:extLst>
                </p14:cNvPr>
                <p14:cNvContentPartPr/>
                <p14:nvPr/>
              </p14:nvContentPartPr>
              <p14:xfrm>
                <a:off x="3911320" y="5742053"/>
                <a:ext cx="12960" cy="1800"/>
              </p14:xfrm>
            </p:contentPart>
          </mc:Choice>
          <mc:Fallback>
            <p:pic>
              <p:nvPicPr>
                <p:cNvPr id="764" name="Freihand 763">
                  <a:extLst>
                    <a:ext uri="{FF2B5EF4-FFF2-40B4-BE49-F238E27FC236}">
                      <a16:creationId xmlns:a16="http://schemas.microsoft.com/office/drawing/2014/main" id="{E8532686-F9BA-4AA3-B45E-5F22D1586B37}"/>
                    </a:ext>
                  </a:extLst>
                </p:cNvPr>
                <p:cNvPicPr/>
                <p:nvPr/>
              </p:nvPicPr>
              <p:blipFill>
                <a:blip r:embed="rId163"/>
                <a:stretch>
                  <a:fillRect/>
                </a:stretch>
              </p:blipFill>
              <p:spPr>
                <a:xfrm>
                  <a:off x="3907000" y="5737733"/>
                  <a:ext cx="216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165">
              <p14:nvContentPartPr>
                <p14:cNvPr id="765" name="Freihand 764">
                  <a:extLst>
                    <a:ext uri="{FF2B5EF4-FFF2-40B4-BE49-F238E27FC236}">
                      <a16:creationId xmlns:a16="http://schemas.microsoft.com/office/drawing/2014/main" id="{02FF47DC-DF4A-4C2C-9957-C033DF3C0D4E}"/>
                    </a:ext>
                  </a:extLst>
                </p14:cNvPr>
                <p14:cNvContentPartPr/>
                <p14:nvPr/>
              </p14:nvContentPartPr>
              <p14:xfrm>
                <a:off x="3856960" y="5700293"/>
                <a:ext cx="109080" cy="209880"/>
              </p14:xfrm>
            </p:contentPart>
          </mc:Choice>
          <mc:Fallback>
            <p:pic>
              <p:nvPicPr>
                <p:cNvPr id="765" name="Freihand 764">
                  <a:extLst>
                    <a:ext uri="{FF2B5EF4-FFF2-40B4-BE49-F238E27FC236}">
                      <a16:creationId xmlns:a16="http://schemas.microsoft.com/office/drawing/2014/main" id="{02FF47DC-DF4A-4C2C-9957-C033DF3C0D4E}"/>
                    </a:ext>
                  </a:extLst>
                </p:cNvPr>
                <p:cNvPicPr/>
                <p:nvPr/>
              </p:nvPicPr>
              <p:blipFill>
                <a:blip r:embed="rId1166"/>
                <a:stretch>
                  <a:fillRect/>
                </a:stretch>
              </p:blipFill>
              <p:spPr>
                <a:xfrm>
                  <a:off x="3852640" y="5695973"/>
                  <a:ext cx="1177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167">
              <p14:nvContentPartPr>
                <p14:cNvPr id="766" name="Freihand 765">
                  <a:extLst>
                    <a:ext uri="{FF2B5EF4-FFF2-40B4-BE49-F238E27FC236}">
                      <a16:creationId xmlns:a16="http://schemas.microsoft.com/office/drawing/2014/main" id="{8A8CC41A-44AA-436B-A695-AE69CBCA98C1}"/>
                    </a:ext>
                  </a:extLst>
                </p14:cNvPr>
                <p14:cNvContentPartPr/>
                <p14:nvPr/>
              </p14:nvContentPartPr>
              <p14:xfrm>
                <a:off x="3984760" y="5738093"/>
                <a:ext cx="95040" cy="71640"/>
              </p14:xfrm>
            </p:contentPart>
          </mc:Choice>
          <mc:Fallback>
            <p:pic>
              <p:nvPicPr>
                <p:cNvPr id="766" name="Freihand 765">
                  <a:extLst>
                    <a:ext uri="{FF2B5EF4-FFF2-40B4-BE49-F238E27FC236}">
                      <a16:creationId xmlns:a16="http://schemas.microsoft.com/office/drawing/2014/main" id="{8A8CC41A-44AA-436B-A695-AE69CBCA98C1}"/>
                    </a:ext>
                  </a:extLst>
                </p:cNvPr>
                <p:cNvPicPr/>
                <p:nvPr/>
              </p:nvPicPr>
              <p:blipFill>
                <a:blip r:embed="rId1168"/>
                <a:stretch>
                  <a:fillRect/>
                </a:stretch>
              </p:blipFill>
              <p:spPr>
                <a:xfrm>
                  <a:off x="3980440" y="5733773"/>
                  <a:ext cx="1036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169">
              <p14:nvContentPartPr>
                <p14:cNvPr id="767" name="Freihand 766">
                  <a:extLst>
                    <a:ext uri="{FF2B5EF4-FFF2-40B4-BE49-F238E27FC236}">
                      <a16:creationId xmlns:a16="http://schemas.microsoft.com/office/drawing/2014/main" id="{B52B80FC-9EA5-47FB-B4AE-A80E1D1BC201}"/>
                    </a:ext>
                  </a:extLst>
                </p14:cNvPr>
                <p14:cNvContentPartPr/>
                <p14:nvPr/>
              </p14:nvContentPartPr>
              <p14:xfrm>
                <a:off x="4110400" y="5742053"/>
                <a:ext cx="85680" cy="73080"/>
              </p14:xfrm>
            </p:contentPart>
          </mc:Choice>
          <mc:Fallback>
            <p:pic>
              <p:nvPicPr>
                <p:cNvPr id="767" name="Freihand 766">
                  <a:extLst>
                    <a:ext uri="{FF2B5EF4-FFF2-40B4-BE49-F238E27FC236}">
                      <a16:creationId xmlns:a16="http://schemas.microsoft.com/office/drawing/2014/main" id="{B52B80FC-9EA5-47FB-B4AE-A80E1D1BC201}"/>
                    </a:ext>
                  </a:extLst>
                </p:cNvPr>
                <p:cNvPicPr/>
                <p:nvPr/>
              </p:nvPicPr>
              <p:blipFill>
                <a:blip r:embed="rId1170"/>
                <a:stretch>
                  <a:fillRect/>
                </a:stretch>
              </p:blipFill>
              <p:spPr>
                <a:xfrm>
                  <a:off x="4106080" y="5737733"/>
                  <a:ext cx="943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171">
              <p14:nvContentPartPr>
                <p14:cNvPr id="769" name="Freihand 768">
                  <a:extLst>
                    <a:ext uri="{FF2B5EF4-FFF2-40B4-BE49-F238E27FC236}">
                      <a16:creationId xmlns:a16="http://schemas.microsoft.com/office/drawing/2014/main" id="{0DCA4E8B-3D1A-4C18-840D-1B88100A1545}"/>
                    </a:ext>
                  </a:extLst>
                </p14:cNvPr>
                <p14:cNvContentPartPr/>
                <p14:nvPr/>
              </p14:nvContentPartPr>
              <p14:xfrm>
                <a:off x="4237840" y="5682293"/>
                <a:ext cx="226080" cy="147960"/>
              </p14:xfrm>
            </p:contentPart>
          </mc:Choice>
          <mc:Fallback>
            <p:pic>
              <p:nvPicPr>
                <p:cNvPr id="769" name="Freihand 768">
                  <a:extLst>
                    <a:ext uri="{FF2B5EF4-FFF2-40B4-BE49-F238E27FC236}">
                      <a16:creationId xmlns:a16="http://schemas.microsoft.com/office/drawing/2014/main" id="{0DCA4E8B-3D1A-4C18-840D-1B88100A1545}"/>
                    </a:ext>
                  </a:extLst>
                </p:cNvPr>
                <p:cNvPicPr/>
                <p:nvPr/>
              </p:nvPicPr>
              <p:blipFill>
                <a:blip r:embed="rId1172"/>
                <a:stretch>
                  <a:fillRect/>
                </a:stretch>
              </p:blipFill>
              <p:spPr>
                <a:xfrm>
                  <a:off x="4233520" y="5677973"/>
                  <a:ext cx="2347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173">
              <p14:nvContentPartPr>
                <p14:cNvPr id="770" name="Freihand 769">
                  <a:extLst>
                    <a:ext uri="{FF2B5EF4-FFF2-40B4-BE49-F238E27FC236}">
                      <a16:creationId xmlns:a16="http://schemas.microsoft.com/office/drawing/2014/main" id="{B67005F1-6FBF-4CCB-A536-061D3379D2AF}"/>
                    </a:ext>
                  </a:extLst>
                </p14:cNvPr>
                <p14:cNvContentPartPr/>
                <p14:nvPr/>
              </p14:nvContentPartPr>
              <p14:xfrm>
                <a:off x="4508200" y="5644133"/>
                <a:ext cx="263160" cy="162360"/>
              </p14:xfrm>
            </p:contentPart>
          </mc:Choice>
          <mc:Fallback>
            <p:pic>
              <p:nvPicPr>
                <p:cNvPr id="770" name="Freihand 769">
                  <a:extLst>
                    <a:ext uri="{FF2B5EF4-FFF2-40B4-BE49-F238E27FC236}">
                      <a16:creationId xmlns:a16="http://schemas.microsoft.com/office/drawing/2014/main" id="{B67005F1-6FBF-4CCB-A536-061D3379D2AF}"/>
                    </a:ext>
                  </a:extLst>
                </p:cNvPr>
                <p:cNvPicPr/>
                <p:nvPr/>
              </p:nvPicPr>
              <p:blipFill>
                <a:blip r:embed="rId1174"/>
                <a:stretch>
                  <a:fillRect/>
                </a:stretch>
              </p:blipFill>
              <p:spPr>
                <a:xfrm>
                  <a:off x="4503880" y="5639813"/>
                  <a:ext cx="2718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175">
              <p14:nvContentPartPr>
                <p14:cNvPr id="771" name="Freihand 770">
                  <a:extLst>
                    <a:ext uri="{FF2B5EF4-FFF2-40B4-BE49-F238E27FC236}">
                      <a16:creationId xmlns:a16="http://schemas.microsoft.com/office/drawing/2014/main" id="{E857372F-A11C-4CE7-B206-2A4C21EC8F8C}"/>
                    </a:ext>
                  </a:extLst>
                </p14:cNvPr>
                <p14:cNvContentPartPr/>
                <p14:nvPr/>
              </p14:nvContentPartPr>
              <p14:xfrm>
                <a:off x="4763080" y="5674733"/>
                <a:ext cx="25200" cy="16560"/>
              </p14:xfrm>
            </p:contentPart>
          </mc:Choice>
          <mc:Fallback>
            <p:pic>
              <p:nvPicPr>
                <p:cNvPr id="771" name="Freihand 770">
                  <a:extLst>
                    <a:ext uri="{FF2B5EF4-FFF2-40B4-BE49-F238E27FC236}">
                      <a16:creationId xmlns:a16="http://schemas.microsoft.com/office/drawing/2014/main" id="{E857372F-A11C-4CE7-B206-2A4C21EC8F8C}"/>
                    </a:ext>
                  </a:extLst>
                </p:cNvPr>
                <p:cNvPicPr/>
                <p:nvPr/>
              </p:nvPicPr>
              <p:blipFill>
                <a:blip r:embed="rId1176"/>
                <a:stretch>
                  <a:fillRect/>
                </a:stretch>
              </p:blipFill>
              <p:spPr>
                <a:xfrm>
                  <a:off x="4758760" y="5670413"/>
                  <a:ext cx="338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177">
              <p14:nvContentPartPr>
                <p14:cNvPr id="772" name="Freihand 771">
                  <a:extLst>
                    <a:ext uri="{FF2B5EF4-FFF2-40B4-BE49-F238E27FC236}">
                      <a16:creationId xmlns:a16="http://schemas.microsoft.com/office/drawing/2014/main" id="{89574BEE-A5B9-4BFC-9BDA-4F3963802D3C}"/>
                    </a:ext>
                  </a:extLst>
                </p14:cNvPr>
                <p14:cNvContentPartPr/>
                <p14:nvPr/>
              </p14:nvContentPartPr>
              <p14:xfrm>
                <a:off x="4808800" y="5701733"/>
                <a:ext cx="62280" cy="82440"/>
              </p14:xfrm>
            </p:contentPart>
          </mc:Choice>
          <mc:Fallback>
            <p:pic>
              <p:nvPicPr>
                <p:cNvPr id="772" name="Freihand 771">
                  <a:extLst>
                    <a:ext uri="{FF2B5EF4-FFF2-40B4-BE49-F238E27FC236}">
                      <a16:creationId xmlns:a16="http://schemas.microsoft.com/office/drawing/2014/main" id="{89574BEE-A5B9-4BFC-9BDA-4F3963802D3C}"/>
                    </a:ext>
                  </a:extLst>
                </p:cNvPr>
                <p:cNvPicPr/>
                <p:nvPr/>
              </p:nvPicPr>
              <p:blipFill>
                <a:blip r:embed="rId1178"/>
                <a:stretch>
                  <a:fillRect/>
                </a:stretch>
              </p:blipFill>
              <p:spPr>
                <a:xfrm>
                  <a:off x="4804480" y="5697413"/>
                  <a:ext cx="709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179">
              <p14:nvContentPartPr>
                <p14:cNvPr id="773" name="Freihand 772">
                  <a:extLst>
                    <a:ext uri="{FF2B5EF4-FFF2-40B4-BE49-F238E27FC236}">
                      <a16:creationId xmlns:a16="http://schemas.microsoft.com/office/drawing/2014/main" id="{D1513547-A60F-44EF-83DD-12AF3C0C534A}"/>
                    </a:ext>
                  </a:extLst>
                </p14:cNvPr>
                <p14:cNvContentPartPr/>
                <p14:nvPr/>
              </p14:nvContentPartPr>
              <p14:xfrm>
                <a:off x="4912120" y="5653493"/>
                <a:ext cx="153720" cy="119520"/>
              </p14:xfrm>
            </p:contentPart>
          </mc:Choice>
          <mc:Fallback>
            <p:pic>
              <p:nvPicPr>
                <p:cNvPr id="773" name="Freihand 772">
                  <a:extLst>
                    <a:ext uri="{FF2B5EF4-FFF2-40B4-BE49-F238E27FC236}">
                      <a16:creationId xmlns:a16="http://schemas.microsoft.com/office/drawing/2014/main" id="{D1513547-A60F-44EF-83DD-12AF3C0C534A}"/>
                    </a:ext>
                  </a:extLst>
                </p:cNvPr>
                <p:cNvPicPr/>
                <p:nvPr/>
              </p:nvPicPr>
              <p:blipFill>
                <a:blip r:embed="rId1180"/>
                <a:stretch>
                  <a:fillRect/>
                </a:stretch>
              </p:blipFill>
              <p:spPr>
                <a:xfrm>
                  <a:off x="4907800" y="5649173"/>
                  <a:ext cx="1623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181">
              <p14:nvContentPartPr>
                <p14:cNvPr id="774" name="Freihand 773">
                  <a:extLst>
                    <a:ext uri="{FF2B5EF4-FFF2-40B4-BE49-F238E27FC236}">
                      <a16:creationId xmlns:a16="http://schemas.microsoft.com/office/drawing/2014/main" id="{6BDCF491-5EA8-4A13-9461-7F59696933F1}"/>
                    </a:ext>
                  </a:extLst>
                </p14:cNvPr>
                <p14:cNvContentPartPr/>
                <p14:nvPr/>
              </p14:nvContentPartPr>
              <p14:xfrm>
                <a:off x="5089960" y="5687693"/>
                <a:ext cx="199800" cy="87480"/>
              </p14:xfrm>
            </p:contentPart>
          </mc:Choice>
          <mc:Fallback>
            <p:pic>
              <p:nvPicPr>
                <p:cNvPr id="774" name="Freihand 773">
                  <a:extLst>
                    <a:ext uri="{FF2B5EF4-FFF2-40B4-BE49-F238E27FC236}">
                      <a16:creationId xmlns:a16="http://schemas.microsoft.com/office/drawing/2014/main" id="{6BDCF491-5EA8-4A13-9461-7F59696933F1}"/>
                    </a:ext>
                  </a:extLst>
                </p:cNvPr>
                <p:cNvPicPr/>
                <p:nvPr/>
              </p:nvPicPr>
              <p:blipFill>
                <a:blip r:embed="rId1182"/>
                <a:stretch>
                  <a:fillRect/>
                </a:stretch>
              </p:blipFill>
              <p:spPr>
                <a:xfrm>
                  <a:off x="5085640" y="5683373"/>
                  <a:ext cx="2084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183">
              <p14:nvContentPartPr>
                <p14:cNvPr id="776" name="Freihand 775">
                  <a:extLst>
                    <a:ext uri="{FF2B5EF4-FFF2-40B4-BE49-F238E27FC236}">
                      <a16:creationId xmlns:a16="http://schemas.microsoft.com/office/drawing/2014/main" id="{4EF44FEF-F34C-4EC6-982C-04ED87B6A564}"/>
                    </a:ext>
                  </a:extLst>
                </p14:cNvPr>
                <p14:cNvContentPartPr/>
                <p14:nvPr/>
              </p14:nvContentPartPr>
              <p14:xfrm>
                <a:off x="5452840" y="5645933"/>
                <a:ext cx="114120" cy="132840"/>
              </p14:xfrm>
            </p:contentPart>
          </mc:Choice>
          <mc:Fallback>
            <p:pic>
              <p:nvPicPr>
                <p:cNvPr id="776" name="Freihand 775">
                  <a:extLst>
                    <a:ext uri="{FF2B5EF4-FFF2-40B4-BE49-F238E27FC236}">
                      <a16:creationId xmlns:a16="http://schemas.microsoft.com/office/drawing/2014/main" id="{4EF44FEF-F34C-4EC6-982C-04ED87B6A564}"/>
                    </a:ext>
                  </a:extLst>
                </p:cNvPr>
                <p:cNvPicPr/>
                <p:nvPr/>
              </p:nvPicPr>
              <p:blipFill>
                <a:blip r:embed="rId1184"/>
                <a:stretch>
                  <a:fillRect/>
                </a:stretch>
              </p:blipFill>
              <p:spPr>
                <a:xfrm>
                  <a:off x="5448520" y="5641613"/>
                  <a:ext cx="1227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185">
              <p14:nvContentPartPr>
                <p14:cNvPr id="777" name="Freihand 776">
                  <a:extLst>
                    <a:ext uri="{FF2B5EF4-FFF2-40B4-BE49-F238E27FC236}">
                      <a16:creationId xmlns:a16="http://schemas.microsoft.com/office/drawing/2014/main" id="{E98CC849-0E84-4E6B-909F-AA65ED5110F0}"/>
                    </a:ext>
                  </a:extLst>
                </p14:cNvPr>
                <p14:cNvContentPartPr/>
                <p14:nvPr/>
              </p14:nvContentPartPr>
              <p14:xfrm>
                <a:off x="5534560" y="5625413"/>
                <a:ext cx="42840" cy="163440"/>
              </p14:xfrm>
            </p:contentPart>
          </mc:Choice>
          <mc:Fallback>
            <p:pic>
              <p:nvPicPr>
                <p:cNvPr id="777" name="Freihand 776">
                  <a:extLst>
                    <a:ext uri="{FF2B5EF4-FFF2-40B4-BE49-F238E27FC236}">
                      <a16:creationId xmlns:a16="http://schemas.microsoft.com/office/drawing/2014/main" id="{E98CC849-0E84-4E6B-909F-AA65ED5110F0}"/>
                    </a:ext>
                  </a:extLst>
                </p:cNvPr>
                <p:cNvPicPr/>
                <p:nvPr/>
              </p:nvPicPr>
              <p:blipFill>
                <a:blip r:embed="rId1186"/>
                <a:stretch>
                  <a:fillRect/>
                </a:stretch>
              </p:blipFill>
              <p:spPr>
                <a:xfrm>
                  <a:off x="5530240" y="5621093"/>
                  <a:ext cx="514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187">
              <p14:nvContentPartPr>
                <p14:cNvPr id="778" name="Freihand 777">
                  <a:extLst>
                    <a:ext uri="{FF2B5EF4-FFF2-40B4-BE49-F238E27FC236}">
                      <a16:creationId xmlns:a16="http://schemas.microsoft.com/office/drawing/2014/main" id="{D676074F-A574-47D3-8C6D-2BEF9D48CC67}"/>
                    </a:ext>
                  </a:extLst>
                </p14:cNvPr>
                <p14:cNvContentPartPr/>
                <p14:nvPr/>
              </p14:nvContentPartPr>
              <p14:xfrm>
                <a:off x="5493160" y="5707133"/>
                <a:ext cx="117360" cy="18720"/>
              </p14:xfrm>
            </p:contentPart>
          </mc:Choice>
          <mc:Fallback>
            <p:pic>
              <p:nvPicPr>
                <p:cNvPr id="778" name="Freihand 777">
                  <a:extLst>
                    <a:ext uri="{FF2B5EF4-FFF2-40B4-BE49-F238E27FC236}">
                      <a16:creationId xmlns:a16="http://schemas.microsoft.com/office/drawing/2014/main" id="{D676074F-A574-47D3-8C6D-2BEF9D48CC67}"/>
                    </a:ext>
                  </a:extLst>
                </p:cNvPr>
                <p:cNvPicPr/>
                <p:nvPr/>
              </p:nvPicPr>
              <p:blipFill>
                <a:blip r:embed="rId1188"/>
                <a:stretch>
                  <a:fillRect/>
                </a:stretch>
              </p:blipFill>
              <p:spPr>
                <a:xfrm>
                  <a:off x="5488840" y="5702813"/>
                  <a:ext cx="1260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189">
              <p14:nvContentPartPr>
                <p14:cNvPr id="779" name="Freihand 778">
                  <a:extLst>
                    <a:ext uri="{FF2B5EF4-FFF2-40B4-BE49-F238E27FC236}">
                      <a16:creationId xmlns:a16="http://schemas.microsoft.com/office/drawing/2014/main" id="{043515E7-D7A5-4879-81DF-B8DBC016A74E}"/>
                    </a:ext>
                  </a:extLst>
                </p14:cNvPr>
                <p14:cNvContentPartPr/>
                <p14:nvPr/>
              </p14:nvContentPartPr>
              <p14:xfrm>
                <a:off x="5611240" y="5621093"/>
                <a:ext cx="93240" cy="151200"/>
              </p14:xfrm>
            </p:contentPart>
          </mc:Choice>
          <mc:Fallback>
            <p:pic>
              <p:nvPicPr>
                <p:cNvPr id="779" name="Freihand 778">
                  <a:extLst>
                    <a:ext uri="{FF2B5EF4-FFF2-40B4-BE49-F238E27FC236}">
                      <a16:creationId xmlns:a16="http://schemas.microsoft.com/office/drawing/2014/main" id="{043515E7-D7A5-4879-81DF-B8DBC016A74E}"/>
                    </a:ext>
                  </a:extLst>
                </p:cNvPr>
                <p:cNvPicPr/>
                <p:nvPr/>
              </p:nvPicPr>
              <p:blipFill>
                <a:blip r:embed="rId1190"/>
                <a:stretch>
                  <a:fillRect/>
                </a:stretch>
              </p:blipFill>
              <p:spPr>
                <a:xfrm>
                  <a:off x="5606920" y="5616773"/>
                  <a:ext cx="1018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191">
              <p14:nvContentPartPr>
                <p14:cNvPr id="781" name="Freihand 780">
                  <a:extLst>
                    <a:ext uri="{FF2B5EF4-FFF2-40B4-BE49-F238E27FC236}">
                      <a16:creationId xmlns:a16="http://schemas.microsoft.com/office/drawing/2014/main" id="{5D3899FD-16F3-44D5-A440-7AF5DD7E2597}"/>
                    </a:ext>
                  </a:extLst>
                </p14:cNvPr>
                <p14:cNvContentPartPr/>
                <p14:nvPr/>
              </p14:nvContentPartPr>
              <p14:xfrm>
                <a:off x="5740120" y="5675813"/>
                <a:ext cx="323280" cy="97200"/>
              </p14:xfrm>
            </p:contentPart>
          </mc:Choice>
          <mc:Fallback>
            <p:pic>
              <p:nvPicPr>
                <p:cNvPr id="781" name="Freihand 780">
                  <a:extLst>
                    <a:ext uri="{FF2B5EF4-FFF2-40B4-BE49-F238E27FC236}">
                      <a16:creationId xmlns:a16="http://schemas.microsoft.com/office/drawing/2014/main" id="{5D3899FD-16F3-44D5-A440-7AF5DD7E2597}"/>
                    </a:ext>
                  </a:extLst>
                </p:cNvPr>
                <p:cNvPicPr/>
                <p:nvPr/>
              </p:nvPicPr>
              <p:blipFill>
                <a:blip r:embed="rId1192"/>
                <a:stretch>
                  <a:fillRect/>
                </a:stretch>
              </p:blipFill>
              <p:spPr>
                <a:xfrm>
                  <a:off x="5735800" y="5671493"/>
                  <a:ext cx="3319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193">
              <p14:nvContentPartPr>
                <p14:cNvPr id="782" name="Freihand 781">
                  <a:extLst>
                    <a:ext uri="{FF2B5EF4-FFF2-40B4-BE49-F238E27FC236}">
                      <a16:creationId xmlns:a16="http://schemas.microsoft.com/office/drawing/2014/main" id="{B1C149C1-69D8-4CDC-A859-6709B7A76B03}"/>
                    </a:ext>
                  </a:extLst>
                </p14:cNvPr>
                <p14:cNvContentPartPr/>
                <p14:nvPr/>
              </p14:nvContentPartPr>
              <p14:xfrm>
                <a:off x="6062320" y="5629733"/>
                <a:ext cx="360" cy="360"/>
              </p14:xfrm>
            </p:contentPart>
          </mc:Choice>
          <mc:Fallback>
            <p:pic>
              <p:nvPicPr>
                <p:cNvPr id="782" name="Freihand 781">
                  <a:extLst>
                    <a:ext uri="{FF2B5EF4-FFF2-40B4-BE49-F238E27FC236}">
                      <a16:creationId xmlns:a16="http://schemas.microsoft.com/office/drawing/2014/main" id="{B1C149C1-69D8-4CDC-A859-6709B7A76B03}"/>
                    </a:ext>
                  </a:extLst>
                </p:cNvPr>
                <p:cNvPicPr/>
                <p:nvPr/>
              </p:nvPicPr>
              <p:blipFill>
                <a:blip r:embed="rId169"/>
                <a:stretch>
                  <a:fillRect/>
                </a:stretch>
              </p:blipFill>
              <p:spPr>
                <a:xfrm>
                  <a:off x="6058000" y="562541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94">
              <p14:nvContentPartPr>
                <p14:cNvPr id="783" name="Freihand 782">
                  <a:extLst>
                    <a:ext uri="{FF2B5EF4-FFF2-40B4-BE49-F238E27FC236}">
                      <a16:creationId xmlns:a16="http://schemas.microsoft.com/office/drawing/2014/main" id="{617D8174-9F13-48BB-95F5-5BD8F4E9500B}"/>
                    </a:ext>
                  </a:extLst>
                </p14:cNvPr>
                <p14:cNvContentPartPr/>
                <p14:nvPr/>
              </p14:nvContentPartPr>
              <p14:xfrm>
                <a:off x="6081400" y="5580053"/>
                <a:ext cx="151200" cy="158760"/>
              </p14:xfrm>
            </p:contentPart>
          </mc:Choice>
          <mc:Fallback>
            <p:pic>
              <p:nvPicPr>
                <p:cNvPr id="783" name="Freihand 782">
                  <a:extLst>
                    <a:ext uri="{FF2B5EF4-FFF2-40B4-BE49-F238E27FC236}">
                      <a16:creationId xmlns:a16="http://schemas.microsoft.com/office/drawing/2014/main" id="{617D8174-9F13-48BB-95F5-5BD8F4E9500B}"/>
                    </a:ext>
                  </a:extLst>
                </p:cNvPr>
                <p:cNvPicPr/>
                <p:nvPr/>
              </p:nvPicPr>
              <p:blipFill>
                <a:blip r:embed="rId1195"/>
                <a:stretch>
                  <a:fillRect/>
                </a:stretch>
              </p:blipFill>
              <p:spPr>
                <a:xfrm>
                  <a:off x="6077080" y="5575733"/>
                  <a:ext cx="1598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196">
              <p14:nvContentPartPr>
                <p14:cNvPr id="784" name="Freihand 783">
                  <a:extLst>
                    <a:ext uri="{FF2B5EF4-FFF2-40B4-BE49-F238E27FC236}">
                      <a16:creationId xmlns:a16="http://schemas.microsoft.com/office/drawing/2014/main" id="{03072733-3F8E-46B2-ACC4-58B1BF90F011}"/>
                    </a:ext>
                  </a:extLst>
                </p14:cNvPr>
                <p14:cNvContentPartPr/>
                <p14:nvPr/>
              </p14:nvContentPartPr>
              <p14:xfrm>
                <a:off x="6265000" y="5647013"/>
                <a:ext cx="315360" cy="83880"/>
              </p14:xfrm>
            </p:contentPart>
          </mc:Choice>
          <mc:Fallback>
            <p:pic>
              <p:nvPicPr>
                <p:cNvPr id="784" name="Freihand 783">
                  <a:extLst>
                    <a:ext uri="{FF2B5EF4-FFF2-40B4-BE49-F238E27FC236}">
                      <a16:creationId xmlns:a16="http://schemas.microsoft.com/office/drawing/2014/main" id="{03072733-3F8E-46B2-ACC4-58B1BF90F011}"/>
                    </a:ext>
                  </a:extLst>
                </p:cNvPr>
                <p:cNvPicPr/>
                <p:nvPr/>
              </p:nvPicPr>
              <p:blipFill>
                <a:blip r:embed="rId1197"/>
                <a:stretch>
                  <a:fillRect/>
                </a:stretch>
              </p:blipFill>
              <p:spPr>
                <a:xfrm>
                  <a:off x="6260680" y="5642693"/>
                  <a:ext cx="3240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198">
              <p14:nvContentPartPr>
                <p14:cNvPr id="785" name="Freihand 784">
                  <a:extLst>
                    <a:ext uri="{FF2B5EF4-FFF2-40B4-BE49-F238E27FC236}">
                      <a16:creationId xmlns:a16="http://schemas.microsoft.com/office/drawing/2014/main" id="{33FA57C5-C0A3-466B-ADD5-985F4C11ECD5}"/>
                    </a:ext>
                  </a:extLst>
                </p14:cNvPr>
                <p14:cNvContentPartPr/>
                <p14:nvPr/>
              </p14:nvContentPartPr>
              <p14:xfrm>
                <a:off x="6577120" y="5659253"/>
                <a:ext cx="208080" cy="250560"/>
              </p14:xfrm>
            </p:contentPart>
          </mc:Choice>
          <mc:Fallback>
            <p:pic>
              <p:nvPicPr>
                <p:cNvPr id="785" name="Freihand 784">
                  <a:extLst>
                    <a:ext uri="{FF2B5EF4-FFF2-40B4-BE49-F238E27FC236}">
                      <a16:creationId xmlns:a16="http://schemas.microsoft.com/office/drawing/2014/main" id="{33FA57C5-C0A3-466B-ADD5-985F4C11ECD5}"/>
                    </a:ext>
                  </a:extLst>
                </p:cNvPr>
                <p:cNvPicPr/>
                <p:nvPr/>
              </p:nvPicPr>
              <p:blipFill>
                <a:blip r:embed="rId1199"/>
                <a:stretch>
                  <a:fillRect/>
                </a:stretch>
              </p:blipFill>
              <p:spPr>
                <a:xfrm>
                  <a:off x="6572800" y="5654933"/>
                  <a:ext cx="21672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200">
              <p14:nvContentPartPr>
                <p14:cNvPr id="787" name="Freihand 786">
                  <a:extLst>
                    <a:ext uri="{FF2B5EF4-FFF2-40B4-BE49-F238E27FC236}">
                      <a16:creationId xmlns:a16="http://schemas.microsoft.com/office/drawing/2014/main" id="{40358B6D-DB4C-4D41-B874-4F9E643C1EB8}"/>
                    </a:ext>
                  </a:extLst>
                </p14:cNvPr>
                <p14:cNvContentPartPr/>
                <p14:nvPr/>
              </p14:nvContentPartPr>
              <p14:xfrm>
                <a:off x="3858400" y="6063173"/>
                <a:ext cx="192960" cy="10440"/>
              </p14:xfrm>
            </p:contentPart>
          </mc:Choice>
          <mc:Fallback>
            <p:pic>
              <p:nvPicPr>
                <p:cNvPr id="787" name="Freihand 786">
                  <a:extLst>
                    <a:ext uri="{FF2B5EF4-FFF2-40B4-BE49-F238E27FC236}">
                      <a16:creationId xmlns:a16="http://schemas.microsoft.com/office/drawing/2014/main" id="{40358B6D-DB4C-4D41-B874-4F9E643C1EB8}"/>
                    </a:ext>
                  </a:extLst>
                </p:cNvPr>
                <p:cNvPicPr/>
                <p:nvPr/>
              </p:nvPicPr>
              <p:blipFill>
                <a:blip r:embed="rId1201"/>
                <a:stretch>
                  <a:fillRect/>
                </a:stretch>
              </p:blipFill>
              <p:spPr>
                <a:xfrm>
                  <a:off x="3854080" y="6058853"/>
                  <a:ext cx="2016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202">
              <p14:nvContentPartPr>
                <p14:cNvPr id="788" name="Freihand 787">
                  <a:extLst>
                    <a:ext uri="{FF2B5EF4-FFF2-40B4-BE49-F238E27FC236}">
                      <a16:creationId xmlns:a16="http://schemas.microsoft.com/office/drawing/2014/main" id="{96D69383-B80C-4F6A-834A-DE7102340DE8}"/>
                    </a:ext>
                  </a:extLst>
                </p14:cNvPr>
                <p14:cNvContentPartPr/>
                <p14:nvPr/>
              </p14:nvContentPartPr>
              <p14:xfrm>
                <a:off x="3862720" y="6103853"/>
                <a:ext cx="185400" cy="146160"/>
              </p14:xfrm>
            </p:contentPart>
          </mc:Choice>
          <mc:Fallback>
            <p:pic>
              <p:nvPicPr>
                <p:cNvPr id="788" name="Freihand 787">
                  <a:extLst>
                    <a:ext uri="{FF2B5EF4-FFF2-40B4-BE49-F238E27FC236}">
                      <a16:creationId xmlns:a16="http://schemas.microsoft.com/office/drawing/2014/main" id="{96D69383-B80C-4F6A-834A-DE7102340DE8}"/>
                    </a:ext>
                  </a:extLst>
                </p:cNvPr>
                <p:cNvPicPr/>
                <p:nvPr/>
              </p:nvPicPr>
              <p:blipFill>
                <a:blip r:embed="rId1203"/>
                <a:stretch>
                  <a:fillRect/>
                </a:stretch>
              </p:blipFill>
              <p:spPr>
                <a:xfrm>
                  <a:off x="3858400" y="6099533"/>
                  <a:ext cx="1940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204">
              <p14:nvContentPartPr>
                <p14:cNvPr id="790" name="Freihand 789">
                  <a:extLst>
                    <a:ext uri="{FF2B5EF4-FFF2-40B4-BE49-F238E27FC236}">
                      <a16:creationId xmlns:a16="http://schemas.microsoft.com/office/drawing/2014/main" id="{C2FC07DE-7FFA-4628-AA1C-5ADAFCEBC6D9}"/>
                    </a:ext>
                  </a:extLst>
                </p14:cNvPr>
                <p14:cNvContentPartPr/>
                <p14:nvPr/>
              </p14:nvContentPartPr>
              <p14:xfrm>
                <a:off x="4139920" y="6108893"/>
                <a:ext cx="95040" cy="105840"/>
              </p14:xfrm>
            </p:contentPart>
          </mc:Choice>
          <mc:Fallback>
            <p:pic>
              <p:nvPicPr>
                <p:cNvPr id="790" name="Freihand 789">
                  <a:extLst>
                    <a:ext uri="{FF2B5EF4-FFF2-40B4-BE49-F238E27FC236}">
                      <a16:creationId xmlns:a16="http://schemas.microsoft.com/office/drawing/2014/main" id="{C2FC07DE-7FFA-4628-AA1C-5ADAFCEBC6D9}"/>
                    </a:ext>
                  </a:extLst>
                </p:cNvPr>
                <p:cNvPicPr/>
                <p:nvPr/>
              </p:nvPicPr>
              <p:blipFill>
                <a:blip r:embed="rId1205"/>
                <a:stretch>
                  <a:fillRect/>
                </a:stretch>
              </p:blipFill>
              <p:spPr>
                <a:xfrm>
                  <a:off x="4135600" y="6104573"/>
                  <a:ext cx="1036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206">
              <p14:nvContentPartPr>
                <p14:cNvPr id="791" name="Freihand 790">
                  <a:extLst>
                    <a:ext uri="{FF2B5EF4-FFF2-40B4-BE49-F238E27FC236}">
                      <a16:creationId xmlns:a16="http://schemas.microsoft.com/office/drawing/2014/main" id="{9E9607BE-06A8-4D96-AB41-2DDCC2C2C08C}"/>
                    </a:ext>
                  </a:extLst>
                </p14:cNvPr>
                <p14:cNvContentPartPr/>
                <p14:nvPr/>
              </p14:nvContentPartPr>
              <p14:xfrm>
                <a:off x="4151440" y="6118613"/>
                <a:ext cx="100440" cy="66240"/>
              </p14:xfrm>
            </p:contentPart>
          </mc:Choice>
          <mc:Fallback>
            <p:pic>
              <p:nvPicPr>
                <p:cNvPr id="791" name="Freihand 790">
                  <a:extLst>
                    <a:ext uri="{FF2B5EF4-FFF2-40B4-BE49-F238E27FC236}">
                      <a16:creationId xmlns:a16="http://schemas.microsoft.com/office/drawing/2014/main" id="{9E9607BE-06A8-4D96-AB41-2DDCC2C2C08C}"/>
                    </a:ext>
                  </a:extLst>
                </p:cNvPr>
                <p:cNvPicPr/>
                <p:nvPr/>
              </p:nvPicPr>
              <p:blipFill>
                <a:blip r:embed="rId1207"/>
                <a:stretch>
                  <a:fillRect/>
                </a:stretch>
              </p:blipFill>
              <p:spPr>
                <a:xfrm>
                  <a:off x="4147120" y="6114293"/>
                  <a:ext cx="1090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208">
              <p14:nvContentPartPr>
                <p14:cNvPr id="792" name="Freihand 791">
                  <a:extLst>
                    <a:ext uri="{FF2B5EF4-FFF2-40B4-BE49-F238E27FC236}">
                      <a16:creationId xmlns:a16="http://schemas.microsoft.com/office/drawing/2014/main" id="{F01E12D0-0422-4516-B348-95C172CC24B1}"/>
                    </a:ext>
                  </a:extLst>
                </p14:cNvPr>
                <p14:cNvContentPartPr/>
                <p14:nvPr/>
              </p14:nvContentPartPr>
              <p14:xfrm>
                <a:off x="4304440" y="6149933"/>
                <a:ext cx="4680" cy="75240"/>
              </p14:xfrm>
            </p:contentPart>
          </mc:Choice>
          <mc:Fallback>
            <p:pic>
              <p:nvPicPr>
                <p:cNvPr id="792" name="Freihand 791">
                  <a:extLst>
                    <a:ext uri="{FF2B5EF4-FFF2-40B4-BE49-F238E27FC236}">
                      <a16:creationId xmlns:a16="http://schemas.microsoft.com/office/drawing/2014/main" id="{F01E12D0-0422-4516-B348-95C172CC24B1}"/>
                    </a:ext>
                  </a:extLst>
                </p:cNvPr>
                <p:cNvPicPr/>
                <p:nvPr/>
              </p:nvPicPr>
              <p:blipFill>
                <a:blip r:embed="rId1209"/>
                <a:stretch>
                  <a:fillRect/>
                </a:stretch>
              </p:blipFill>
              <p:spPr>
                <a:xfrm>
                  <a:off x="4300120" y="6145613"/>
                  <a:ext cx="133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210">
              <p14:nvContentPartPr>
                <p14:cNvPr id="793" name="Freihand 792">
                  <a:extLst>
                    <a:ext uri="{FF2B5EF4-FFF2-40B4-BE49-F238E27FC236}">
                      <a16:creationId xmlns:a16="http://schemas.microsoft.com/office/drawing/2014/main" id="{6569B50A-AAF1-484C-A9A0-B3A008F58873}"/>
                    </a:ext>
                  </a:extLst>
                </p14:cNvPr>
                <p14:cNvContentPartPr/>
                <p14:nvPr/>
              </p14:nvContentPartPr>
              <p14:xfrm>
                <a:off x="4291120" y="6093773"/>
                <a:ext cx="12960" cy="7200"/>
              </p14:xfrm>
            </p:contentPart>
          </mc:Choice>
          <mc:Fallback>
            <p:pic>
              <p:nvPicPr>
                <p:cNvPr id="793" name="Freihand 792">
                  <a:extLst>
                    <a:ext uri="{FF2B5EF4-FFF2-40B4-BE49-F238E27FC236}">
                      <a16:creationId xmlns:a16="http://schemas.microsoft.com/office/drawing/2014/main" id="{6569B50A-AAF1-484C-A9A0-B3A008F58873}"/>
                    </a:ext>
                  </a:extLst>
                </p:cNvPr>
                <p:cNvPicPr/>
                <p:nvPr/>
              </p:nvPicPr>
              <p:blipFill>
                <a:blip r:embed="rId512"/>
                <a:stretch>
                  <a:fillRect/>
                </a:stretch>
              </p:blipFill>
              <p:spPr>
                <a:xfrm>
                  <a:off x="4286800" y="6089453"/>
                  <a:ext cx="216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211">
              <p14:nvContentPartPr>
                <p14:cNvPr id="794" name="Freihand 793">
                  <a:extLst>
                    <a:ext uri="{FF2B5EF4-FFF2-40B4-BE49-F238E27FC236}">
                      <a16:creationId xmlns:a16="http://schemas.microsoft.com/office/drawing/2014/main" id="{8D935ECD-C91D-40DF-8CDF-72ABC0BFE9C4}"/>
                    </a:ext>
                  </a:extLst>
                </p14:cNvPr>
                <p14:cNvContentPartPr/>
                <p14:nvPr/>
              </p14:nvContentPartPr>
              <p14:xfrm>
                <a:off x="4412080" y="6126893"/>
                <a:ext cx="109080" cy="8280"/>
              </p14:xfrm>
            </p:contentPart>
          </mc:Choice>
          <mc:Fallback>
            <p:pic>
              <p:nvPicPr>
                <p:cNvPr id="794" name="Freihand 793">
                  <a:extLst>
                    <a:ext uri="{FF2B5EF4-FFF2-40B4-BE49-F238E27FC236}">
                      <a16:creationId xmlns:a16="http://schemas.microsoft.com/office/drawing/2014/main" id="{8D935ECD-C91D-40DF-8CDF-72ABC0BFE9C4}"/>
                    </a:ext>
                  </a:extLst>
                </p:cNvPr>
                <p:cNvPicPr/>
                <p:nvPr/>
              </p:nvPicPr>
              <p:blipFill>
                <a:blip r:embed="rId1212"/>
                <a:stretch>
                  <a:fillRect/>
                </a:stretch>
              </p:blipFill>
              <p:spPr>
                <a:xfrm>
                  <a:off x="4407760" y="6122573"/>
                  <a:ext cx="1177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213">
              <p14:nvContentPartPr>
                <p14:cNvPr id="795" name="Freihand 794">
                  <a:extLst>
                    <a:ext uri="{FF2B5EF4-FFF2-40B4-BE49-F238E27FC236}">
                      <a16:creationId xmlns:a16="http://schemas.microsoft.com/office/drawing/2014/main" id="{CFEEC081-0089-4DE2-AADF-D56BBF18E292}"/>
                    </a:ext>
                  </a:extLst>
                </p14:cNvPr>
                <p14:cNvContentPartPr/>
                <p14:nvPr/>
              </p14:nvContentPartPr>
              <p14:xfrm>
                <a:off x="4587040" y="6082973"/>
                <a:ext cx="119880" cy="116280"/>
              </p14:xfrm>
            </p:contentPart>
          </mc:Choice>
          <mc:Fallback>
            <p:pic>
              <p:nvPicPr>
                <p:cNvPr id="795" name="Freihand 794">
                  <a:extLst>
                    <a:ext uri="{FF2B5EF4-FFF2-40B4-BE49-F238E27FC236}">
                      <a16:creationId xmlns:a16="http://schemas.microsoft.com/office/drawing/2014/main" id="{CFEEC081-0089-4DE2-AADF-D56BBF18E292}"/>
                    </a:ext>
                  </a:extLst>
                </p:cNvPr>
                <p:cNvPicPr/>
                <p:nvPr/>
              </p:nvPicPr>
              <p:blipFill>
                <a:blip r:embed="rId1214"/>
                <a:stretch>
                  <a:fillRect/>
                </a:stretch>
              </p:blipFill>
              <p:spPr>
                <a:xfrm>
                  <a:off x="4582720" y="6078653"/>
                  <a:ext cx="1285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215">
              <p14:nvContentPartPr>
                <p14:cNvPr id="796" name="Freihand 795">
                  <a:extLst>
                    <a:ext uri="{FF2B5EF4-FFF2-40B4-BE49-F238E27FC236}">
                      <a16:creationId xmlns:a16="http://schemas.microsoft.com/office/drawing/2014/main" id="{48A0C7D3-2C94-4BB9-83A4-6DAA059AD6C7}"/>
                    </a:ext>
                  </a:extLst>
                </p14:cNvPr>
                <p14:cNvContentPartPr/>
                <p14:nvPr/>
              </p14:nvContentPartPr>
              <p14:xfrm>
                <a:off x="4612600" y="6092333"/>
                <a:ext cx="94320" cy="67680"/>
              </p14:xfrm>
            </p:contentPart>
          </mc:Choice>
          <mc:Fallback>
            <p:pic>
              <p:nvPicPr>
                <p:cNvPr id="796" name="Freihand 795">
                  <a:extLst>
                    <a:ext uri="{FF2B5EF4-FFF2-40B4-BE49-F238E27FC236}">
                      <a16:creationId xmlns:a16="http://schemas.microsoft.com/office/drawing/2014/main" id="{48A0C7D3-2C94-4BB9-83A4-6DAA059AD6C7}"/>
                    </a:ext>
                  </a:extLst>
                </p:cNvPr>
                <p:cNvPicPr/>
                <p:nvPr/>
              </p:nvPicPr>
              <p:blipFill>
                <a:blip r:embed="rId1216"/>
                <a:stretch>
                  <a:fillRect/>
                </a:stretch>
              </p:blipFill>
              <p:spPr>
                <a:xfrm>
                  <a:off x="4608280" y="6088013"/>
                  <a:ext cx="1029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217">
              <p14:nvContentPartPr>
                <p14:cNvPr id="797" name="Freihand 796">
                  <a:extLst>
                    <a:ext uri="{FF2B5EF4-FFF2-40B4-BE49-F238E27FC236}">
                      <a16:creationId xmlns:a16="http://schemas.microsoft.com/office/drawing/2014/main" id="{3BB6A50F-748D-43A9-8219-947DC3217C3C}"/>
                    </a:ext>
                  </a:extLst>
                </p14:cNvPr>
                <p14:cNvContentPartPr/>
                <p14:nvPr/>
              </p14:nvContentPartPr>
              <p14:xfrm>
                <a:off x="4571560" y="6023933"/>
                <a:ext cx="201960" cy="8640"/>
              </p14:xfrm>
            </p:contentPart>
          </mc:Choice>
          <mc:Fallback>
            <p:pic>
              <p:nvPicPr>
                <p:cNvPr id="797" name="Freihand 796">
                  <a:extLst>
                    <a:ext uri="{FF2B5EF4-FFF2-40B4-BE49-F238E27FC236}">
                      <a16:creationId xmlns:a16="http://schemas.microsoft.com/office/drawing/2014/main" id="{3BB6A50F-748D-43A9-8219-947DC3217C3C}"/>
                    </a:ext>
                  </a:extLst>
                </p:cNvPr>
                <p:cNvPicPr/>
                <p:nvPr/>
              </p:nvPicPr>
              <p:blipFill>
                <a:blip r:embed="rId1218"/>
                <a:stretch>
                  <a:fillRect/>
                </a:stretch>
              </p:blipFill>
              <p:spPr>
                <a:xfrm>
                  <a:off x="4567240" y="6019613"/>
                  <a:ext cx="2106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219">
              <p14:nvContentPartPr>
                <p14:cNvPr id="799" name="Freihand 798">
                  <a:extLst>
                    <a:ext uri="{FF2B5EF4-FFF2-40B4-BE49-F238E27FC236}">
                      <a16:creationId xmlns:a16="http://schemas.microsoft.com/office/drawing/2014/main" id="{656BA4D0-3C4B-4C52-8533-9EEC34FF0E78}"/>
                    </a:ext>
                  </a:extLst>
                </p14:cNvPr>
                <p14:cNvContentPartPr/>
                <p14:nvPr/>
              </p14:nvContentPartPr>
              <p14:xfrm>
                <a:off x="4753000" y="5997653"/>
                <a:ext cx="70920" cy="203400"/>
              </p14:xfrm>
            </p:contentPart>
          </mc:Choice>
          <mc:Fallback>
            <p:pic>
              <p:nvPicPr>
                <p:cNvPr id="799" name="Freihand 798">
                  <a:extLst>
                    <a:ext uri="{FF2B5EF4-FFF2-40B4-BE49-F238E27FC236}">
                      <a16:creationId xmlns:a16="http://schemas.microsoft.com/office/drawing/2014/main" id="{656BA4D0-3C4B-4C52-8533-9EEC34FF0E78}"/>
                    </a:ext>
                  </a:extLst>
                </p:cNvPr>
                <p:cNvPicPr/>
                <p:nvPr/>
              </p:nvPicPr>
              <p:blipFill>
                <a:blip r:embed="rId1220"/>
                <a:stretch>
                  <a:fillRect/>
                </a:stretch>
              </p:blipFill>
              <p:spPr>
                <a:xfrm>
                  <a:off x="4748680" y="5993333"/>
                  <a:ext cx="795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221">
              <p14:nvContentPartPr>
                <p14:cNvPr id="800" name="Freihand 799">
                  <a:extLst>
                    <a:ext uri="{FF2B5EF4-FFF2-40B4-BE49-F238E27FC236}">
                      <a16:creationId xmlns:a16="http://schemas.microsoft.com/office/drawing/2014/main" id="{0DE28A09-160D-4892-83D2-F7DDE251C563}"/>
                    </a:ext>
                  </a:extLst>
                </p14:cNvPr>
                <p14:cNvContentPartPr/>
                <p14:nvPr/>
              </p14:nvContentPartPr>
              <p14:xfrm>
                <a:off x="4073320" y="6041933"/>
                <a:ext cx="68760" cy="208800"/>
              </p14:xfrm>
            </p:contentPart>
          </mc:Choice>
          <mc:Fallback>
            <p:pic>
              <p:nvPicPr>
                <p:cNvPr id="800" name="Freihand 799">
                  <a:extLst>
                    <a:ext uri="{FF2B5EF4-FFF2-40B4-BE49-F238E27FC236}">
                      <a16:creationId xmlns:a16="http://schemas.microsoft.com/office/drawing/2014/main" id="{0DE28A09-160D-4892-83D2-F7DDE251C563}"/>
                    </a:ext>
                  </a:extLst>
                </p:cNvPr>
                <p:cNvPicPr/>
                <p:nvPr/>
              </p:nvPicPr>
              <p:blipFill>
                <a:blip r:embed="rId1222"/>
                <a:stretch>
                  <a:fillRect/>
                </a:stretch>
              </p:blipFill>
              <p:spPr>
                <a:xfrm>
                  <a:off x="4069000" y="6037613"/>
                  <a:ext cx="7740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223">
              <p14:nvContentPartPr>
                <p14:cNvPr id="801" name="Freihand 800">
                  <a:extLst>
                    <a:ext uri="{FF2B5EF4-FFF2-40B4-BE49-F238E27FC236}">
                      <a16:creationId xmlns:a16="http://schemas.microsoft.com/office/drawing/2014/main" id="{D446D3EB-4083-4606-A6D4-E90573125216}"/>
                    </a:ext>
                  </a:extLst>
                </p14:cNvPr>
                <p14:cNvContentPartPr/>
                <p14:nvPr/>
              </p14:nvContentPartPr>
              <p14:xfrm>
                <a:off x="4843000" y="5911613"/>
                <a:ext cx="103680" cy="84600"/>
              </p14:xfrm>
            </p:contentPart>
          </mc:Choice>
          <mc:Fallback>
            <p:pic>
              <p:nvPicPr>
                <p:cNvPr id="801" name="Freihand 800">
                  <a:extLst>
                    <a:ext uri="{FF2B5EF4-FFF2-40B4-BE49-F238E27FC236}">
                      <a16:creationId xmlns:a16="http://schemas.microsoft.com/office/drawing/2014/main" id="{D446D3EB-4083-4606-A6D4-E90573125216}"/>
                    </a:ext>
                  </a:extLst>
                </p:cNvPr>
                <p:cNvPicPr/>
                <p:nvPr/>
              </p:nvPicPr>
              <p:blipFill>
                <a:blip r:embed="rId1224"/>
                <a:stretch>
                  <a:fillRect/>
                </a:stretch>
              </p:blipFill>
              <p:spPr>
                <a:xfrm>
                  <a:off x="4838680" y="5907293"/>
                  <a:ext cx="1123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225">
              <p14:nvContentPartPr>
                <p14:cNvPr id="802" name="Freihand 801">
                  <a:extLst>
                    <a:ext uri="{FF2B5EF4-FFF2-40B4-BE49-F238E27FC236}">
                      <a16:creationId xmlns:a16="http://schemas.microsoft.com/office/drawing/2014/main" id="{E24F59DB-289D-46A6-8885-CCA554EAD800}"/>
                    </a:ext>
                  </a:extLst>
                </p14:cNvPr>
                <p14:cNvContentPartPr/>
                <p14:nvPr/>
              </p14:nvContentPartPr>
              <p14:xfrm>
                <a:off x="3769840" y="6342533"/>
                <a:ext cx="14040" cy="88920"/>
              </p14:xfrm>
            </p:contentPart>
          </mc:Choice>
          <mc:Fallback>
            <p:pic>
              <p:nvPicPr>
                <p:cNvPr id="802" name="Freihand 801">
                  <a:extLst>
                    <a:ext uri="{FF2B5EF4-FFF2-40B4-BE49-F238E27FC236}">
                      <a16:creationId xmlns:a16="http://schemas.microsoft.com/office/drawing/2014/main" id="{E24F59DB-289D-46A6-8885-CCA554EAD800}"/>
                    </a:ext>
                  </a:extLst>
                </p:cNvPr>
                <p:cNvPicPr/>
                <p:nvPr/>
              </p:nvPicPr>
              <p:blipFill>
                <a:blip r:embed="rId1226"/>
                <a:stretch>
                  <a:fillRect/>
                </a:stretch>
              </p:blipFill>
              <p:spPr>
                <a:xfrm>
                  <a:off x="3765520" y="6338213"/>
                  <a:ext cx="226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227">
              <p14:nvContentPartPr>
                <p14:cNvPr id="803" name="Freihand 802">
                  <a:extLst>
                    <a:ext uri="{FF2B5EF4-FFF2-40B4-BE49-F238E27FC236}">
                      <a16:creationId xmlns:a16="http://schemas.microsoft.com/office/drawing/2014/main" id="{6B9033D6-65EA-4A1F-9CCF-64156C913545}"/>
                    </a:ext>
                  </a:extLst>
                </p14:cNvPr>
                <p14:cNvContentPartPr/>
                <p14:nvPr/>
              </p14:nvContentPartPr>
              <p14:xfrm>
                <a:off x="3753280" y="6303293"/>
                <a:ext cx="11520" cy="13680"/>
              </p14:xfrm>
            </p:contentPart>
          </mc:Choice>
          <mc:Fallback>
            <p:pic>
              <p:nvPicPr>
                <p:cNvPr id="803" name="Freihand 802">
                  <a:extLst>
                    <a:ext uri="{FF2B5EF4-FFF2-40B4-BE49-F238E27FC236}">
                      <a16:creationId xmlns:a16="http://schemas.microsoft.com/office/drawing/2014/main" id="{6B9033D6-65EA-4A1F-9CCF-64156C913545}"/>
                    </a:ext>
                  </a:extLst>
                </p:cNvPr>
                <p:cNvPicPr/>
                <p:nvPr/>
              </p:nvPicPr>
              <p:blipFill>
                <a:blip r:embed="rId1228"/>
                <a:stretch>
                  <a:fillRect/>
                </a:stretch>
              </p:blipFill>
              <p:spPr>
                <a:xfrm>
                  <a:off x="3748960" y="6298973"/>
                  <a:ext cx="201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229">
              <p14:nvContentPartPr>
                <p14:cNvPr id="806" name="Freihand 805">
                  <a:extLst>
                    <a:ext uri="{FF2B5EF4-FFF2-40B4-BE49-F238E27FC236}">
                      <a16:creationId xmlns:a16="http://schemas.microsoft.com/office/drawing/2014/main" id="{309EF3F8-7A7A-4E81-B851-8A0ECAC65C80}"/>
                    </a:ext>
                  </a:extLst>
                </p14:cNvPr>
                <p14:cNvContentPartPr/>
                <p14:nvPr/>
              </p14:nvContentPartPr>
              <p14:xfrm>
                <a:off x="3852280" y="6359813"/>
                <a:ext cx="78480" cy="28800"/>
              </p14:xfrm>
            </p:contentPart>
          </mc:Choice>
          <mc:Fallback>
            <p:pic>
              <p:nvPicPr>
                <p:cNvPr id="806" name="Freihand 805">
                  <a:extLst>
                    <a:ext uri="{FF2B5EF4-FFF2-40B4-BE49-F238E27FC236}">
                      <a16:creationId xmlns:a16="http://schemas.microsoft.com/office/drawing/2014/main" id="{309EF3F8-7A7A-4E81-B851-8A0ECAC65C80}"/>
                    </a:ext>
                  </a:extLst>
                </p:cNvPr>
                <p:cNvPicPr/>
                <p:nvPr/>
              </p:nvPicPr>
              <p:blipFill>
                <a:blip r:embed="rId1230"/>
                <a:stretch>
                  <a:fillRect/>
                </a:stretch>
              </p:blipFill>
              <p:spPr>
                <a:xfrm>
                  <a:off x="3847960" y="6355493"/>
                  <a:ext cx="871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231">
              <p14:nvContentPartPr>
                <p14:cNvPr id="807" name="Freihand 806">
                  <a:extLst>
                    <a:ext uri="{FF2B5EF4-FFF2-40B4-BE49-F238E27FC236}">
                      <a16:creationId xmlns:a16="http://schemas.microsoft.com/office/drawing/2014/main" id="{7E492858-0BFF-4F16-B330-0F23A1FD5557}"/>
                    </a:ext>
                  </a:extLst>
                </p14:cNvPr>
                <p14:cNvContentPartPr/>
                <p14:nvPr/>
              </p14:nvContentPartPr>
              <p14:xfrm>
                <a:off x="3849040" y="6406613"/>
                <a:ext cx="93240" cy="13680"/>
              </p14:xfrm>
            </p:contentPart>
          </mc:Choice>
          <mc:Fallback>
            <p:pic>
              <p:nvPicPr>
                <p:cNvPr id="807" name="Freihand 806">
                  <a:extLst>
                    <a:ext uri="{FF2B5EF4-FFF2-40B4-BE49-F238E27FC236}">
                      <a16:creationId xmlns:a16="http://schemas.microsoft.com/office/drawing/2014/main" id="{7E492858-0BFF-4F16-B330-0F23A1FD5557}"/>
                    </a:ext>
                  </a:extLst>
                </p:cNvPr>
                <p:cNvPicPr/>
                <p:nvPr/>
              </p:nvPicPr>
              <p:blipFill>
                <a:blip r:embed="rId1232"/>
                <a:stretch>
                  <a:fillRect/>
                </a:stretch>
              </p:blipFill>
              <p:spPr>
                <a:xfrm>
                  <a:off x="3844720" y="6402293"/>
                  <a:ext cx="1018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233">
              <p14:nvContentPartPr>
                <p14:cNvPr id="809" name="Freihand 808">
                  <a:extLst>
                    <a:ext uri="{FF2B5EF4-FFF2-40B4-BE49-F238E27FC236}">
                      <a16:creationId xmlns:a16="http://schemas.microsoft.com/office/drawing/2014/main" id="{D8E98E18-3265-4854-A22C-E65D9BA630FD}"/>
                    </a:ext>
                  </a:extLst>
                </p14:cNvPr>
                <p14:cNvContentPartPr/>
                <p14:nvPr/>
              </p14:nvContentPartPr>
              <p14:xfrm>
                <a:off x="3971440" y="6354773"/>
                <a:ext cx="73080" cy="78480"/>
              </p14:xfrm>
            </p:contentPart>
          </mc:Choice>
          <mc:Fallback>
            <p:pic>
              <p:nvPicPr>
                <p:cNvPr id="809" name="Freihand 808">
                  <a:extLst>
                    <a:ext uri="{FF2B5EF4-FFF2-40B4-BE49-F238E27FC236}">
                      <a16:creationId xmlns:a16="http://schemas.microsoft.com/office/drawing/2014/main" id="{D8E98E18-3265-4854-A22C-E65D9BA630FD}"/>
                    </a:ext>
                  </a:extLst>
                </p:cNvPr>
                <p:cNvPicPr/>
                <p:nvPr/>
              </p:nvPicPr>
              <p:blipFill>
                <a:blip r:embed="rId1234"/>
                <a:stretch>
                  <a:fillRect/>
                </a:stretch>
              </p:blipFill>
              <p:spPr>
                <a:xfrm>
                  <a:off x="3967120" y="6350453"/>
                  <a:ext cx="817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235">
              <p14:nvContentPartPr>
                <p14:cNvPr id="811" name="Freihand 810">
                  <a:extLst>
                    <a:ext uri="{FF2B5EF4-FFF2-40B4-BE49-F238E27FC236}">
                      <a16:creationId xmlns:a16="http://schemas.microsoft.com/office/drawing/2014/main" id="{E9128869-FA93-432F-B463-795CE7EE6733}"/>
                    </a:ext>
                  </a:extLst>
                </p14:cNvPr>
                <p14:cNvContentPartPr/>
                <p14:nvPr/>
              </p14:nvContentPartPr>
              <p14:xfrm>
                <a:off x="3920320" y="5937173"/>
                <a:ext cx="97560" cy="78120"/>
              </p14:xfrm>
            </p:contentPart>
          </mc:Choice>
          <mc:Fallback>
            <p:pic>
              <p:nvPicPr>
                <p:cNvPr id="811" name="Freihand 810">
                  <a:extLst>
                    <a:ext uri="{FF2B5EF4-FFF2-40B4-BE49-F238E27FC236}">
                      <a16:creationId xmlns:a16="http://schemas.microsoft.com/office/drawing/2014/main" id="{E9128869-FA93-432F-B463-795CE7EE6733}"/>
                    </a:ext>
                  </a:extLst>
                </p:cNvPr>
                <p:cNvPicPr/>
                <p:nvPr/>
              </p:nvPicPr>
              <p:blipFill>
                <a:blip r:embed="rId1236"/>
                <a:stretch>
                  <a:fillRect/>
                </a:stretch>
              </p:blipFill>
              <p:spPr>
                <a:xfrm>
                  <a:off x="3916000" y="5932853"/>
                  <a:ext cx="1062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237">
              <p14:nvContentPartPr>
                <p14:cNvPr id="812" name="Freihand 811">
                  <a:extLst>
                    <a:ext uri="{FF2B5EF4-FFF2-40B4-BE49-F238E27FC236}">
                      <a16:creationId xmlns:a16="http://schemas.microsoft.com/office/drawing/2014/main" id="{76B40D27-C901-4707-B973-6DC821D80BB6}"/>
                    </a:ext>
                  </a:extLst>
                </p14:cNvPr>
                <p14:cNvContentPartPr/>
                <p14:nvPr/>
              </p14:nvContentPartPr>
              <p14:xfrm>
                <a:off x="4987000" y="6027173"/>
                <a:ext cx="152280" cy="108720"/>
              </p14:xfrm>
            </p:contentPart>
          </mc:Choice>
          <mc:Fallback>
            <p:pic>
              <p:nvPicPr>
                <p:cNvPr id="812" name="Freihand 811">
                  <a:extLst>
                    <a:ext uri="{FF2B5EF4-FFF2-40B4-BE49-F238E27FC236}">
                      <a16:creationId xmlns:a16="http://schemas.microsoft.com/office/drawing/2014/main" id="{76B40D27-C901-4707-B973-6DC821D80BB6}"/>
                    </a:ext>
                  </a:extLst>
                </p:cNvPr>
                <p:cNvPicPr/>
                <p:nvPr/>
              </p:nvPicPr>
              <p:blipFill>
                <a:blip r:embed="rId1238"/>
                <a:stretch>
                  <a:fillRect/>
                </a:stretch>
              </p:blipFill>
              <p:spPr>
                <a:xfrm>
                  <a:off x="4982680" y="6022853"/>
                  <a:ext cx="1609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239">
              <p14:nvContentPartPr>
                <p14:cNvPr id="813" name="Freihand 812">
                  <a:extLst>
                    <a:ext uri="{FF2B5EF4-FFF2-40B4-BE49-F238E27FC236}">
                      <a16:creationId xmlns:a16="http://schemas.microsoft.com/office/drawing/2014/main" id="{BF05CC8B-C23B-4486-9A2D-0B6EDA01C8FE}"/>
                    </a:ext>
                  </a:extLst>
                </p14:cNvPr>
                <p14:cNvContentPartPr/>
                <p14:nvPr/>
              </p14:nvContentPartPr>
              <p14:xfrm>
                <a:off x="4983760" y="6173693"/>
                <a:ext cx="157680" cy="10080"/>
              </p14:xfrm>
            </p:contentPart>
          </mc:Choice>
          <mc:Fallback>
            <p:pic>
              <p:nvPicPr>
                <p:cNvPr id="813" name="Freihand 812">
                  <a:extLst>
                    <a:ext uri="{FF2B5EF4-FFF2-40B4-BE49-F238E27FC236}">
                      <a16:creationId xmlns:a16="http://schemas.microsoft.com/office/drawing/2014/main" id="{BF05CC8B-C23B-4486-9A2D-0B6EDA01C8FE}"/>
                    </a:ext>
                  </a:extLst>
                </p:cNvPr>
                <p:cNvPicPr/>
                <p:nvPr/>
              </p:nvPicPr>
              <p:blipFill>
                <a:blip r:embed="rId1240"/>
                <a:stretch>
                  <a:fillRect/>
                </a:stretch>
              </p:blipFill>
              <p:spPr>
                <a:xfrm>
                  <a:off x="4979440" y="6169373"/>
                  <a:ext cx="1663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241">
              <p14:nvContentPartPr>
                <p14:cNvPr id="815" name="Freihand 814">
                  <a:extLst>
                    <a:ext uri="{FF2B5EF4-FFF2-40B4-BE49-F238E27FC236}">
                      <a16:creationId xmlns:a16="http://schemas.microsoft.com/office/drawing/2014/main" id="{3F9D7CF0-9A5F-45E7-AE90-D5E1EEFA42A2}"/>
                    </a:ext>
                  </a:extLst>
                </p14:cNvPr>
                <p14:cNvContentPartPr/>
                <p14:nvPr/>
              </p14:nvContentPartPr>
              <p14:xfrm>
                <a:off x="5245840" y="6000893"/>
                <a:ext cx="180360" cy="19080"/>
              </p14:xfrm>
            </p:contentPart>
          </mc:Choice>
          <mc:Fallback>
            <p:pic>
              <p:nvPicPr>
                <p:cNvPr id="815" name="Freihand 814">
                  <a:extLst>
                    <a:ext uri="{FF2B5EF4-FFF2-40B4-BE49-F238E27FC236}">
                      <a16:creationId xmlns:a16="http://schemas.microsoft.com/office/drawing/2014/main" id="{3F9D7CF0-9A5F-45E7-AE90-D5E1EEFA42A2}"/>
                    </a:ext>
                  </a:extLst>
                </p:cNvPr>
                <p:cNvPicPr/>
                <p:nvPr/>
              </p:nvPicPr>
              <p:blipFill>
                <a:blip r:embed="rId1242"/>
                <a:stretch>
                  <a:fillRect/>
                </a:stretch>
              </p:blipFill>
              <p:spPr>
                <a:xfrm>
                  <a:off x="5241520" y="5996573"/>
                  <a:ext cx="1890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243">
              <p14:nvContentPartPr>
                <p14:cNvPr id="816" name="Freihand 815">
                  <a:extLst>
                    <a:ext uri="{FF2B5EF4-FFF2-40B4-BE49-F238E27FC236}">
                      <a16:creationId xmlns:a16="http://schemas.microsoft.com/office/drawing/2014/main" id="{92E2B8AF-0186-452C-920F-CA0A34EBA4B6}"/>
                    </a:ext>
                  </a:extLst>
                </p14:cNvPr>
                <p14:cNvContentPartPr/>
                <p14:nvPr/>
              </p14:nvContentPartPr>
              <p14:xfrm>
                <a:off x="5247640" y="6021413"/>
                <a:ext cx="200880" cy="148320"/>
              </p14:xfrm>
            </p:contentPart>
          </mc:Choice>
          <mc:Fallback>
            <p:pic>
              <p:nvPicPr>
                <p:cNvPr id="816" name="Freihand 815">
                  <a:extLst>
                    <a:ext uri="{FF2B5EF4-FFF2-40B4-BE49-F238E27FC236}">
                      <a16:creationId xmlns:a16="http://schemas.microsoft.com/office/drawing/2014/main" id="{92E2B8AF-0186-452C-920F-CA0A34EBA4B6}"/>
                    </a:ext>
                  </a:extLst>
                </p:cNvPr>
                <p:cNvPicPr/>
                <p:nvPr/>
              </p:nvPicPr>
              <p:blipFill>
                <a:blip r:embed="rId1244"/>
                <a:stretch>
                  <a:fillRect/>
                </a:stretch>
              </p:blipFill>
              <p:spPr>
                <a:xfrm>
                  <a:off x="5243320" y="6017093"/>
                  <a:ext cx="2095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245">
              <p14:nvContentPartPr>
                <p14:cNvPr id="818" name="Freihand 817">
                  <a:extLst>
                    <a:ext uri="{FF2B5EF4-FFF2-40B4-BE49-F238E27FC236}">
                      <a16:creationId xmlns:a16="http://schemas.microsoft.com/office/drawing/2014/main" id="{C82CC48D-403A-414F-9812-22DA19C7FAA2}"/>
                    </a:ext>
                  </a:extLst>
                </p14:cNvPr>
                <p14:cNvContentPartPr/>
                <p14:nvPr/>
              </p14:nvContentPartPr>
              <p14:xfrm>
                <a:off x="5198320" y="6309413"/>
                <a:ext cx="12600" cy="44640"/>
              </p14:xfrm>
            </p:contentPart>
          </mc:Choice>
          <mc:Fallback>
            <p:pic>
              <p:nvPicPr>
                <p:cNvPr id="818" name="Freihand 817">
                  <a:extLst>
                    <a:ext uri="{FF2B5EF4-FFF2-40B4-BE49-F238E27FC236}">
                      <a16:creationId xmlns:a16="http://schemas.microsoft.com/office/drawing/2014/main" id="{C82CC48D-403A-414F-9812-22DA19C7FAA2}"/>
                    </a:ext>
                  </a:extLst>
                </p:cNvPr>
                <p:cNvPicPr/>
                <p:nvPr/>
              </p:nvPicPr>
              <p:blipFill>
                <a:blip r:embed="rId1246"/>
                <a:stretch>
                  <a:fillRect/>
                </a:stretch>
              </p:blipFill>
              <p:spPr>
                <a:xfrm>
                  <a:off x="5194000" y="6305093"/>
                  <a:ext cx="212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247">
              <p14:nvContentPartPr>
                <p14:cNvPr id="819" name="Freihand 818">
                  <a:extLst>
                    <a:ext uri="{FF2B5EF4-FFF2-40B4-BE49-F238E27FC236}">
                      <a16:creationId xmlns:a16="http://schemas.microsoft.com/office/drawing/2014/main" id="{960241C8-5025-4858-9AFB-0787E4480037}"/>
                    </a:ext>
                  </a:extLst>
                </p14:cNvPr>
                <p14:cNvContentPartPr/>
                <p14:nvPr/>
              </p14:nvContentPartPr>
              <p14:xfrm>
                <a:off x="5203000" y="6254693"/>
                <a:ext cx="5040" cy="5760"/>
              </p14:xfrm>
            </p:contentPart>
          </mc:Choice>
          <mc:Fallback>
            <p:pic>
              <p:nvPicPr>
                <p:cNvPr id="819" name="Freihand 818">
                  <a:extLst>
                    <a:ext uri="{FF2B5EF4-FFF2-40B4-BE49-F238E27FC236}">
                      <a16:creationId xmlns:a16="http://schemas.microsoft.com/office/drawing/2014/main" id="{960241C8-5025-4858-9AFB-0787E4480037}"/>
                    </a:ext>
                  </a:extLst>
                </p:cNvPr>
                <p:cNvPicPr/>
                <p:nvPr/>
              </p:nvPicPr>
              <p:blipFill>
                <a:blip r:embed="rId1002"/>
                <a:stretch>
                  <a:fillRect/>
                </a:stretch>
              </p:blipFill>
              <p:spPr>
                <a:xfrm>
                  <a:off x="5198680" y="6250373"/>
                  <a:ext cx="136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248">
              <p14:nvContentPartPr>
                <p14:cNvPr id="820" name="Freihand 819">
                  <a:extLst>
                    <a:ext uri="{FF2B5EF4-FFF2-40B4-BE49-F238E27FC236}">
                      <a16:creationId xmlns:a16="http://schemas.microsoft.com/office/drawing/2014/main" id="{D1291A27-C470-468C-B091-71A89B5E4309}"/>
                    </a:ext>
                  </a:extLst>
                </p14:cNvPr>
                <p14:cNvContentPartPr/>
                <p14:nvPr/>
              </p14:nvContentPartPr>
              <p14:xfrm>
                <a:off x="5297320" y="6294293"/>
                <a:ext cx="70560" cy="720"/>
              </p14:xfrm>
            </p:contentPart>
          </mc:Choice>
          <mc:Fallback>
            <p:pic>
              <p:nvPicPr>
                <p:cNvPr id="820" name="Freihand 819">
                  <a:extLst>
                    <a:ext uri="{FF2B5EF4-FFF2-40B4-BE49-F238E27FC236}">
                      <a16:creationId xmlns:a16="http://schemas.microsoft.com/office/drawing/2014/main" id="{D1291A27-C470-468C-B091-71A89B5E4309}"/>
                    </a:ext>
                  </a:extLst>
                </p:cNvPr>
                <p:cNvPicPr/>
                <p:nvPr/>
              </p:nvPicPr>
              <p:blipFill>
                <a:blip r:embed="rId1249"/>
                <a:stretch>
                  <a:fillRect/>
                </a:stretch>
              </p:blipFill>
              <p:spPr>
                <a:xfrm>
                  <a:off x="5293000" y="6289973"/>
                  <a:ext cx="7920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1250">
              <p14:nvContentPartPr>
                <p14:cNvPr id="821" name="Freihand 820">
                  <a:extLst>
                    <a:ext uri="{FF2B5EF4-FFF2-40B4-BE49-F238E27FC236}">
                      <a16:creationId xmlns:a16="http://schemas.microsoft.com/office/drawing/2014/main" id="{A5CDD14A-1739-456E-9F58-7AAE5DAC4EC8}"/>
                    </a:ext>
                  </a:extLst>
                </p14:cNvPr>
                <p14:cNvContentPartPr/>
                <p14:nvPr/>
              </p14:nvContentPartPr>
              <p14:xfrm>
                <a:off x="5293000" y="6329213"/>
                <a:ext cx="90720" cy="4680"/>
              </p14:xfrm>
            </p:contentPart>
          </mc:Choice>
          <mc:Fallback>
            <p:pic>
              <p:nvPicPr>
                <p:cNvPr id="821" name="Freihand 820">
                  <a:extLst>
                    <a:ext uri="{FF2B5EF4-FFF2-40B4-BE49-F238E27FC236}">
                      <a16:creationId xmlns:a16="http://schemas.microsoft.com/office/drawing/2014/main" id="{A5CDD14A-1739-456E-9F58-7AAE5DAC4EC8}"/>
                    </a:ext>
                  </a:extLst>
                </p:cNvPr>
                <p:cNvPicPr/>
                <p:nvPr/>
              </p:nvPicPr>
              <p:blipFill>
                <a:blip r:embed="rId1251"/>
                <a:stretch>
                  <a:fillRect/>
                </a:stretch>
              </p:blipFill>
              <p:spPr>
                <a:xfrm>
                  <a:off x="5288680" y="6324893"/>
                  <a:ext cx="993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252">
              <p14:nvContentPartPr>
                <p14:cNvPr id="823" name="Freihand 822">
                  <a:extLst>
                    <a:ext uri="{FF2B5EF4-FFF2-40B4-BE49-F238E27FC236}">
                      <a16:creationId xmlns:a16="http://schemas.microsoft.com/office/drawing/2014/main" id="{85AD3946-7127-4837-B540-32DD61AEB07C}"/>
                    </a:ext>
                  </a:extLst>
                </p14:cNvPr>
                <p14:cNvContentPartPr/>
                <p14:nvPr/>
              </p14:nvContentPartPr>
              <p14:xfrm>
                <a:off x="5432320" y="6280973"/>
                <a:ext cx="75240" cy="68760"/>
              </p14:xfrm>
            </p:contentPart>
          </mc:Choice>
          <mc:Fallback>
            <p:pic>
              <p:nvPicPr>
                <p:cNvPr id="823" name="Freihand 822">
                  <a:extLst>
                    <a:ext uri="{FF2B5EF4-FFF2-40B4-BE49-F238E27FC236}">
                      <a16:creationId xmlns:a16="http://schemas.microsoft.com/office/drawing/2014/main" id="{85AD3946-7127-4837-B540-32DD61AEB07C}"/>
                    </a:ext>
                  </a:extLst>
                </p:cNvPr>
                <p:cNvPicPr/>
                <p:nvPr/>
              </p:nvPicPr>
              <p:blipFill>
                <a:blip r:embed="rId1253"/>
                <a:stretch>
                  <a:fillRect/>
                </a:stretch>
              </p:blipFill>
              <p:spPr>
                <a:xfrm>
                  <a:off x="5428000" y="6276653"/>
                  <a:ext cx="838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254">
              <p14:nvContentPartPr>
                <p14:cNvPr id="825" name="Freihand 824">
                  <a:extLst>
                    <a:ext uri="{FF2B5EF4-FFF2-40B4-BE49-F238E27FC236}">
                      <a16:creationId xmlns:a16="http://schemas.microsoft.com/office/drawing/2014/main" id="{1573B8E8-D9FF-48CC-B8E3-C636702BFB7F}"/>
                    </a:ext>
                  </a:extLst>
                </p14:cNvPr>
                <p14:cNvContentPartPr/>
                <p14:nvPr/>
              </p14:nvContentPartPr>
              <p14:xfrm>
                <a:off x="5326120" y="5874533"/>
                <a:ext cx="95040" cy="66240"/>
              </p14:xfrm>
            </p:contentPart>
          </mc:Choice>
          <mc:Fallback>
            <p:pic>
              <p:nvPicPr>
                <p:cNvPr id="825" name="Freihand 824">
                  <a:extLst>
                    <a:ext uri="{FF2B5EF4-FFF2-40B4-BE49-F238E27FC236}">
                      <a16:creationId xmlns:a16="http://schemas.microsoft.com/office/drawing/2014/main" id="{1573B8E8-D9FF-48CC-B8E3-C636702BFB7F}"/>
                    </a:ext>
                  </a:extLst>
                </p:cNvPr>
                <p:cNvPicPr/>
                <p:nvPr/>
              </p:nvPicPr>
              <p:blipFill>
                <a:blip r:embed="rId1255"/>
                <a:stretch>
                  <a:fillRect/>
                </a:stretch>
              </p:blipFill>
              <p:spPr>
                <a:xfrm>
                  <a:off x="5321800" y="5870213"/>
                  <a:ext cx="1036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256">
              <p14:nvContentPartPr>
                <p14:cNvPr id="826" name="Freihand 825">
                  <a:extLst>
                    <a:ext uri="{FF2B5EF4-FFF2-40B4-BE49-F238E27FC236}">
                      <a16:creationId xmlns:a16="http://schemas.microsoft.com/office/drawing/2014/main" id="{BD08CC83-3F35-4611-8586-6978876404F2}"/>
                    </a:ext>
                  </a:extLst>
                </p14:cNvPr>
                <p14:cNvContentPartPr/>
                <p14:nvPr/>
              </p14:nvContentPartPr>
              <p14:xfrm>
                <a:off x="5579560" y="5963813"/>
                <a:ext cx="81720" cy="177840"/>
              </p14:xfrm>
            </p:contentPart>
          </mc:Choice>
          <mc:Fallback>
            <p:pic>
              <p:nvPicPr>
                <p:cNvPr id="826" name="Freihand 825">
                  <a:extLst>
                    <a:ext uri="{FF2B5EF4-FFF2-40B4-BE49-F238E27FC236}">
                      <a16:creationId xmlns:a16="http://schemas.microsoft.com/office/drawing/2014/main" id="{BD08CC83-3F35-4611-8586-6978876404F2}"/>
                    </a:ext>
                  </a:extLst>
                </p:cNvPr>
                <p:cNvPicPr/>
                <p:nvPr/>
              </p:nvPicPr>
              <p:blipFill>
                <a:blip r:embed="rId1257"/>
                <a:stretch>
                  <a:fillRect/>
                </a:stretch>
              </p:blipFill>
              <p:spPr>
                <a:xfrm>
                  <a:off x="5575240" y="5959493"/>
                  <a:ext cx="903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258">
              <p14:nvContentPartPr>
                <p14:cNvPr id="828" name="Freihand 827">
                  <a:extLst>
                    <a:ext uri="{FF2B5EF4-FFF2-40B4-BE49-F238E27FC236}">
                      <a16:creationId xmlns:a16="http://schemas.microsoft.com/office/drawing/2014/main" id="{E3AF9EE8-A284-4025-A89F-BB164AEDD71C}"/>
                    </a:ext>
                  </a:extLst>
                </p14:cNvPr>
                <p14:cNvContentPartPr/>
                <p14:nvPr/>
              </p14:nvContentPartPr>
              <p14:xfrm>
                <a:off x="5731840" y="5999093"/>
                <a:ext cx="85320" cy="103320"/>
              </p14:xfrm>
            </p:contentPart>
          </mc:Choice>
          <mc:Fallback>
            <p:pic>
              <p:nvPicPr>
                <p:cNvPr id="828" name="Freihand 827">
                  <a:extLst>
                    <a:ext uri="{FF2B5EF4-FFF2-40B4-BE49-F238E27FC236}">
                      <a16:creationId xmlns:a16="http://schemas.microsoft.com/office/drawing/2014/main" id="{E3AF9EE8-A284-4025-A89F-BB164AEDD71C}"/>
                    </a:ext>
                  </a:extLst>
                </p:cNvPr>
                <p:cNvPicPr/>
                <p:nvPr/>
              </p:nvPicPr>
              <p:blipFill>
                <a:blip r:embed="rId1259"/>
                <a:stretch>
                  <a:fillRect/>
                </a:stretch>
              </p:blipFill>
              <p:spPr>
                <a:xfrm>
                  <a:off x="5727520" y="5994773"/>
                  <a:ext cx="939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260">
              <p14:nvContentPartPr>
                <p14:cNvPr id="829" name="Freihand 828">
                  <a:extLst>
                    <a:ext uri="{FF2B5EF4-FFF2-40B4-BE49-F238E27FC236}">
                      <a16:creationId xmlns:a16="http://schemas.microsoft.com/office/drawing/2014/main" id="{D32A778C-4B7F-42B7-885A-623633928FDA}"/>
                    </a:ext>
                  </a:extLst>
                </p14:cNvPr>
                <p14:cNvContentPartPr/>
                <p14:nvPr/>
              </p14:nvContentPartPr>
              <p14:xfrm>
                <a:off x="5728960" y="6014933"/>
                <a:ext cx="109080" cy="56520"/>
              </p14:xfrm>
            </p:contentPart>
          </mc:Choice>
          <mc:Fallback>
            <p:pic>
              <p:nvPicPr>
                <p:cNvPr id="829" name="Freihand 828">
                  <a:extLst>
                    <a:ext uri="{FF2B5EF4-FFF2-40B4-BE49-F238E27FC236}">
                      <a16:creationId xmlns:a16="http://schemas.microsoft.com/office/drawing/2014/main" id="{D32A778C-4B7F-42B7-885A-623633928FDA}"/>
                    </a:ext>
                  </a:extLst>
                </p:cNvPr>
                <p:cNvPicPr/>
                <p:nvPr/>
              </p:nvPicPr>
              <p:blipFill>
                <a:blip r:embed="rId1261"/>
                <a:stretch>
                  <a:fillRect/>
                </a:stretch>
              </p:blipFill>
              <p:spPr>
                <a:xfrm>
                  <a:off x="5724640" y="6010613"/>
                  <a:ext cx="1177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262">
              <p14:nvContentPartPr>
                <p14:cNvPr id="830" name="Freihand 829">
                  <a:extLst>
                    <a:ext uri="{FF2B5EF4-FFF2-40B4-BE49-F238E27FC236}">
                      <a16:creationId xmlns:a16="http://schemas.microsoft.com/office/drawing/2014/main" id="{DEB64C3F-D1A5-4DA0-A672-15360C20F92E}"/>
                    </a:ext>
                  </a:extLst>
                </p14:cNvPr>
                <p14:cNvContentPartPr/>
                <p14:nvPr/>
              </p14:nvContentPartPr>
              <p14:xfrm>
                <a:off x="5918320" y="6040853"/>
                <a:ext cx="99720" cy="2880"/>
              </p14:xfrm>
            </p:contentPart>
          </mc:Choice>
          <mc:Fallback>
            <p:pic>
              <p:nvPicPr>
                <p:cNvPr id="830" name="Freihand 829">
                  <a:extLst>
                    <a:ext uri="{FF2B5EF4-FFF2-40B4-BE49-F238E27FC236}">
                      <a16:creationId xmlns:a16="http://schemas.microsoft.com/office/drawing/2014/main" id="{DEB64C3F-D1A5-4DA0-A672-15360C20F92E}"/>
                    </a:ext>
                  </a:extLst>
                </p:cNvPr>
                <p:cNvPicPr/>
                <p:nvPr/>
              </p:nvPicPr>
              <p:blipFill>
                <a:blip r:embed="rId1263"/>
                <a:stretch>
                  <a:fillRect/>
                </a:stretch>
              </p:blipFill>
              <p:spPr>
                <a:xfrm>
                  <a:off x="5914000" y="6036533"/>
                  <a:ext cx="1083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264">
              <p14:nvContentPartPr>
                <p14:cNvPr id="831" name="Freihand 830">
                  <a:extLst>
                    <a:ext uri="{FF2B5EF4-FFF2-40B4-BE49-F238E27FC236}">
                      <a16:creationId xmlns:a16="http://schemas.microsoft.com/office/drawing/2014/main" id="{D93B078F-52F8-4B0B-871B-8C5EEB3497CB}"/>
                    </a:ext>
                  </a:extLst>
                </p14:cNvPr>
                <p14:cNvContentPartPr/>
                <p14:nvPr/>
              </p14:nvContentPartPr>
              <p14:xfrm>
                <a:off x="6114520" y="5990813"/>
                <a:ext cx="182520" cy="86760"/>
              </p14:xfrm>
            </p:contentPart>
          </mc:Choice>
          <mc:Fallback>
            <p:pic>
              <p:nvPicPr>
                <p:cNvPr id="831" name="Freihand 830">
                  <a:extLst>
                    <a:ext uri="{FF2B5EF4-FFF2-40B4-BE49-F238E27FC236}">
                      <a16:creationId xmlns:a16="http://schemas.microsoft.com/office/drawing/2014/main" id="{D93B078F-52F8-4B0B-871B-8C5EEB3497CB}"/>
                    </a:ext>
                  </a:extLst>
                </p:cNvPr>
                <p:cNvPicPr/>
                <p:nvPr/>
              </p:nvPicPr>
              <p:blipFill>
                <a:blip r:embed="rId1265"/>
                <a:stretch>
                  <a:fillRect/>
                </a:stretch>
              </p:blipFill>
              <p:spPr>
                <a:xfrm>
                  <a:off x="6110200" y="5986493"/>
                  <a:ext cx="1911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266">
              <p14:nvContentPartPr>
                <p14:cNvPr id="833" name="Freihand 832">
                  <a:extLst>
                    <a:ext uri="{FF2B5EF4-FFF2-40B4-BE49-F238E27FC236}">
                      <a16:creationId xmlns:a16="http://schemas.microsoft.com/office/drawing/2014/main" id="{72AC92D2-EB59-4B4D-B396-B4B7A11F847F}"/>
                    </a:ext>
                  </a:extLst>
                </p14:cNvPr>
                <p14:cNvContentPartPr/>
                <p14:nvPr/>
              </p14:nvContentPartPr>
              <p14:xfrm>
                <a:off x="6322600" y="5947613"/>
                <a:ext cx="57240" cy="187200"/>
              </p14:xfrm>
            </p:contentPart>
          </mc:Choice>
          <mc:Fallback>
            <p:pic>
              <p:nvPicPr>
                <p:cNvPr id="833" name="Freihand 832">
                  <a:extLst>
                    <a:ext uri="{FF2B5EF4-FFF2-40B4-BE49-F238E27FC236}">
                      <a16:creationId xmlns:a16="http://schemas.microsoft.com/office/drawing/2014/main" id="{72AC92D2-EB59-4B4D-B396-B4B7A11F847F}"/>
                    </a:ext>
                  </a:extLst>
                </p:cNvPr>
                <p:cNvPicPr/>
                <p:nvPr/>
              </p:nvPicPr>
              <p:blipFill>
                <a:blip r:embed="rId1267"/>
                <a:stretch>
                  <a:fillRect/>
                </a:stretch>
              </p:blipFill>
              <p:spPr>
                <a:xfrm>
                  <a:off x="6318280" y="5943293"/>
                  <a:ext cx="658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268">
              <p14:nvContentPartPr>
                <p14:cNvPr id="834" name="Freihand 833">
                  <a:extLst>
                    <a:ext uri="{FF2B5EF4-FFF2-40B4-BE49-F238E27FC236}">
                      <a16:creationId xmlns:a16="http://schemas.microsoft.com/office/drawing/2014/main" id="{E18ED26F-A108-4B57-9E1F-07FF3B78B747}"/>
                    </a:ext>
                  </a:extLst>
                </p14:cNvPr>
                <p14:cNvContentPartPr/>
                <p14:nvPr/>
              </p14:nvContentPartPr>
              <p14:xfrm>
                <a:off x="6387040" y="5841773"/>
                <a:ext cx="145800" cy="80640"/>
              </p14:xfrm>
            </p:contentPart>
          </mc:Choice>
          <mc:Fallback>
            <p:pic>
              <p:nvPicPr>
                <p:cNvPr id="834" name="Freihand 833">
                  <a:extLst>
                    <a:ext uri="{FF2B5EF4-FFF2-40B4-BE49-F238E27FC236}">
                      <a16:creationId xmlns:a16="http://schemas.microsoft.com/office/drawing/2014/main" id="{E18ED26F-A108-4B57-9E1F-07FF3B78B747}"/>
                    </a:ext>
                  </a:extLst>
                </p:cNvPr>
                <p:cNvPicPr/>
                <p:nvPr/>
              </p:nvPicPr>
              <p:blipFill>
                <a:blip r:embed="rId1269"/>
                <a:stretch>
                  <a:fillRect/>
                </a:stretch>
              </p:blipFill>
              <p:spPr>
                <a:xfrm>
                  <a:off x="6382720" y="5837453"/>
                  <a:ext cx="1544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270">
              <p14:nvContentPartPr>
                <p14:cNvPr id="863" name="Freihand 862">
                  <a:extLst>
                    <a:ext uri="{FF2B5EF4-FFF2-40B4-BE49-F238E27FC236}">
                      <a16:creationId xmlns:a16="http://schemas.microsoft.com/office/drawing/2014/main" id="{E85F2067-B96B-44F1-B0C4-A5AAE91F9A7A}"/>
                    </a:ext>
                  </a:extLst>
                </p14:cNvPr>
                <p14:cNvContentPartPr/>
                <p14:nvPr/>
              </p14:nvContentPartPr>
              <p14:xfrm>
                <a:off x="5826160" y="6069653"/>
                <a:ext cx="6480" cy="89280"/>
              </p14:xfrm>
            </p:contentPart>
          </mc:Choice>
          <mc:Fallback>
            <p:pic>
              <p:nvPicPr>
                <p:cNvPr id="863" name="Freihand 862">
                  <a:extLst>
                    <a:ext uri="{FF2B5EF4-FFF2-40B4-BE49-F238E27FC236}">
                      <a16:creationId xmlns:a16="http://schemas.microsoft.com/office/drawing/2014/main" id="{E85F2067-B96B-44F1-B0C4-A5AAE91F9A7A}"/>
                    </a:ext>
                  </a:extLst>
                </p:cNvPr>
                <p:cNvPicPr/>
                <p:nvPr/>
              </p:nvPicPr>
              <p:blipFill>
                <a:blip r:embed="rId1271"/>
                <a:stretch>
                  <a:fillRect/>
                </a:stretch>
              </p:blipFill>
              <p:spPr>
                <a:xfrm>
                  <a:off x="5821840" y="6065333"/>
                  <a:ext cx="151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272">
              <p14:nvContentPartPr>
                <p14:cNvPr id="864" name="Freihand 863">
                  <a:extLst>
                    <a:ext uri="{FF2B5EF4-FFF2-40B4-BE49-F238E27FC236}">
                      <a16:creationId xmlns:a16="http://schemas.microsoft.com/office/drawing/2014/main" id="{5D6F06F1-3A15-4F6D-B2B0-7F4A6204A399}"/>
                    </a:ext>
                  </a:extLst>
                </p14:cNvPr>
                <p14:cNvContentPartPr/>
                <p14:nvPr/>
              </p14:nvContentPartPr>
              <p14:xfrm>
                <a:off x="5818600" y="6008093"/>
                <a:ext cx="18360" cy="2880"/>
              </p14:xfrm>
            </p:contentPart>
          </mc:Choice>
          <mc:Fallback>
            <p:pic>
              <p:nvPicPr>
                <p:cNvPr id="864" name="Freihand 863">
                  <a:extLst>
                    <a:ext uri="{FF2B5EF4-FFF2-40B4-BE49-F238E27FC236}">
                      <a16:creationId xmlns:a16="http://schemas.microsoft.com/office/drawing/2014/main" id="{5D6F06F1-3A15-4F6D-B2B0-7F4A6204A399}"/>
                    </a:ext>
                  </a:extLst>
                </p:cNvPr>
                <p:cNvPicPr/>
                <p:nvPr/>
              </p:nvPicPr>
              <p:blipFill>
                <a:blip r:embed="rId1273"/>
                <a:stretch>
                  <a:fillRect/>
                </a:stretch>
              </p:blipFill>
              <p:spPr>
                <a:xfrm>
                  <a:off x="5814280" y="6003773"/>
                  <a:ext cx="270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274">
              <p14:nvContentPartPr>
                <p14:cNvPr id="866" name="Freihand 865">
                  <a:extLst>
                    <a:ext uri="{FF2B5EF4-FFF2-40B4-BE49-F238E27FC236}">
                      <a16:creationId xmlns:a16="http://schemas.microsoft.com/office/drawing/2014/main" id="{F16373F4-5FFF-47DE-A1DE-51B9668A8416}"/>
                    </a:ext>
                  </a:extLst>
                </p14:cNvPr>
                <p14:cNvContentPartPr/>
                <p14:nvPr/>
              </p14:nvContentPartPr>
              <p14:xfrm>
                <a:off x="5854240" y="6010613"/>
                <a:ext cx="15840" cy="21960"/>
              </p14:xfrm>
            </p:contentPart>
          </mc:Choice>
          <mc:Fallback>
            <p:pic>
              <p:nvPicPr>
                <p:cNvPr id="866" name="Freihand 865">
                  <a:extLst>
                    <a:ext uri="{FF2B5EF4-FFF2-40B4-BE49-F238E27FC236}">
                      <a16:creationId xmlns:a16="http://schemas.microsoft.com/office/drawing/2014/main" id="{F16373F4-5FFF-47DE-A1DE-51B9668A8416}"/>
                    </a:ext>
                  </a:extLst>
                </p:cNvPr>
                <p:cNvPicPr/>
                <p:nvPr/>
              </p:nvPicPr>
              <p:blipFill>
                <a:blip r:embed="rId1275"/>
                <a:stretch>
                  <a:fillRect/>
                </a:stretch>
              </p:blipFill>
              <p:spPr>
                <a:xfrm>
                  <a:off x="5849920" y="6006293"/>
                  <a:ext cx="24480" cy="30600"/>
                </a:xfrm>
                <a:prstGeom prst="rect">
                  <a:avLst/>
                </a:prstGeom>
              </p:spPr>
            </p:pic>
          </mc:Fallback>
        </mc:AlternateContent>
      </p:grpSp>
      <p:grpSp>
        <p:nvGrpSpPr>
          <p:cNvPr id="878" name="Gruppieren 877">
            <a:extLst>
              <a:ext uri="{FF2B5EF4-FFF2-40B4-BE49-F238E27FC236}">
                <a16:creationId xmlns:a16="http://schemas.microsoft.com/office/drawing/2014/main" id="{950670A6-07B6-4BF2-B191-FAD1ED2AE650}"/>
              </a:ext>
            </a:extLst>
          </p:cNvPr>
          <p:cNvGrpSpPr/>
          <p:nvPr/>
        </p:nvGrpSpPr>
        <p:grpSpPr>
          <a:xfrm>
            <a:off x="4389400" y="6438293"/>
            <a:ext cx="1432440" cy="237600"/>
            <a:chOff x="4389400" y="6438293"/>
            <a:chExt cx="1432440" cy="237600"/>
          </a:xfrm>
        </p:grpSpPr>
        <mc:AlternateContent xmlns:mc="http://schemas.openxmlformats.org/markup-compatibility/2006">
          <mc:Choice xmlns:p14="http://schemas.microsoft.com/office/powerpoint/2010/main" Requires="p14">
            <p:contentPart p14:bwMode="auto" r:id="rId1276">
              <p14:nvContentPartPr>
                <p14:cNvPr id="868" name="Freihand 867">
                  <a:extLst>
                    <a:ext uri="{FF2B5EF4-FFF2-40B4-BE49-F238E27FC236}">
                      <a16:creationId xmlns:a16="http://schemas.microsoft.com/office/drawing/2014/main" id="{E38B41F1-0CB8-4009-8807-04449CE7C62A}"/>
                    </a:ext>
                  </a:extLst>
                </p14:cNvPr>
                <p14:cNvContentPartPr/>
                <p14:nvPr/>
              </p14:nvContentPartPr>
              <p14:xfrm>
                <a:off x="4389400" y="6439013"/>
                <a:ext cx="63720" cy="182520"/>
              </p14:xfrm>
            </p:contentPart>
          </mc:Choice>
          <mc:Fallback>
            <p:pic>
              <p:nvPicPr>
                <p:cNvPr id="868" name="Freihand 867">
                  <a:extLst>
                    <a:ext uri="{FF2B5EF4-FFF2-40B4-BE49-F238E27FC236}">
                      <a16:creationId xmlns:a16="http://schemas.microsoft.com/office/drawing/2014/main" id="{E38B41F1-0CB8-4009-8807-04449CE7C62A}"/>
                    </a:ext>
                  </a:extLst>
                </p:cNvPr>
                <p:cNvPicPr/>
                <p:nvPr/>
              </p:nvPicPr>
              <p:blipFill>
                <a:blip r:embed="rId1277"/>
                <a:stretch>
                  <a:fillRect/>
                </a:stretch>
              </p:blipFill>
              <p:spPr>
                <a:xfrm>
                  <a:off x="4385080" y="6434693"/>
                  <a:ext cx="723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278">
              <p14:nvContentPartPr>
                <p14:cNvPr id="869" name="Freihand 868">
                  <a:extLst>
                    <a:ext uri="{FF2B5EF4-FFF2-40B4-BE49-F238E27FC236}">
                      <a16:creationId xmlns:a16="http://schemas.microsoft.com/office/drawing/2014/main" id="{018FE59B-8779-45F8-9E28-A994B4CCC551}"/>
                    </a:ext>
                  </a:extLst>
                </p14:cNvPr>
                <p14:cNvContentPartPr/>
                <p14:nvPr/>
              </p14:nvContentPartPr>
              <p14:xfrm>
                <a:off x="4400200" y="6531893"/>
                <a:ext cx="42120" cy="10440"/>
              </p14:xfrm>
            </p:contentPart>
          </mc:Choice>
          <mc:Fallback>
            <p:pic>
              <p:nvPicPr>
                <p:cNvPr id="869" name="Freihand 868">
                  <a:extLst>
                    <a:ext uri="{FF2B5EF4-FFF2-40B4-BE49-F238E27FC236}">
                      <a16:creationId xmlns:a16="http://schemas.microsoft.com/office/drawing/2014/main" id="{018FE59B-8779-45F8-9E28-A994B4CCC551}"/>
                    </a:ext>
                  </a:extLst>
                </p:cNvPr>
                <p:cNvPicPr/>
                <p:nvPr/>
              </p:nvPicPr>
              <p:blipFill>
                <a:blip r:embed="rId1279"/>
                <a:stretch>
                  <a:fillRect/>
                </a:stretch>
              </p:blipFill>
              <p:spPr>
                <a:xfrm>
                  <a:off x="4395880" y="6527573"/>
                  <a:ext cx="507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280">
              <p14:nvContentPartPr>
                <p14:cNvPr id="870" name="Freihand 869">
                  <a:extLst>
                    <a:ext uri="{FF2B5EF4-FFF2-40B4-BE49-F238E27FC236}">
                      <a16:creationId xmlns:a16="http://schemas.microsoft.com/office/drawing/2014/main" id="{221A27C8-1F50-4DA3-8EFA-6F46AC4D22D9}"/>
                    </a:ext>
                  </a:extLst>
                </p14:cNvPr>
                <p14:cNvContentPartPr/>
                <p14:nvPr/>
              </p14:nvContentPartPr>
              <p14:xfrm>
                <a:off x="4529080" y="6508853"/>
                <a:ext cx="267480" cy="91440"/>
              </p14:xfrm>
            </p:contentPart>
          </mc:Choice>
          <mc:Fallback>
            <p:pic>
              <p:nvPicPr>
                <p:cNvPr id="870" name="Freihand 869">
                  <a:extLst>
                    <a:ext uri="{FF2B5EF4-FFF2-40B4-BE49-F238E27FC236}">
                      <a16:creationId xmlns:a16="http://schemas.microsoft.com/office/drawing/2014/main" id="{221A27C8-1F50-4DA3-8EFA-6F46AC4D22D9}"/>
                    </a:ext>
                  </a:extLst>
                </p:cNvPr>
                <p:cNvPicPr/>
                <p:nvPr/>
              </p:nvPicPr>
              <p:blipFill>
                <a:blip r:embed="rId1281"/>
                <a:stretch>
                  <a:fillRect/>
                </a:stretch>
              </p:blipFill>
              <p:spPr>
                <a:xfrm>
                  <a:off x="4524760" y="6504533"/>
                  <a:ext cx="2761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282">
              <p14:nvContentPartPr>
                <p14:cNvPr id="871" name="Freihand 870">
                  <a:extLst>
                    <a:ext uri="{FF2B5EF4-FFF2-40B4-BE49-F238E27FC236}">
                      <a16:creationId xmlns:a16="http://schemas.microsoft.com/office/drawing/2014/main" id="{524D3D38-6EE6-43B4-A491-4E05EC734161}"/>
                    </a:ext>
                  </a:extLst>
                </p14:cNvPr>
                <p14:cNvContentPartPr/>
                <p14:nvPr/>
              </p14:nvContentPartPr>
              <p14:xfrm>
                <a:off x="4808080" y="6498773"/>
                <a:ext cx="73080" cy="105120"/>
              </p14:xfrm>
            </p:contentPart>
          </mc:Choice>
          <mc:Fallback>
            <p:pic>
              <p:nvPicPr>
                <p:cNvPr id="871" name="Freihand 870">
                  <a:extLst>
                    <a:ext uri="{FF2B5EF4-FFF2-40B4-BE49-F238E27FC236}">
                      <a16:creationId xmlns:a16="http://schemas.microsoft.com/office/drawing/2014/main" id="{524D3D38-6EE6-43B4-A491-4E05EC734161}"/>
                    </a:ext>
                  </a:extLst>
                </p:cNvPr>
                <p:cNvPicPr/>
                <p:nvPr/>
              </p:nvPicPr>
              <p:blipFill>
                <a:blip r:embed="rId1283"/>
                <a:stretch>
                  <a:fillRect/>
                </a:stretch>
              </p:blipFill>
              <p:spPr>
                <a:xfrm>
                  <a:off x="4803760" y="6494453"/>
                  <a:ext cx="817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284">
              <p14:nvContentPartPr>
                <p14:cNvPr id="872" name="Freihand 871">
                  <a:extLst>
                    <a:ext uri="{FF2B5EF4-FFF2-40B4-BE49-F238E27FC236}">
                      <a16:creationId xmlns:a16="http://schemas.microsoft.com/office/drawing/2014/main" id="{726A0BBE-6B84-48AA-82C6-16F1596450D9}"/>
                    </a:ext>
                  </a:extLst>
                </p14:cNvPr>
                <p14:cNvContentPartPr/>
                <p14:nvPr/>
              </p14:nvContentPartPr>
              <p14:xfrm>
                <a:off x="4928320" y="6516053"/>
                <a:ext cx="268560" cy="96120"/>
              </p14:xfrm>
            </p:contentPart>
          </mc:Choice>
          <mc:Fallback>
            <p:pic>
              <p:nvPicPr>
                <p:cNvPr id="872" name="Freihand 871">
                  <a:extLst>
                    <a:ext uri="{FF2B5EF4-FFF2-40B4-BE49-F238E27FC236}">
                      <a16:creationId xmlns:a16="http://schemas.microsoft.com/office/drawing/2014/main" id="{726A0BBE-6B84-48AA-82C6-16F1596450D9}"/>
                    </a:ext>
                  </a:extLst>
                </p:cNvPr>
                <p:cNvPicPr/>
                <p:nvPr/>
              </p:nvPicPr>
              <p:blipFill>
                <a:blip r:embed="rId1285"/>
                <a:stretch>
                  <a:fillRect/>
                </a:stretch>
              </p:blipFill>
              <p:spPr>
                <a:xfrm>
                  <a:off x="4924000" y="6511733"/>
                  <a:ext cx="2772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286">
              <p14:nvContentPartPr>
                <p14:cNvPr id="873" name="Freihand 872">
                  <a:extLst>
                    <a:ext uri="{FF2B5EF4-FFF2-40B4-BE49-F238E27FC236}">
                      <a16:creationId xmlns:a16="http://schemas.microsoft.com/office/drawing/2014/main" id="{BEFECFAA-2E22-4771-B29E-EDAFDA89E397}"/>
                    </a:ext>
                  </a:extLst>
                </p14:cNvPr>
                <p14:cNvContentPartPr/>
                <p14:nvPr/>
              </p14:nvContentPartPr>
              <p14:xfrm>
                <a:off x="5220640" y="6446213"/>
                <a:ext cx="110160" cy="154800"/>
              </p14:xfrm>
            </p:contentPart>
          </mc:Choice>
          <mc:Fallback>
            <p:pic>
              <p:nvPicPr>
                <p:cNvPr id="873" name="Freihand 872">
                  <a:extLst>
                    <a:ext uri="{FF2B5EF4-FFF2-40B4-BE49-F238E27FC236}">
                      <a16:creationId xmlns:a16="http://schemas.microsoft.com/office/drawing/2014/main" id="{BEFECFAA-2E22-4771-B29E-EDAFDA89E397}"/>
                    </a:ext>
                  </a:extLst>
                </p:cNvPr>
                <p:cNvPicPr/>
                <p:nvPr/>
              </p:nvPicPr>
              <p:blipFill>
                <a:blip r:embed="rId1287"/>
                <a:stretch>
                  <a:fillRect/>
                </a:stretch>
              </p:blipFill>
              <p:spPr>
                <a:xfrm>
                  <a:off x="5216320" y="6441893"/>
                  <a:ext cx="1188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288">
              <p14:nvContentPartPr>
                <p14:cNvPr id="874" name="Freihand 873">
                  <a:extLst>
                    <a:ext uri="{FF2B5EF4-FFF2-40B4-BE49-F238E27FC236}">
                      <a16:creationId xmlns:a16="http://schemas.microsoft.com/office/drawing/2014/main" id="{5F8843FF-0D0B-4ABB-A4F5-70DD1D3F9BBB}"/>
                    </a:ext>
                  </a:extLst>
                </p14:cNvPr>
                <p14:cNvContentPartPr/>
                <p14:nvPr/>
              </p14:nvContentPartPr>
              <p14:xfrm>
                <a:off x="5320000" y="6502733"/>
                <a:ext cx="91800" cy="173160"/>
              </p14:xfrm>
            </p:contentPart>
          </mc:Choice>
          <mc:Fallback>
            <p:pic>
              <p:nvPicPr>
                <p:cNvPr id="874" name="Freihand 873">
                  <a:extLst>
                    <a:ext uri="{FF2B5EF4-FFF2-40B4-BE49-F238E27FC236}">
                      <a16:creationId xmlns:a16="http://schemas.microsoft.com/office/drawing/2014/main" id="{5F8843FF-0D0B-4ABB-A4F5-70DD1D3F9BBB}"/>
                    </a:ext>
                  </a:extLst>
                </p:cNvPr>
                <p:cNvPicPr/>
                <p:nvPr/>
              </p:nvPicPr>
              <p:blipFill>
                <a:blip r:embed="rId1289"/>
                <a:stretch>
                  <a:fillRect/>
                </a:stretch>
              </p:blipFill>
              <p:spPr>
                <a:xfrm>
                  <a:off x="5315680" y="6498413"/>
                  <a:ext cx="1004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290">
              <p14:nvContentPartPr>
                <p14:cNvPr id="875" name="Freihand 874">
                  <a:extLst>
                    <a:ext uri="{FF2B5EF4-FFF2-40B4-BE49-F238E27FC236}">
                      <a16:creationId xmlns:a16="http://schemas.microsoft.com/office/drawing/2014/main" id="{E73EECC7-24B7-4477-8FC3-1B8BEA6D287A}"/>
                    </a:ext>
                  </a:extLst>
                </p14:cNvPr>
                <p14:cNvContentPartPr/>
                <p14:nvPr/>
              </p14:nvContentPartPr>
              <p14:xfrm>
                <a:off x="5447440" y="6523613"/>
                <a:ext cx="122040" cy="62280"/>
              </p14:xfrm>
            </p:contentPart>
          </mc:Choice>
          <mc:Fallback>
            <p:pic>
              <p:nvPicPr>
                <p:cNvPr id="875" name="Freihand 874">
                  <a:extLst>
                    <a:ext uri="{FF2B5EF4-FFF2-40B4-BE49-F238E27FC236}">
                      <a16:creationId xmlns:a16="http://schemas.microsoft.com/office/drawing/2014/main" id="{E73EECC7-24B7-4477-8FC3-1B8BEA6D287A}"/>
                    </a:ext>
                  </a:extLst>
                </p:cNvPr>
                <p:cNvPicPr/>
                <p:nvPr/>
              </p:nvPicPr>
              <p:blipFill>
                <a:blip r:embed="rId1291"/>
                <a:stretch>
                  <a:fillRect/>
                </a:stretch>
              </p:blipFill>
              <p:spPr>
                <a:xfrm>
                  <a:off x="5443120" y="6519293"/>
                  <a:ext cx="1306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292">
              <p14:nvContentPartPr>
                <p14:cNvPr id="876" name="Freihand 875">
                  <a:extLst>
                    <a:ext uri="{FF2B5EF4-FFF2-40B4-BE49-F238E27FC236}">
                      <a16:creationId xmlns:a16="http://schemas.microsoft.com/office/drawing/2014/main" id="{89923CEC-135F-4B9C-9C86-C581C12D8E99}"/>
                    </a:ext>
                  </a:extLst>
                </p14:cNvPr>
                <p14:cNvContentPartPr/>
                <p14:nvPr/>
              </p14:nvContentPartPr>
              <p14:xfrm>
                <a:off x="5565520" y="6438293"/>
                <a:ext cx="86040" cy="151920"/>
              </p14:xfrm>
            </p:contentPart>
          </mc:Choice>
          <mc:Fallback>
            <p:pic>
              <p:nvPicPr>
                <p:cNvPr id="876" name="Freihand 875">
                  <a:extLst>
                    <a:ext uri="{FF2B5EF4-FFF2-40B4-BE49-F238E27FC236}">
                      <a16:creationId xmlns:a16="http://schemas.microsoft.com/office/drawing/2014/main" id="{89923CEC-135F-4B9C-9C86-C581C12D8E99}"/>
                    </a:ext>
                  </a:extLst>
                </p:cNvPr>
                <p:cNvPicPr/>
                <p:nvPr/>
              </p:nvPicPr>
              <p:blipFill>
                <a:blip r:embed="rId1293"/>
                <a:stretch>
                  <a:fillRect/>
                </a:stretch>
              </p:blipFill>
              <p:spPr>
                <a:xfrm>
                  <a:off x="5561200" y="6433973"/>
                  <a:ext cx="946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294">
              <p14:nvContentPartPr>
                <p14:cNvPr id="877" name="Freihand 876">
                  <a:extLst>
                    <a:ext uri="{FF2B5EF4-FFF2-40B4-BE49-F238E27FC236}">
                      <a16:creationId xmlns:a16="http://schemas.microsoft.com/office/drawing/2014/main" id="{774C5C9B-F42E-476E-9848-C98C0D704683}"/>
                    </a:ext>
                  </a:extLst>
                </p14:cNvPr>
                <p14:cNvContentPartPr/>
                <p14:nvPr/>
              </p14:nvContentPartPr>
              <p14:xfrm>
                <a:off x="5665600" y="6496613"/>
                <a:ext cx="156240" cy="115200"/>
              </p14:xfrm>
            </p:contentPart>
          </mc:Choice>
          <mc:Fallback>
            <p:pic>
              <p:nvPicPr>
                <p:cNvPr id="877" name="Freihand 876">
                  <a:extLst>
                    <a:ext uri="{FF2B5EF4-FFF2-40B4-BE49-F238E27FC236}">
                      <a16:creationId xmlns:a16="http://schemas.microsoft.com/office/drawing/2014/main" id="{774C5C9B-F42E-476E-9848-C98C0D704683}"/>
                    </a:ext>
                  </a:extLst>
                </p:cNvPr>
                <p:cNvPicPr/>
                <p:nvPr/>
              </p:nvPicPr>
              <p:blipFill>
                <a:blip r:embed="rId1295"/>
                <a:stretch>
                  <a:fillRect/>
                </a:stretch>
              </p:blipFill>
              <p:spPr>
                <a:xfrm>
                  <a:off x="5661280" y="6492293"/>
                  <a:ext cx="164880" cy="123840"/>
                </a:xfrm>
                <a:prstGeom prst="rect">
                  <a:avLst/>
                </a:prstGeom>
              </p:spPr>
            </p:pic>
          </mc:Fallback>
        </mc:AlternateContent>
      </p:grpSp>
    </p:spTree>
    <p:extLst>
      <p:ext uri="{BB962C8B-B14F-4D97-AF65-F5344CB8AC3E}">
        <p14:creationId xmlns:p14="http://schemas.microsoft.com/office/powerpoint/2010/main" val="127625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33752" y="-8467"/>
            <a:ext cx="4311248" cy="3556000"/>
          </a:xfrm>
          <a:prstGeom prst="rect">
            <a:avLst/>
          </a:prstGeom>
          <a:noFill/>
        </p:spPr>
        <p:txBody>
          <a:bodyPr wrap="square" rtlCol="0">
            <a:noAutofit/>
          </a:bodyPr>
          <a:lstStyle/>
          <a:p>
            <a:pPr algn="ctr"/>
            <a:r>
              <a:rPr lang="de-DE" sz="1200" dirty="0">
                <a:solidFill>
                  <a:srgbClr val="000000"/>
                </a:solidFill>
              </a:rPr>
              <a:t>Sample Parameters</a:t>
            </a:r>
          </a:p>
          <a:p>
            <a:pPr algn="ct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Median</a:t>
            </a:r>
          </a:p>
          <a:p>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Arithmetic</a:t>
            </a:r>
            <a:r>
              <a:rPr lang="de-DE" sz="1200" dirty="0">
                <a:solidFill>
                  <a:srgbClr val="000000"/>
                </a:solidFill>
              </a:rPr>
              <a:t> </a:t>
            </a:r>
            <a:r>
              <a:rPr lang="de-DE" sz="1200" dirty="0" err="1">
                <a:solidFill>
                  <a:srgbClr val="000000"/>
                </a:solidFill>
              </a:rPr>
              <a:t>mean</a:t>
            </a:r>
            <a:r>
              <a:rPr lang="de-DE" sz="1200" dirty="0">
                <a:solidFill>
                  <a:srgbClr val="000000"/>
                </a:solidFill>
              </a:rPr>
              <a:t> (</a:t>
            </a:r>
            <a:r>
              <a:rPr lang="de-DE" sz="1200" dirty="0" err="1">
                <a:solidFill>
                  <a:srgbClr val="000000"/>
                </a:solidFill>
              </a:rPr>
              <a:t>first</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r>
              <a:rPr lang="de-DE" sz="1200" dirty="0" err="1">
                <a:solidFill>
                  <a:srgbClr val="000000"/>
                </a:solidFill>
              </a:rPr>
              <a:t>Geometric</a:t>
            </a:r>
            <a:r>
              <a:rPr lang="de-DE" sz="1200" dirty="0">
                <a:solidFill>
                  <a:srgbClr val="000000"/>
                </a:solidFill>
              </a:rPr>
              <a:t> </a:t>
            </a:r>
            <a:r>
              <a:rPr lang="de-DE" sz="1200" dirty="0" err="1">
                <a:solidFill>
                  <a:srgbClr val="000000"/>
                </a:solidFill>
              </a:rPr>
              <a:t>mean</a:t>
            </a: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Harmonic </a:t>
            </a:r>
            <a:r>
              <a:rPr lang="de-DE" sz="1200" dirty="0" err="1">
                <a:solidFill>
                  <a:srgbClr val="000000"/>
                </a:solidFill>
              </a:rPr>
              <a:t>mean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Range</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Mean absolute </a:t>
            </a:r>
            <a:r>
              <a:rPr lang="de-DE" sz="1200" dirty="0" err="1">
                <a:solidFill>
                  <a:srgbClr val="000000"/>
                </a:solidFill>
              </a:rPr>
              <a:t>deviation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Sample </a:t>
            </a:r>
            <a:r>
              <a:rPr lang="de-DE" sz="1200" dirty="0" err="1">
                <a:solidFill>
                  <a:srgbClr val="000000"/>
                </a:solidFill>
              </a:rPr>
              <a:t>Variance</a:t>
            </a:r>
            <a:r>
              <a:rPr lang="de-DE" sz="1200" dirty="0">
                <a:solidFill>
                  <a:srgbClr val="000000"/>
                </a:solidFill>
              </a:rPr>
              <a:t>: </a:t>
            </a:r>
            <a:r>
              <a:rPr lang="de-DE" sz="1200" dirty="0" err="1">
                <a:solidFill>
                  <a:srgbClr val="000000"/>
                </a:solidFill>
              </a:rPr>
              <a:t>biased</a:t>
            </a:r>
            <a:r>
              <a:rPr lang="de-DE" sz="1200" dirty="0">
                <a:solidFill>
                  <a:srgbClr val="000000"/>
                </a:solidFill>
              </a:rPr>
              <a:t> and </a:t>
            </a:r>
            <a:r>
              <a:rPr lang="de-DE" sz="1200" dirty="0" err="1">
                <a:solidFill>
                  <a:srgbClr val="000000"/>
                </a:solidFill>
              </a:rPr>
              <a:t>unbiased</a:t>
            </a:r>
            <a:r>
              <a:rPr lang="de-DE" sz="1200" dirty="0">
                <a:solidFill>
                  <a:srgbClr val="000000"/>
                </a:solidFill>
              </a:rPr>
              <a:t> (</a:t>
            </a:r>
            <a:r>
              <a:rPr lang="de-DE" sz="1200" dirty="0" err="1">
                <a:solidFill>
                  <a:srgbClr val="000000"/>
                </a:solidFill>
              </a:rPr>
              <a:t>second</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Standard </a:t>
            </a:r>
            <a:r>
              <a:rPr lang="de-DE" sz="1200" dirty="0" err="1">
                <a:solidFill>
                  <a:srgbClr val="000000"/>
                </a:solidFill>
              </a:rPr>
              <a:t>deviation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Skewness</a:t>
            </a:r>
            <a:r>
              <a:rPr lang="de-DE" sz="1200" dirty="0">
                <a:solidFill>
                  <a:srgbClr val="000000"/>
                </a:solidFill>
              </a:rPr>
              <a:t> (</a:t>
            </a:r>
            <a:r>
              <a:rPr lang="de-DE" sz="1200" dirty="0" err="1">
                <a:solidFill>
                  <a:srgbClr val="000000"/>
                </a:solidFill>
              </a:rPr>
              <a:t>third</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Kurtosis</a:t>
            </a:r>
            <a:r>
              <a:rPr lang="de-DE" sz="1200" dirty="0">
                <a:solidFill>
                  <a:srgbClr val="000000"/>
                </a:solidFill>
              </a:rPr>
              <a:t> (</a:t>
            </a:r>
            <a:r>
              <a:rPr lang="de-DE" sz="1200" dirty="0" err="1">
                <a:solidFill>
                  <a:srgbClr val="000000"/>
                </a:solidFill>
              </a:rPr>
              <a:t>fourth</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endParaRPr lang="de-DE" sz="1200" dirty="0">
              <a:solidFill>
                <a:srgbClr val="000000"/>
              </a:solidFill>
            </a:endParaRPr>
          </a:p>
          <a:p>
            <a:endParaRPr lang="de-DE" sz="2400" dirty="0">
              <a:solidFill>
                <a:srgbClr val="000000"/>
              </a:solidFill>
            </a:endParaRPr>
          </a:p>
          <a:p>
            <a:endParaRPr lang="de-DE" sz="2400" dirty="0">
              <a:solidFill>
                <a:srgbClr val="000000"/>
              </a:solidFill>
            </a:endParaRPr>
          </a:p>
          <a:p>
            <a:pPr algn="ctr"/>
            <a:endParaRPr lang="de-DE" sz="2400" dirty="0">
              <a:solidFill>
                <a:srgbClr val="000000"/>
              </a:solidFill>
            </a:endParaRPr>
          </a:p>
          <a:p>
            <a:endParaRPr lang="de-DE" sz="2000" dirty="0"/>
          </a:p>
        </p:txBody>
      </p:sp>
      <p:grpSp>
        <p:nvGrpSpPr>
          <p:cNvPr id="61" name="Gruppieren 60">
            <a:extLst>
              <a:ext uri="{FF2B5EF4-FFF2-40B4-BE49-F238E27FC236}">
                <a16:creationId xmlns:a16="http://schemas.microsoft.com/office/drawing/2014/main" id="{0AEE3DF9-D0A1-4BF2-8216-DDA1F5824130}"/>
              </a:ext>
            </a:extLst>
          </p:cNvPr>
          <p:cNvGrpSpPr/>
          <p:nvPr/>
        </p:nvGrpSpPr>
        <p:grpSpPr>
          <a:xfrm>
            <a:off x="4551400" y="49387"/>
            <a:ext cx="641160" cy="153360"/>
            <a:chOff x="4551400" y="49387"/>
            <a:chExt cx="641160" cy="153360"/>
          </a:xfrm>
        </p:grpSpPr>
        <mc:AlternateContent xmlns:mc="http://schemas.openxmlformats.org/markup-compatibility/2006">
          <mc:Choice xmlns:p14="http://schemas.microsoft.com/office/powerpoint/2010/main" Requires="p14">
            <p:contentPart p14:bwMode="auto" r:id="rId2">
              <p14:nvContentPartPr>
                <p14:cNvPr id="8" name="Freihand 7">
                  <a:extLst>
                    <a:ext uri="{FF2B5EF4-FFF2-40B4-BE49-F238E27FC236}">
                      <a16:creationId xmlns:a16="http://schemas.microsoft.com/office/drawing/2014/main" id="{2377C18E-966F-42B2-9B72-3C164957449D}"/>
                    </a:ext>
                  </a:extLst>
                </p14:cNvPr>
                <p14:cNvContentPartPr/>
                <p14:nvPr/>
              </p14:nvContentPartPr>
              <p14:xfrm>
                <a:off x="4551400" y="77467"/>
                <a:ext cx="7200" cy="125280"/>
              </p14:xfrm>
            </p:contentPart>
          </mc:Choice>
          <mc:Fallback>
            <p:pic>
              <p:nvPicPr>
                <p:cNvPr id="8" name="Freihand 7">
                  <a:extLst>
                    <a:ext uri="{FF2B5EF4-FFF2-40B4-BE49-F238E27FC236}">
                      <a16:creationId xmlns:a16="http://schemas.microsoft.com/office/drawing/2014/main" id="{2377C18E-966F-42B2-9B72-3C164957449D}"/>
                    </a:ext>
                  </a:extLst>
                </p:cNvPr>
                <p:cNvPicPr/>
                <p:nvPr/>
              </p:nvPicPr>
              <p:blipFill>
                <a:blip r:embed="rId3"/>
                <a:stretch>
                  <a:fillRect/>
                </a:stretch>
              </p:blipFill>
              <p:spPr>
                <a:xfrm>
                  <a:off x="4547080" y="73147"/>
                  <a:ext cx="158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6" name="Freihand 15">
                  <a:extLst>
                    <a:ext uri="{FF2B5EF4-FFF2-40B4-BE49-F238E27FC236}">
                      <a16:creationId xmlns:a16="http://schemas.microsoft.com/office/drawing/2014/main" id="{42336255-0B20-4941-B18F-DB5F7D3B487E}"/>
                    </a:ext>
                  </a:extLst>
                </p14:cNvPr>
                <p14:cNvContentPartPr/>
                <p14:nvPr/>
              </p14:nvContentPartPr>
              <p14:xfrm>
                <a:off x="4557160" y="49387"/>
                <a:ext cx="84600" cy="149760"/>
              </p14:xfrm>
            </p:contentPart>
          </mc:Choice>
          <mc:Fallback>
            <p:pic>
              <p:nvPicPr>
                <p:cNvPr id="16" name="Freihand 15">
                  <a:extLst>
                    <a:ext uri="{FF2B5EF4-FFF2-40B4-BE49-F238E27FC236}">
                      <a16:creationId xmlns:a16="http://schemas.microsoft.com/office/drawing/2014/main" id="{42336255-0B20-4941-B18F-DB5F7D3B487E}"/>
                    </a:ext>
                  </a:extLst>
                </p:cNvPr>
                <p:cNvPicPr/>
                <p:nvPr/>
              </p:nvPicPr>
              <p:blipFill>
                <a:blip r:embed="rId5"/>
                <a:stretch>
                  <a:fillRect/>
                </a:stretch>
              </p:blipFill>
              <p:spPr>
                <a:xfrm>
                  <a:off x="4552840" y="45067"/>
                  <a:ext cx="932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0" name="Freihand 19">
                  <a:extLst>
                    <a:ext uri="{FF2B5EF4-FFF2-40B4-BE49-F238E27FC236}">
                      <a16:creationId xmlns:a16="http://schemas.microsoft.com/office/drawing/2014/main" id="{04236D1E-0531-4298-A4C2-5A0CDD0815CB}"/>
                    </a:ext>
                  </a:extLst>
                </p14:cNvPr>
                <p14:cNvContentPartPr/>
                <p14:nvPr/>
              </p14:nvContentPartPr>
              <p14:xfrm>
                <a:off x="4681360" y="100867"/>
                <a:ext cx="88920" cy="69120"/>
              </p14:xfrm>
            </p:contentPart>
          </mc:Choice>
          <mc:Fallback>
            <p:pic>
              <p:nvPicPr>
                <p:cNvPr id="20" name="Freihand 19">
                  <a:extLst>
                    <a:ext uri="{FF2B5EF4-FFF2-40B4-BE49-F238E27FC236}">
                      <a16:creationId xmlns:a16="http://schemas.microsoft.com/office/drawing/2014/main" id="{04236D1E-0531-4298-A4C2-5A0CDD0815CB}"/>
                    </a:ext>
                  </a:extLst>
                </p:cNvPr>
                <p:cNvPicPr/>
                <p:nvPr/>
              </p:nvPicPr>
              <p:blipFill>
                <a:blip r:embed="rId7"/>
                <a:stretch>
                  <a:fillRect/>
                </a:stretch>
              </p:blipFill>
              <p:spPr>
                <a:xfrm>
                  <a:off x="4677040" y="96547"/>
                  <a:ext cx="975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3" name="Freihand 22">
                  <a:extLst>
                    <a:ext uri="{FF2B5EF4-FFF2-40B4-BE49-F238E27FC236}">
                      <a16:creationId xmlns:a16="http://schemas.microsoft.com/office/drawing/2014/main" id="{541E1F8C-1750-4122-9EEF-C1DA500C2C39}"/>
                    </a:ext>
                  </a:extLst>
                </p14:cNvPr>
                <p14:cNvContentPartPr/>
                <p14:nvPr/>
              </p14:nvContentPartPr>
              <p14:xfrm>
                <a:off x="4790080" y="68827"/>
                <a:ext cx="95040" cy="92160"/>
              </p14:xfrm>
            </p:contentPart>
          </mc:Choice>
          <mc:Fallback>
            <p:pic>
              <p:nvPicPr>
                <p:cNvPr id="23" name="Freihand 22">
                  <a:extLst>
                    <a:ext uri="{FF2B5EF4-FFF2-40B4-BE49-F238E27FC236}">
                      <a16:creationId xmlns:a16="http://schemas.microsoft.com/office/drawing/2014/main" id="{541E1F8C-1750-4122-9EEF-C1DA500C2C39}"/>
                    </a:ext>
                  </a:extLst>
                </p:cNvPr>
                <p:cNvPicPr/>
                <p:nvPr/>
              </p:nvPicPr>
              <p:blipFill>
                <a:blip r:embed="rId9"/>
                <a:stretch>
                  <a:fillRect/>
                </a:stretch>
              </p:blipFill>
              <p:spPr>
                <a:xfrm>
                  <a:off x="4785760" y="64507"/>
                  <a:ext cx="1036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6" name="Freihand 25">
                  <a:extLst>
                    <a:ext uri="{FF2B5EF4-FFF2-40B4-BE49-F238E27FC236}">
                      <a16:creationId xmlns:a16="http://schemas.microsoft.com/office/drawing/2014/main" id="{C978D901-941D-4E27-8598-730BC0260D79}"/>
                    </a:ext>
                  </a:extLst>
                </p14:cNvPr>
                <p14:cNvContentPartPr/>
                <p14:nvPr/>
              </p14:nvContentPartPr>
              <p14:xfrm>
                <a:off x="4931920" y="104467"/>
                <a:ext cx="11520" cy="58680"/>
              </p14:xfrm>
            </p:contentPart>
          </mc:Choice>
          <mc:Fallback>
            <p:pic>
              <p:nvPicPr>
                <p:cNvPr id="26" name="Freihand 25">
                  <a:extLst>
                    <a:ext uri="{FF2B5EF4-FFF2-40B4-BE49-F238E27FC236}">
                      <a16:creationId xmlns:a16="http://schemas.microsoft.com/office/drawing/2014/main" id="{C978D901-941D-4E27-8598-730BC0260D79}"/>
                    </a:ext>
                  </a:extLst>
                </p:cNvPr>
                <p:cNvPicPr/>
                <p:nvPr/>
              </p:nvPicPr>
              <p:blipFill>
                <a:blip r:embed="rId11"/>
                <a:stretch>
                  <a:fillRect/>
                </a:stretch>
              </p:blipFill>
              <p:spPr>
                <a:xfrm>
                  <a:off x="4927600" y="100147"/>
                  <a:ext cx="201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1" name="Freihand 30">
                  <a:extLst>
                    <a:ext uri="{FF2B5EF4-FFF2-40B4-BE49-F238E27FC236}">
                      <a16:creationId xmlns:a16="http://schemas.microsoft.com/office/drawing/2014/main" id="{91126563-B048-4B76-A550-E26701F775F4}"/>
                    </a:ext>
                  </a:extLst>
                </p14:cNvPr>
                <p14:cNvContentPartPr/>
                <p14:nvPr/>
              </p14:nvContentPartPr>
              <p14:xfrm>
                <a:off x="4957840" y="54067"/>
                <a:ext cx="3240" cy="7200"/>
              </p14:xfrm>
            </p:contentPart>
          </mc:Choice>
          <mc:Fallback>
            <p:pic>
              <p:nvPicPr>
                <p:cNvPr id="31" name="Freihand 30">
                  <a:extLst>
                    <a:ext uri="{FF2B5EF4-FFF2-40B4-BE49-F238E27FC236}">
                      <a16:creationId xmlns:a16="http://schemas.microsoft.com/office/drawing/2014/main" id="{91126563-B048-4B76-A550-E26701F775F4}"/>
                    </a:ext>
                  </a:extLst>
                </p:cNvPr>
                <p:cNvPicPr/>
                <p:nvPr/>
              </p:nvPicPr>
              <p:blipFill>
                <a:blip r:embed="rId13"/>
                <a:stretch>
                  <a:fillRect/>
                </a:stretch>
              </p:blipFill>
              <p:spPr>
                <a:xfrm>
                  <a:off x="4953520" y="49747"/>
                  <a:ext cx="118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2" name="Freihand 41">
                  <a:extLst>
                    <a:ext uri="{FF2B5EF4-FFF2-40B4-BE49-F238E27FC236}">
                      <a16:creationId xmlns:a16="http://schemas.microsoft.com/office/drawing/2014/main" id="{3DD0F403-C55D-4974-9D8E-A398E07D50C0}"/>
                    </a:ext>
                  </a:extLst>
                </p14:cNvPr>
                <p14:cNvContentPartPr/>
                <p14:nvPr/>
              </p14:nvContentPartPr>
              <p14:xfrm>
                <a:off x="4983400" y="100507"/>
                <a:ext cx="81720" cy="67680"/>
              </p14:xfrm>
            </p:contentPart>
          </mc:Choice>
          <mc:Fallback>
            <p:pic>
              <p:nvPicPr>
                <p:cNvPr id="42" name="Freihand 41">
                  <a:extLst>
                    <a:ext uri="{FF2B5EF4-FFF2-40B4-BE49-F238E27FC236}">
                      <a16:creationId xmlns:a16="http://schemas.microsoft.com/office/drawing/2014/main" id="{3DD0F403-C55D-4974-9D8E-A398E07D50C0}"/>
                    </a:ext>
                  </a:extLst>
                </p:cNvPr>
                <p:cNvPicPr/>
                <p:nvPr/>
              </p:nvPicPr>
              <p:blipFill>
                <a:blip r:embed="rId15"/>
                <a:stretch>
                  <a:fillRect/>
                </a:stretch>
              </p:blipFill>
              <p:spPr>
                <a:xfrm>
                  <a:off x="4979080" y="96187"/>
                  <a:ext cx="903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8" name="Freihand 57">
                  <a:extLst>
                    <a:ext uri="{FF2B5EF4-FFF2-40B4-BE49-F238E27FC236}">
                      <a16:creationId xmlns:a16="http://schemas.microsoft.com/office/drawing/2014/main" id="{D5771264-A444-4626-BF3E-BAF7C58792C2}"/>
                    </a:ext>
                  </a:extLst>
                </p14:cNvPr>
                <p14:cNvContentPartPr/>
                <p14:nvPr/>
              </p14:nvContentPartPr>
              <p14:xfrm>
                <a:off x="5092120" y="103027"/>
                <a:ext cx="100440" cy="58680"/>
              </p14:xfrm>
            </p:contentPart>
          </mc:Choice>
          <mc:Fallback>
            <p:pic>
              <p:nvPicPr>
                <p:cNvPr id="58" name="Freihand 57">
                  <a:extLst>
                    <a:ext uri="{FF2B5EF4-FFF2-40B4-BE49-F238E27FC236}">
                      <a16:creationId xmlns:a16="http://schemas.microsoft.com/office/drawing/2014/main" id="{D5771264-A444-4626-BF3E-BAF7C58792C2}"/>
                    </a:ext>
                  </a:extLst>
                </p:cNvPr>
                <p:cNvPicPr/>
                <p:nvPr/>
              </p:nvPicPr>
              <p:blipFill>
                <a:blip r:embed="rId17"/>
                <a:stretch>
                  <a:fillRect/>
                </a:stretch>
              </p:blipFill>
              <p:spPr>
                <a:xfrm>
                  <a:off x="5087800" y="98707"/>
                  <a:ext cx="109080" cy="67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75" name="Freihand 174">
                <a:extLst>
                  <a:ext uri="{FF2B5EF4-FFF2-40B4-BE49-F238E27FC236}">
                    <a16:creationId xmlns:a16="http://schemas.microsoft.com/office/drawing/2014/main" id="{5329E414-58AA-4403-9602-7BE2B909B0BC}"/>
                  </a:ext>
                </a:extLst>
              </p14:cNvPr>
              <p14:cNvContentPartPr/>
              <p14:nvPr/>
            </p14:nvContentPartPr>
            <p14:xfrm>
              <a:off x="5494907" y="3301271"/>
              <a:ext cx="12240" cy="121320"/>
            </p14:xfrm>
          </p:contentPart>
        </mc:Choice>
        <mc:Fallback>
          <p:pic>
            <p:nvPicPr>
              <p:cNvPr id="175" name="Freihand 174">
                <a:extLst>
                  <a:ext uri="{FF2B5EF4-FFF2-40B4-BE49-F238E27FC236}">
                    <a16:creationId xmlns:a16="http://schemas.microsoft.com/office/drawing/2014/main" id="{5329E414-58AA-4403-9602-7BE2B909B0BC}"/>
                  </a:ext>
                </a:extLst>
              </p:cNvPr>
              <p:cNvPicPr/>
              <p:nvPr/>
            </p:nvPicPr>
            <p:blipFill>
              <a:blip r:embed="rId19"/>
              <a:stretch>
                <a:fillRect/>
              </a:stretch>
            </p:blipFill>
            <p:spPr>
              <a:xfrm>
                <a:off x="5490587" y="3296951"/>
                <a:ext cx="208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6" name="Freihand 175">
                <a:extLst>
                  <a:ext uri="{FF2B5EF4-FFF2-40B4-BE49-F238E27FC236}">
                    <a16:creationId xmlns:a16="http://schemas.microsoft.com/office/drawing/2014/main" id="{DFCE95E3-1FD9-4A64-8530-9349A5AAA019}"/>
                  </a:ext>
                </a:extLst>
              </p14:cNvPr>
              <p14:cNvContentPartPr/>
              <p14:nvPr/>
            </p14:nvContentPartPr>
            <p14:xfrm>
              <a:off x="5404547" y="3430511"/>
              <a:ext cx="155520" cy="10440"/>
            </p14:xfrm>
          </p:contentPart>
        </mc:Choice>
        <mc:Fallback>
          <p:pic>
            <p:nvPicPr>
              <p:cNvPr id="176" name="Freihand 175">
                <a:extLst>
                  <a:ext uri="{FF2B5EF4-FFF2-40B4-BE49-F238E27FC236}">
                    <a16:creationId xmlns:a16="http://schemas.microsoft.com/office/drawing/2014/main" id="{DFCE95E3-1FD9-4A64-8530-9349A5AAA019}"/>
                  </a:ext>
                </a:extLst>
              </p:cNvPr>
              <p:cNvPicPr/>
              <p:nvPr/>
            </p:nvPicPr>
            <p:blipFill>
              <a:blip r:embed="rId21"/>
              <a:stretch>
                <a:fillRect/>
              </a:stretch>
            </p:blipFill>
            <p:spPr>
              <a:xfrm>
                <a:off x="5400227" y="3426191"/>
                <a:ext cx="1641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7" name="Freihand 176">
                <a:extLst>
                  <a:ext uri="{FF2B5EF4-FFF2-40B4-BE49-F238E27FC236}">
                    <a16:creationId xmlns:a16="http://schemas.microsoft.com/office/drawing/2014/main" id="{1B7F4E84-8A37-4216-B9D0-0844405978F2}"/>
                  </a:ext>
                </a:extLst>
              </p14:cNvPr>
              <p14:cNvContentPartPr/>
              <p14:nvPr/>
            </p14:nvContentPartPr>
            <p14:xfrm>
              <a:off x="5454947" y="3489191"/>
              <a:ext cx="138600" cy="72360"/>
            </p14:xfrm>
          </p:contentPart>
        </mc:Choice>
        <mc:Fallback>
          <p:pic>
            <p:nvPicPr>
              <p:cNvPr id="177" name="Freihand 176">
                <a:extLst>
                  <a:ext uri="{FF2B5EF4-FFF2-40B4-BE49-F238E27FC236}">
                    <a16:creationId xmlns:a16="http://schemas.microsoft.com/office/drawing/2014/main" id="{1B7F4E84-8A37-4216-B9D0-0844405978F2}"/>
                  </a:ext>
                </a:extLst>
              </p:cNvPr>
              <p:cNvPicPr/>
              <p:nvPr/>
            </p:nvPicPr>
            <p:blipFill>
              <a:blip r:embed="rId23"/>
              <a:stretch>
                <a:fillRect/>
              </a:stretch>
            </p:blipFill>
            <p:spPr>
              <a:xfrm>
                <a:off x="5450627" y="3484871"/>
                <a:ext cx="1472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8" name="Freihand 177">
                <a:extLst>
                  <a:ext uri="{FF2B5EF4-FFF2-40B4-BE49-F238E27FC236}">
                    <a16:creationId xmlns:a16="http://schemas.microsoft.com/office/drawing/2014/main" id="{CE394823-6067-49C8-9130-7C89C85D67A1}"/>
                  </a:ext>
                </a:extLst>
              </p14:cNvPr>
              <p14:cNvContentPartPr/>
              <p14:nvPr/>
            </p14:nvContentPartPr>
            <p14:xfrm>
              <a:off x="5738267" y="3334751"/>
              <a:ext cx="168840" cy="172800"/>
            </p14:xfrm>
          </p:contentPart>
        </mc:Choice>
        <mc:Fallback>
          <p:pic>
            <p:nvPicPr>
              <p:cNvPr id="178" name="Freihand 177">
                <a:extLst>
                  <a:ext uri="{FF2B5EF4-FFF2-40B4-BE49-F238E27FC236}">
                    <a16:creationId xmlns:a16="http://schemas.microsoft.com/office/drawing/2014/main" id="{CE394823-6067-49C8-9130-7C89C85D67A1}"/>
                  </a:ext>
                </a:extLst>
              </p:cNvPr>
              <p:cNvPicPr/>
              <p:nvPr/>
            </p:nvPicPr>
            <p:blipFill>
              <a:blip r:embed="rId25"/>
              <a:stretch>
                <a:fillRect/>
              </a:stretch>
            </p:blipFill>
            <p:spPr>
              <a:xfrm>
                <a:off x="5733947" y="3330431"/>
                <a:ext cx="1774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9" name="Freihand 178">
                <a:extLst>
                  <a:ext uri="{FF2B5EF4-FFF2-40B4-BE49-F238E27FC236}">
                    <a16:creationId xmlns:a16="http://schemas.microsoft.com/office/drawing/2014/main" id="{A9F20DB8-34A8-4CE6-BF9F-C5D3FB846727}"/>
                  </a:ext>
                </a:extLst>
              </p14:cNvPr>
              <p14:cNvContentPartPr/>
              <p14:nvPr/>
            </p14:nvContentPartPr>
            <p14:xfrm>
              <a:off x="6016907" y="3364631"/>
              <a:ext cx="84240" cy="98280"/>
            </p14:xfrm>
          </p:contentPart>
        </mc:Choice>
        <mc:Fallback>
          <p:pic>
            <p:nvPicPr>
              <p:cNvPr id="179" name="Freihand 178">
                <a:extLst>
                  <a:ext uri="{FF2B5EF4-FFF2-40B4-BE49-F238E27FC236}">
                    <a16:creationId xmlns:a16="http://schemas.microsoft.com/office/drawing/2014/main" id="{A9F20DB8-34A8-4CE6-BF9F-C5D3FB846727}"/>
                  </a:ext>
                </a:extLst>
              </p:cNvPr>
              <p:cNvPicPr/>
              <p:nvPr/>
            </p:nvPicPr>
            <p:blipFill>
              <a:blip r:embed="rId27"/>
              <a:stretch>
                <a:fillRect/>
              </a:stretch>
            </p:blipFill>
            <p:spPr>
              <a:xfrm>
                <a:off x="6012587" y="3360311"/>
                <a:ext cx="928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0" name="Freihand 179">
                <a:extLst>
                  <a:ext uri="{FF2B5EF4-FFF2-40B4-BE49-F238E27FC236}">
                    <a16:creationId xmlns:a16="http://schemas.microsoft.com/office/drawing/2014/main" id="{CD93789D-FDB1-4EFA-A1F5-8C4598416394}"/>
                  </a:ext>
                </a:extLst>
              </p14:cNvPr>
              <p14:cNvContentPartPr/>
              <p14:nvPr/>
            </p14:nvContentPartPr>
            <p14:xfrm>
              <a:off x="6016907" y="3389111"/>
              <a:ext cx="101160" cy="52560"/>
            </p14:xfrm>
          </p:contentPart>
        </mc:Choice>
        <mc:Fallback>
          <p:pic>
            <p:nvPicPr>
              <p:cNvPr id="180" name="Freihand 179">
                <a:extLst>
                  <a:ext uri="{FF2B5EF4-FFF2-40B4-BE49-F238E27FC236}">
                    <a16:creationId xmlns:a16="http://schemas.microsoft.com/office/drawing/2014/main" id="{CD93789D-FDB1-4EFA-A1F5-8C4598416394}"/>
                  </a:ext>
                </a:extLst>
              </p:cNvPr>
              <p:cNvPicPr/>
              <p:nvPr/>
            </p:nvPicPr>
            <p:blipFill>
              <a:blip r:embed="rId29"/>
              <a:stretch>
                <a:fillRect/>
              </a:stretch>
            </p:blipFill>
            <p:spPr>
              <a:xfrm>
                <a:off x="6012587" y="3384791"/>
                <a:ext cx="1098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1" name="Freihand 180">
                <a:extLst>
                  <a:ext uri="{FF2B5EF4-FFF2-40B4-BE49-F238E27FC236}">
                    <a16:creationId xmlns:a16="http://schemas.microsoft.com/office/drawing/2014/main" id="{22106FA3-0DEC-4478-96DA-F9BFC97A543B}"/>
                  </a:ext>
                </a:extLst>
              </p14:cNvPr>
              <p14:cNvContentPartPr/>
              <p14:nvPr/>
            </p14:nvContentPartPr>
            <p14:xfrm>
              <a:off x="6183227" y="3336191"/>
              <a:ext cx="14400" cy="126000"/>
            </p14:xfrm>
          </p:contentPart>
        </mc:Choice>
        <mc:Fallback>
          <p:pic>
            <p:nvPicPr>
              <p:cNvPr id="181" name="Freihand 180">
                <a:extLst>
                  <a:ext uri="{FF2B5EF4-FFF2-40B4-BE49-F238E27FC236}">
                    <a16:creationId xmlns:a16="http://schemas.microsoft.com/office/drawing/2014/main" id="{22106FA3-0DEC-4478-96DA-F9BFC97A543B}"/>
                  </a:ext>
                </a:extLst>
              </p:cNvPr>
              <p:cNvPicPr/>
              <p:nvPr/>
            </p:nvPicPr>
            <p:blipFill>
              <a:blip r:embed="rId31"/>
              <a:stretch>
                <a:fillRect/>
              </a:stretch>
            </p:blipFill>
            <p:spPr>
              <a:xfrm>
                <a:off x="6178907" y="3331871"/>
                <a:ext cx="230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82" name="Freihand 181">
                <a:extLst>
                  <a:ext uri="{FF2B5EF4-FFF2-40B4-BE49-F238E27FC236}">
                    <a16:creationId xmlns:a16="http://schemas.microsoft.com/office/drawing/2014/main" id="{DE363AD2-DC40-485F-B622-605D9A140926}"/>
                  </a:ext>
                </a:extLst>
              </p14:cNvPr>
              <p14:cNvContentPartPr/>
              <p14:nvPr/>
            </p14:nvContentPartPr>
            <p14:xfrm>
              <a:off x="6288347" y="3371471"/>
              <a:ext cx="97200" cy="12600"/>
            </p14:xfrm>
          </p:contentPart>
        </mc:Choice>
        <mc:Fallback>
          <p:pic>
            <p:nvPicPr>
              <p:cNvPr id="182" name="Freihand 181">
                <a:extLst>
                  <a:ext uri="{FF2B5EF4-FFF2-40B4-BE49-F238E27FC236}">
                    <a16:creationId xmlns:a16="http://schemas.microsoft.com/office/drawing/2014/main" id="{DE363AD2-DC40-485F-B622-605D9A140926}"/>
                  </a:ext>
                </a:extLst>
              </p:cNvPr>
              <p:cNvPicPr/>
              <p:nvPr/>
            </p:nvPicPr>
            <p:blipFill>
              <a:blip r:embed="rId33"/>
              <a:stretch>
                <a:fillRect/>
              </a:stretch>
            </p:blipFill>
            <p:spPr>
              <a:xfrm>
                <a:off x="6284027" y="3367151"/>
                <a:ext cx="1058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83" name="Freihand 182">
                <a:extLst>
                  <a:ext uri="{FF2B5EF4-FFF2-40B4-BE49-F238E27FC236}">
                    <a16:creationId xmlns:a16="http://schemas.microsoft.com/office/drawing/2014/main" id="{62CACF84-4305-4186-9FE7-68FA1544A65A}"/>
                  </a:ext>
                </a:extLst>
              </p14:cNvPr>
              <p14:cNvContentPartPr/>
              <p14:nvPr/>
            </p14:nvContentPartPr>
            <p14:xfrm>
              <a:off x="6466547" y="3319631"/>
              <a:ext cx="96120" cy="84960"/>
            </p14:xfrm>
          </p:contentPart>
        </mc:Choice>
        <mc:Fallback>
          <p:pic>
            <p:nvPicPr>
              <p:cNvPr id="183" name="Freihand 182">
                <a:extLst>
                  <a:ext uri="{FF2B5EF4-FFF2-40B4-BE49-F238E27FC236}">
                    <a16:creationId xmlns:a16="http://schemas.microsoft.com/office/drawing/2014/main" id="{62CACF84-4305-4186-9FE7-68FA1544A65A}"/>
                  </a:ext>
                </a:extLst>
              </p:cNvPr>
              <p:cNvPicPr/>
              <p:nvPr/>
            </p:nvPicPr>
            <p:blipFill>
              <a:blip r:embed="rId35"/>
              <a:stretch>
                <a:fillRect/>
              </a:stretch>
            </p:blipFill>
            <p:spPr>
              <a:xfrm>
                <a:off x="6462227" y="3315311"/>
                <a:ext cx="1047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84" name="Freihand 183">
                <a:extLst>
                  <a:ext uri="{FF2B5EF4-FFF2-40B4-BE49-F238E27FC236}">
                    <a16:creationId xmlns:a16="http://schemas.microsoft.com/office/drawing/2014/main" id="{A7631736-DDBD-493B-8F23-1600C7ACD49B}"/>
                  </a:ext>
                </a:extLst>
              </p14:cNvPr>
              <p14:cNvContentPartPr/>
              <p14:nvPr/>
            </p14:nvContentPartPr>
            <p14:xfrm>
              <a:off x="6442067" y="3258071"/>
              <a:ext cx="135720" cy="19440"/>
            </p14:xfrm>
          </p:contentPart>
        </mc:Choice>
        <mc:Fallback>
          <p:pic>
            <p:nvPicPr>
              <p:cNvPr id="184" name="Freihand 183">
                <a:extLst>
                  <a:ext uri="{FF2B5EF4-FFF2-40B4-BE49-F238E27FC236}">
                    <a16:creationId xmlns:a16="http://schemas.microsoft.com/office/drawing/2014/main" id="{A7631736-DDBD-493B-8F23-1600C7ACD49B}"/>
                  </a:ext>
                </a:extLst>
              </p:cNvPr>
              <p:cNvPicPr/>
              <p:nvPr/>
            </p:nvPicPr>
            <p:blipFill>
              <a:blip r:embed="rId37"/>
              <a:stretch>
                <a:fillRect/>
              </a:stretch>
            </p:blipFill>
            <p:spPr>
              <a:xfrm>
                <a:off x="6437747" y="3253751"/>
                <a:ext cx="1443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85" name="Freihand 184">
                <a:extLst>
                  <a:ext uri="{FF2B5EF4-FFF2-40B4-BE49-F238E27FC236}">
                    <a16:creationId xmlns:a16="http://schemas.microsoft.com/office/drawing/2014/main" id="{050674B4-EA45-408C-B534-B144B5E675DC}"/>
                  </a:ext>
                </a:extLst>
              </p14:cNvPr>
              <p14:cNvContentPartPr/>
              <p14:nvPr/>
            </p14:nvContentPartPr>
            <p14:xfrm>
              <a:off x="6592187" y="3209831"/>
              <a:ext cx="84960" cy="224640"/>
            </p14:xfrm>
          </p:contentPart>
        </mc:Choice>
        <mc:Fallback>
          <p:pic>
            <p:nvPicPr>
              <p:cNvPr id="185" name="Freihand 184">
                <a:extLst>
                  <a:ext uri="{FF2B5EF4-FFF2-40B4-BE49-F238E27FC236}">
                    <a16:creationId xmlns:a16="http://schemas.microsoft.com/office/drawing/2014/main" id="{050674B4-EA45-408C-B534-B144B5E675DC}"/>
                  </a:ext>
                </a:extLst>
              </p:cNvPr>
              <p:cNvPicPr/>
              <p:nvPr/>
            </p:nvPicPr>
            <p:blipFill>
              <a:blip r:embed="rId39"/>
              <a:stretch>
                <a:fillRect/>
              </a:stretch>
            </p:blipFill>
            <p:spPr>
              <a:xfrm>
                <a:off x="6587867" y="3205511"/>
                <a:ext cx="936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86" name="Freihand 185">
                <a:extLst>
                  <a:ext uri="{FF2B5EF4-FFF2-40B4-BE49-F238E27FC236}">
                    <a16:creationId xmlns:a16="http://schemas.microsoft.com/office/drawing/2014/main" id="{5D5A8EAA-1473-4403-B3F5-C41280111C58}"/>
                  </a:ext>
                </a:extLst>
              </p14:cNvPr>
              <p14:cNvContentPartPr/>
              <p14:nvPr/>
            </p14:nvContentPartPr>
            <p14:xfrm>
              <a:off x="5979827" y="3295871"/>
              <a:ext cx="100800" cy="193680"/>
            </p14:xfrm>
          </p:contentPart>
        </mc:Choice>
        <mc:Fallback>
          <p:pic>
            <p:nvPicPr>
              <p:cNvPr id="186" name="Freihand 185">
                <a:extLst>
                  <a:ext uri="{FF2B5EF4-FFF2-40B4-BE49-F238E27FC236}">
                    <a16:creationId xmlns:a16="http://schemas.microsoft.com/office/drawing/2014/main" id="{5D5A8EAA-1473-4403-B3F5-C41280111C58}"/>
                  </a:ext>
                </a:extLst>
              </p:cNvPr>
              <p:cNvPicPr/>
              <p:nvPr/>
            </p:nvPicPr>
            <p:blipFill>
              <a:blip r:embed="rId41"/>
              <a:stretch>
                <a:fillRect/>
              </a:stretch>
            </p:blipFill>
            <p:spPr>
              <a:xfrm>
                <a:off x="5975507" y="3291551"/>
                <a:ext cx="1094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87" name="Freihand 186">
                <a:extLst>
                  <a:ext uri="{FF2B5EF4-FFF2-40B4-BE49-F238E27FC236}">
                    <a16:creationId xmlns:a16="http://schemas.microsoft.com/office/drawing/2014/main" id="{456B398B-204C-48A2-943E-6F20D2B370BF}"/>
                  </a:ext>
                </a:extLst>
              </p14:cNvPr>
              <p14:cNvContentPartPr/>
              <p14:nvPr/>
            </p14:nvContentPartPr>
            <p14:xfrm>
              <a:off x="6686867" y="3094271"/>
              <a:ext cx="106560" cy="99720"/>
            </p14:xfrm>
          </p:contentPart>
        </mc:Choice>
        <mc:Fallback>
          <p:pic>
            <p:nvPicPr>
              <p:cNvPr id="187" name="Freihand 186">
                <a:extLst>
                  <a:ext uri="{FF2B5EF4-FFF2-40B4-BE49-F238E27FC236}">
                    <a16:creationId xmlns:a16="http://schemas.microsoft.com/office/drawing/2014/main" id="{456B398B-204C-48A2-943E-6F20D2B370BF}"/>
                  </a:ext>
                </a:extLst>
              </p:cNvPr>
              <p:cNvPicPr/>
              <p:nvPr/>
            </p:nvPicPr>
            <p:blipFill>
              <a:blip r:embed="rId43"/>
              <a:stretch>
                <a:fillRect/>
              </a:stretch>
            </p:blipFill>
            <p:spPr>
              <a:xfrm>
                <a:off x="6682547" y="3089951"/>
                <a:ext cx="1152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88" name="Freihand 187">
                <a:extLst>
                  <a:ext uri="{FF2B5EF4-FFF2-40B4-BE49-F238E27FC236}">
                    <a16:creationId xmlns:a16="http://schemas.microsoft.com/office/drawing/2014/main" id="{0B8BBAE0-C985-463F-9070-ABC9C6CBCF97}"/>
                  </a:ext>
                </a:extLst>
              </p14:cNvPr>
              <p14:cNvContentPartPr/>
              <p14:nvPr/>
            </p14:nvContentPartPr>
            <p14:xfrm>
              <a:off x="5562587" y="3044231"/>
              <a:ext cx="60120" cy="55800"/>
            </p14:xfrm>
          </p:contentPart>
        </mc:Choice>
        <mc:Fallback>
          <p:pic>
            <p:nvPicPr>
              <p:cNvPr id="188" name="Freihand 187">
                <a:extLst>
                  <a:ext uri="{FF2B5EF4-FFF2-40B4-BE49-F238E27FC236}">
                    <a16:creationId xmlns:a16="http://schemas.microsoft.com/office/drawing/2014/main" id="{0B8BBAE0-C985-463F-9070-ABC9C6CBCF97}"/>
                  </a:ext>
                </a:extLst>
              </p:cNvPr>
              <p:cNvPicPr/>
              <p:nvPr/>
            </p:nvPicPr>
            <p:blipFill>
              <a:blip r:embed="rId45"/>
              <a:stretch>
                <a:fillRect/>
              </a:stretch>
            </p:blipFill>
            <p:spPr>
              <a:xfrm>
                <a:off x="5558267" y="3039911"/>
                <a:ext cx="687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89" name="Freihand 188">
                <a:extLst>
                  <a:ext uri="{FF2B5EF4-FFF2-40B4-BE49-F238E27FC236}">
                    <a16:creationId xmlns:a16="http://schemas.microsoft.com/office/drawing/2014/main" id="{EC7141AE-70B3-4090-AE51-94BBC14E0DB9}"/>
                  </a:ext>
                </a:extLst>
              </p14:cNvPr>
              <p14:cNvContentPartPr/>
              <p14:nvPr/>
            </p14:nvContentPartPr>
            <p14:xfrm>
              <a:off x="5800547" y="3223151"/>
              <a:ext cx="105480" cy="88560"/>
            </p14:xfrm>
          </p:contentPart>
        </mc:Choice>
        <mc:Fallback>
          <p:pic>
            <p:nvPicPr>
              <p:cNvPr id="189" name="Freihand 188">
                <a:extLst>
                  <a:ext uri="{FF2B5EF4-FFF2-40B4-BE49-F238E27FC236}">
                    <a16:creationId xmlns:a16="http://schemas.microsoft.com/office/drawing/2014/main" id="{EC7141AE-70B3-4090-AE51-94BBC14E0DB9}"/>
                  </a:ext>
                </a:extLst>
              </p:cNvPr>
              <p:cNvPicPr/>
              <p:nvPr/>
            </p:nvPicPr>
            <p:blipFill>
              <a:blip r:embed="rId47"/>
              <a:stretch>
                <a:fillRect/>
              </a:stretch>
            </p:blipFill>
            <p:spPr>
              <a:xfrm>
                <a:off x="5796227" y="3218831"/>
                <a:ext cx="1141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90" name="Freihand 189">
                <a:extLst>
                  <a:ext uri="{FF2B5EF4-FFF2-40B4-BE49-F238E27FC236}">
                    <a16:creationId xmlns:a16="http://schemas.microsoft.com/office/drawing/2014/main" id="{938B3B25-52A2-4C19-96BF-70B8ACB03418}"/>
                  </a:ext>
                </a:extLst>
              </p14:cNvPr>
              <p14:cNvContentPartPr/>
              <p14:nvPr/>
            </p14:nvContentPartPr>
            <p14:xfrm>
              <a:off x="7762907" y="3088871"/>
              <a:ext cx="126000" cy="129240"/>
            </p14:xfrm>
          </p:contentPart>
        </mc:Choice>
        <mc:Fallback>
          <p:pic>
            <p:nvPicPr>
              <p:cNvPr id="190" name="Freihand 189">
                <a:extLst>
                  <a:ext uri="{FF2B5EF4-FFF2-40B4-BE49-F238E27FC236}">
                    <a16:creationId xmlns:a16="http://schemas.microsoft.com/office/drawing/2014/main" id="{938B3B25-52A2-4C19-96BF-70B8ACB03418}"/>
                  </a:ext>
                </a:extLst>
              </p:cNvPr>
              <p:cNvPicPr/>
              <p:nvPr/>
            </p:nvPicPr>
            <p:blipFill>
              <a:blip r:embed="rId49"/>
              <a:stretch>
                <a:fillRect/>
              </a:stretch>
            </p:blipFill>
            <p:spPr>
              <a:xfrm>
                <a:off x="7758587" y="3084551"/>
                <a:ext cx="1346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91" name="Freihand 190">
                <a:extLst>
                  <a:ext uri="{FF2B5EF4-FFF2-40B4-BE49-F238E27FC236}">
                    <a16:creationId xmlns:a16="http://schemas.microsoft.com/office/drawing/2014/main" id="{58B4C24B-71BE-49BC-858C-E63EFA178E57}"/>
                  </a:ext>
                </a:extLst>
              </p14:cNvPr>
              <p14:cNvContentPartPr/>
              <p14:nvPr/>
            </p14:nvContentPartPr>
            <p14:xfrm>
              <a:off x="7650227" y="3224951"/>
              <a:ext cx="500400" cy="71280"/>
            </p14:xfrm>
          </p:contentPart>
        </mc:Choice>
        <mc:Fallback>
          <p:pic>
            <p:nvPicPr>
              <p:cNvPr id="191" name="Freihand 190">
                <a:extLst>
                  <a:ext uri="{FF2B5EF4-FFF2-40B4-BE49-F238E27FC236}">
                    <a16:creationId xmlns:a16="http://schemas.microsoft.com/office/drawing/2014/main" id="{58B4C24B-71BE-49BC-858C-E63EFA178E57}"/>
                  </a:ext>
                </a:extLst>
              </p:cNvPr>
              <p:cNvPicPr/>
              <p:nvPr/>
            </p:nvPicPr>
            <p:blipFill>
              <a:blip r:embed="rId51"/>
              <a:stretch>
                <a:fillRect/>
              </a:stretch>
            </p:blipFill>
            <p:spPr>
              <a:xfrm>
                <a:off x="7645907" y="3220631"/>
                <a:ext cx="5090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92" name="Freihand 191">
                <a:extLst>
                  <a:ext uri="{FF2B5EF4-FFF2-40B4-BE49-F238E27FC236}">
                    <a16:creationId xmlns:a16="http://schemas.microsoft.com/office/drawing/2014/main" id="{526915A3-198C-425B-A925-7D3B079A33FE}"/>
                  </a:ext>
                </a:extLst>
              </p14:cNvPr>
              <p14:cNvContentPartPr/>
              <p14:nvPr/>
            </p14:nvContentPartPr>
            <p14:xfrm>
              <a:off x="7759667" y="3354911"/>
              <a:ext cx="122760" cy="86760"/>
            </p14:xfrm>
          </p:contentPart>
        </mc:Choice>
        <mc:Fallback>
          <p:pic>
            <p:nvPicPr>
              <p:cNvPr id="192" name="Freihand 191">
                <a:extLst>
                  <a:ext uri="{FF2B5EF4-FFF2-40B4-BE49-F238E27FC236}">
                    <a16:creationId xmlns:a16="http://schemas.microsoft.com/office/drawing/2014/main" id="{526915A3-198C-425B-A925-7D3B079A33FE}"/>
                  </a:ext>
                </a:extLst>
              </p:cNvPr>
              <p:cNvPicPr/>
              <p:nvPr/>
            </p:nvPicPr>
            <p:blipFill>
              <a:blip r:embed="rId53"/>
              <a:stretch>
                <a:fillRect/>
              </a:stretch>
            </p:blipFill>
            <p:spPr>
              <a:xfrm>
                <a:off x="7755347" y="3350591"/>
                <a:ext cx="1314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93" name="Freihand 192">
                <a:extLst>
                  <a:ext uri="{FF2B5EF4-FFF2-40B4-BE49-F238E27FC236}">
                    <a16:creationId xmlns:a16="http://schemas.microsoft.com/office/drawing/2014/main" id="{40349E4F-70F2-459A-99E7-338CB9C92785}"/>
                  </a:ext>
                </a:extLst>
              </p14:cNvPr>
              <p14:cNvContentPartPr/>
              <p14:nvPr/>
            </p14:nvContentPartPr>
            <p14:xfrm>
              <a:off x="7955867" y="3367511"/>
              <a:ext cx="104400" cy="15120"/>
            </p14:xfrm>
          </p:contentPart>
        </mc:Choice>
        <mc:Fallback>
          <p:pic>
            <p:nvPicPr>
              <p:cNvPr id="193" name="Freihand 192">
                <a:extLst>
                  <a:ext uri="{FF2B5EF4-FFF2-40B4-BE49-F238E27FC236}">
                    <a16:creationId xmlns:a16="http://schemas.microsoft.com/office/drawing/2014/main" id="{40349E4F-70F2-459A-99E7-338CB9C92785}"/>
                  </a:ext>
                </a:extLst>
              </p:cNvPr>
              <p:cNvPicPr/>
              <p:nvPr/>
            </p:nvPicPr>
            <p:blipFill>
              <a:blip r:embed="rId55"/>
              <a:stretch>
                <a:fillRect/>
              </a:stretch>
            </p:blipFill>
            <p:spPr>
              <a:xfrm>
                <a:off x="7951547" y="3363191"/>
                <a:ext cx="1130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94" name="Freihand 193">
                <a:extLst>
                  <a:ext uri="{FF2B5EF4-FFF2-40B4-BE49-F238E27FC236}">
                    <a16:creationId xmlns:a16="http://schemas.microsoft.com/office/drawing/2014/main" id="{32253D89-3354-44DA-8B73-FF0C645C2373}"/>
                  </a:ext>
                </a:extLst>
              </p14:cNvPr>
              <p14:cNvContentPartPr/>
              <p14:nvPr/>
            </p14:nvContentPartPr>
            <p14:xfrm>
              <a:off x="8100947" y="3336911"/>
              <a:ext cx="94320" cy="88560"/>
            </p14:xfrm>
          </p:contentPart>
        </mc:Choice>
        <mc:Fallback>
          <p:pic>
            <p:nvPicPr>
              <p:cNvPr id="194" name="Freihand 193">
                <a:extLst>
                  <a:ext uri="{FF2B5EF4-FFF2-40B4-BE49-F238E27FC236}">
                    <a16:creationId xmlns:a16="http://schemas.microsoft.com/office/drawing/2014/main" id="{32253D89-3354-44DA-8B73-FF0C645C2373}"/>
                  </a:ext>
                </a:extLst>
              </p:cNvPr>
              <p:cNvPicPr/>
              <p:nvPr/>
            </p:nvPicPr>
            <p:blipFill>
              <a:blip r:embed="rId57"/>
              <a:stretch>
                <a:fillRect/>
              </a:stretch>
            </p:blipFill>
            <p:spPr>
              <a:xfrm>
                <a:off x="8096627" y="3332591"/>
                <a:ext cx="1029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95" name="Freihand 194">
                <a:extLst>
                  <a:ext uri="{FF2B5EF4-FFF2-40B4-BE49-F238E27FC236}">
                    <a16:creationId xmlns:a16="http://schemas.microsoft.com/office/drawing/2014/main" id="{0B2D2A03-2506-4724-B941-7A8F11BB7A4A}"/>
                  </a:ext>
                </a:extLst>
              </p14:cNvPr>
              <p14:cNvContentPartPr/>
              <p14:nvPr/>
            </p14:nvContentPartPr>
            <p14:xfrm>
              <a:off x="8365907" y="3103271"/>
              <a:ext cx="190440" cy="54000"/>
            </p14:xfrm>
          </p:contentPart>
        </mc:Choice>
        <mc:Fallback>
          <p:pic>
            <p:nvPicPr>
              <p:cNvPr id="195" name="Freihand 194">
                <a:extLst>
                  <a:ext uri="{FF2B5EF4-FFF2-40B4-BE49-F238E27FC236}">
                    <a16:creationId xmlns:a16="http://schemas.microsoft.com/office/drawing/2014/main" id="{0B2D2A03-2506-4724-B941-7A8F11BB7A4A}"/>
                  </a:ext>
                </a:extLst>
              </p:cNvPr>
              <p:cNvPicPr/>
              <p:nvPr/>
            </p:nvPicPr>
            <p:blipFill>
              <a:blip r:embed="rId59"/>
              <a:stretch>
                <a:fillRect/>
              </a:stretch>
            </p:blipFill>
            <p:spPr>
              <a:xfrm>
                <a:off x="8361587" y="3098951"/>
                <a:ext cx="1990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96" name="Freihand 195">
                <a:extLst>
                  <a:ext uri="{FF2B5EF4-FFF2-40B4-BE49-F238E27FC236}">
                    <a16:creationId xmlns:a16="http://schemas.microsoft.com/office/drawing/2014/main" id="{35F11224-F3BF-40A3-A147-4F079B18B7D3}"/>
                  </a:ext>
                </a:extLst>
              </p14:cNvPr>
              <p14:cNvContentPartPr/>
              <p14:nvPr/>
            </p14:nvContentPartPr>
            <p14:xfrm>
              <a:off x="8401187" y="3146111"/>
              <a:ext cx="216000" cy="125280"/>
            </p14:xfrm>
          </p:contentPart>
        </mc:Choice>
        <mc:Fallback>
          <p:pic>
            <p:nvPicPr>
              <p:cNvPr id="196" name="Freihand 195">
                <a:extLst>
                  <a:ext uri="{FF2B5EF4-FFF2-40B4-BE49-F238E27FC236}">
                    <a16:creationId xmlns:a16="http://schemas.microsoft.com/office/drawing/2014/main" id="{35F11224-F3BF-40A3-A147-4F079B18B7D3}"/>
                  </a:ext>
                </a:extLst>
              </p:cNvPr>
              <p:cNvPicPr/>
              <p:nvPr/>
            </p:nvPicPr>
            <p:blipFill>
              <a:blip r:embed="rId61"/>
              <a:stretch>
                <a:fillRect/>
              </a:stretch>
            </p:blipFill>
            <p:spPr>
              <a:xfrm>
                <a:off x="8396867" y="3141791"/>
                <a:ext cx="2246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97" name="Freihand 196">
                <a:extLst>
                  <a:ext uri="{FF2B5EF4-FFF2-40B4-BE49-F238E27FC236}">
                    <a16:creationId xmlns:a16="http://schemas.microsoft.com/office/drawing/2014/main" id="{BA36A243-5049-4C3A-8021-35A55A37FB7D}"/>
                  </a:ext>
                </a:extLst>
              </p14:cNvPr>
              <p14:cNvContentPartPr/>
              <p14:nvPr/>
            </p14:nvContentPartPr>
            <p14:xfrm>
              <a:off x="8430347" y="3399191"/>
              <a:ext cx="6840" cy="48240"/>
            </p14:xfrm>
          </p:contentPart>
        </mc:Choice>
        <mc:Fallback>
          <p:pic>
            <p:nvPicPr>
              <p:cNvPr id="197" name="Freihand 196">
                <a:extLst>
                  <a:ext uri="{FF2B5EF4-FFF2-40B4-BE49-F238E27FC236}">
                    <a16:creationId xmlns:a16="http://schemas.microsoft.com/office/drawing/2014/main" id="{BA36A243-5049-4C3A-8021-35A55A37FB7D}"/>
                  </a:ext>
                </a:extLst>
              </p:cNvPr>
              <p:cNvPicPr/>
              <p:nvPr/>
            </p:nvPicPr>
            <p:blipFill>
              <a:blip r:embed="rId63"/>
              <a:stretch>
                <a:fillRect/>
              </a:stretch>
            </p:blipFill>
            <p:spPr>
              <a:xfrm>
                <a:off x="8426027" y="3394871"/>
                <a:ext cx="154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98" name="Freihand 197">
                <a:extLst>
                  <a:ext uri="{FF2B5EF4-FFF2-40B4-BE49-F238E27FC236}">
                    <a16:creationId xmlns:a16="http://schemas.microsoft.com/office/drawing/2014/main" id="{CB28D414-91EC-402B-B388-AEC86BC4D84D}"/>
                  </a:ext>
                </a:extLst>
              </p14:cNvPr>
              <p14:cNvContentPartPr/>
              <p14:nvPr/>
            </p14:nvContentPartPr>
            <p14:xfrm>
              <a:off x="8423867" y="3331871"/>
              <a:ext cx="132120" cy="45720"/>
            </p14:xfrm>
          </p:contentPart>
        </mc:Choice>
        <mc:Fallback>
          <p:pic>
            <p:nvPicPr>
              <p:cNvPr id="198" name="Freihand 197">
                <a:extLst>
                  <a:ext uri="{FF2B5EF4-FFF2-40B4-BE49-F238E27FC236}">
                    <a16:creationId xmlns:a16="http://schemas.microsoft.com/office/drawing/2014/main" id="{CB28D414-91EC-402B-B388-AEC86BC4D84D}"/>
                  </a:ext>
                </a:extLst>
              </p:cNvPr>
              <p:cNvPicPr/>
              <p:nvPr/>
            </p:nvPicPr>
            <p:blipFill>
              <a:blip r:embed="rId65"/>
              <a:stretch>
                <a:fillRect/>
              </a:stretch>
            </p:blipFill>
            <p:spPr>
              <a:xfrm>
                <a:off x="8419547" y="3327551"/>
                <a:ext cx="1407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99" name="Freihand 198">
                <a:extLst>
                  <a:ext uri="{FF2B5EF4-FFF2-40B4-BE49-F238E27FC236}">
                    <a16:creationId xmlns:a16="http://schemas.microsoft.com/office/drawing/2014/main" id="{CB33AA57-294D-496C-97B4-89FB0BD3D4FA}"/>
                  </a:ext>
                </a:extLst>
              </p14:cNvPr>
              <p14:cNvContentPartPr/>
              <p14:nvPr/>
            </p14:nvContentPartPr>
            <p14:xfrm>
              <a:off x="8524667" y="3411071"/>
              <a:ext cx="59400" cy="16560"/>
            </p14:xfrm>
          </p:contentPart>
        </mc:Choice>
        <mc:Fallback>
          <p:pic>
            <p:nvPicPr>
              <p:cNvPr id="199" name="Freihand 198">
                <a:extLst>
                  <a:ext uri="{FF2B5EF4-FFF2-40B4-BE49-F238E27FC236}">
                    <a16:creationId xmlns:a16="http://schemas.microsoft.com/office/drawing/2014/main" id="{CB33AA57-294D-496C-97B4-89FB0BD3D4FA}"/>
                  </a:ext>
                </a:extLst>
              </p:cNvPr>
              <p:cNvPicPr/>
              <p:nvPr/>
            </p:nvPicPr>
            <p:blipFill>
              <a:blip r:embed="rId67"/>
              <a:stretch>
                <a:fillRect/>
              </a:stretch>
            </p:blipFill>
            <p:spPr>
              <a:xfrm>
                <a:off x="8520347" y="3406751"/>
                <a:ext cx="680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00" name="Freihand 199">
                <a:extLst>
                  <a:ext uri="{FF2B5EF4-FFF2-40B4-BE49-F238E27FC236}">
                    <a16:creationId xmlns:a16="http://schemas.microsoft.com/office/drawing/2014/main" id="{4229A45C-188C-44FA-9C74-4F663A284ABE}"/>
                  </a:ext>
                </a:extLst>
              </p14:cNvPr>
              <p14:cNvContentPartPr/>
              <p14:nvPr/>
            </p14:nvContentPartPr>
            <p14:xfrm>
              <a:off x="8614667" y="3358511"/>
              <a:ext cx="74880" cy="75240"/>
            </p14:xfrm>
          </p:contentPart>
        </mc:Choice>
        <mc:Fallback>
          <p:pic>
            <p:nvPicPr>
              <p:cNvPr id="200" name="Freihand 199">
                <a:extLst>
                  <a:ext uri="{FF2B5EF4-FFF2-40B4-BE49-F238E27FC236}">
                    <a16:creationId xmlns:a16="http://schemas.microsoft.com/office/drawing/2014/main" id="{4229A45C-188C-44FA-9C74-4F663A284ABE}"/>
                  </a:ext>
                </a:extLst>
              </p:cNvPr>
              <p:cNvPicPr/>
              <p:nvPr/>
            </p:nvPicPr>
            <p:blipFill>
              <a:blip r:embed="rId69"/>
              <a:stretch>
                <a:fillRect/>
              </a:stretch>
            </p:blipFill>
            <p:spPr>
              <a:xfrm>
                <a:off x="8610347" y="3354191"/>
                <a:ext cx="835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01" name="Freihand 200">
                <a:extLst>
                  <a:ext uri="{FF2B5EF4-FFF2-40B4-BE49-F238E27FC236}">
                    <a16:creationId xmlns:a16="http://schemas.microsoft.com/office/drawing/2014/main" id="{B79B1A82-F890-4A42-9A9A-0C5BC1D812D3}"/>
                  </a:ext>
                </a:extLst>
              </p14:cNvPr>
              <p14:cNvContentPartPr/>
              <p14:nvPr/>
            </p14:nvContentPartPr>
            <p14:xfrm>
              <a:off x="8408387" y="2953871"/>
              <a:ext cx="102960" cy="66960"/>
            </p14:xfrm>
          </p:contentPart>
        </mc:Choice>
        <mc:Fallback>
          <p:pic>
            <p:nvPicPr>
              <p:cNvPr id="201" name="Freihand 200">
                <a:extLst>
                  <a:ext uri="{FF2B5EF4-FFF2-40B4-BE49-F238E27FC236}">
                    <a16:creationId xmlns:a16="http://schemas.microsoft.com/office/drawing/2014/main" id="{B79B1A82-F890-4A42-9A9A-0C5BC1D812D3}"/>
                  </a:ext>
                </a:extLst>
              </p:cNvPr>
              <p:cNvPicPr/>
              <p:nvPr/>
            </p:nvPicPr>
            <p:blipFill>
              <a:blip r:embed="rId71"/>
              <a:stretch>
                <a:fillRect/>
              </a:stretch>
            </p:blipFill>
            <p:spPr>
              <a:xfrm>
                <a:off x="8404067" y="2949551"/>
                <a:ext cx="1116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02" name="Freihand 201">
                <a:extLst>
                  <a:ext uri="{FF2B5EF4-FFF2-40B4-BE49-F238E27FC236}">
                    <a16:creationId xmlns:a16="http://schemas.microsoft.com/office/drawing/2014/main" id="{F868AC24-D0C0-4503-9D10-1B2B9B8955F0}"/>
                  </a:ext>
                </a:extLst>
              </p14:cNvPr>
              <p14:cNvContentPartPr/>
              <p14:nvPr/>
            </p14:nvContentPartPr>
            <p14:xfrm>
              <a:off x="8785307" y="3047831"/>
              <a:ext cx="90000" cy="207360"/>
            </p14:xfrm>
          </p:contentPart>
        </mc:Choice>
        <mc:Fallback>
          <p:pic>
            <p:nvPicPr>
              <p:cNvPr id="202" name="Freihand 201">
                <a:extLst>
                  <a:ext uri="{FF2B5EF4-FFF2-40B4-BE49-F238E27FC236}">
                    <a16:creationId xmlns:a16="http://schemas.microsoft.com/office/drawing/2014/main" id="{F868AC24-D0C0-4503-9D10-1B2B9B8955F0}"/>
                  </a:ext>
                </a:extLst>
              </p:cNvPr>
              <p:cNvPicPr/>
              <p:nvPr/>
            </p:nvPicPr>
            <p:blipFill>
              <a:blip r:embed="rId73"/>
              <a:stretch>
                <a:fillRect/>
              </a:stretch>
            </p:blipFill>
            <p:spPr>
              <a:xfrm>
                <a:off x="8780987" y="3043511"/>
                <a:ext cx="986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03" name="Freihand 202">
                <a:extLst>
                  <a:ext uri="{FF2B5EF4-FFF2-40B4-BE49-F238E27FC236}">
                    <a16:creationId xmlns:a16="http://schemas.microsoft.com/office/drawing/2014/main" id="{59F7950E-A3C2-4600-A7EF-CEA365DF856F}"/>
                  </a:ext>
                </a:extLst>
              </p14:cNvPr>
              <p14:cNvContentPartPr/>
              <p14:nvPr/>
            </p14:nvContentPartPr>
            <p14:xfrm>
              <a:off x="8940827" y="3095711"/>
              <a:ext cx="73080" cy="123840"/>
            </p14:xfrm>
          </p:contentPart>
        </mc:Choice>
        <mc:Fallback>
          <p:pic>
            <p:nvPicPr>
              <p:cNvPr id="203" name="Freihand 202">
                <a:extLst>
                  <a:ext uri="{FF2B5EF4-FFF2-40B4-BE49-F238E27FC236}">
                    <a16:creationId xmlns:a16="http://schemas.microsoft.com/office/drawing/2014/main" id="{59F7950E-A3C2-4600-A7EF-CEA365DF856F}"/>
                  </a:ext>
                </a:extLst>
              </p:cNvPr>
              <p:cNvPicPr/>
              <p:nvPr/>
            </p:nvPicPr>
            <p:blipFill>
              <a:blip r:embed="rId75"/>
              <a:stretch>
                <a:fillRect/>
              </a:stretch>
            </p:blipFill>
            <p:spPr>
              <a:xfrm>
                <a:off x="8936507" y="3091391"/>
                <a:ext cx="817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04" name="Freihand 203">
                <a:extLst>
                  <a:ext uri="{FF2B5EF4-FFF2-40B4-BE49-F238E27FC236}">
                    <a16:creationId xmlns:a16="http://schemas.microsoft.com/office/drawing/2014/main" id="{2743A642-55CD-4E94-B78C-14F5E6583214}"/>
                  </a:ext>
                </a:extLst>
              </p14:cNvPr>
              <p14:cNvContentPartPr/>
              <p14:nvPr/>
            </p14:nvContentPartPr>
            <p14:xfrm>
              <a:off x="8951267" y="3119831"/>
              <a:ext cx="86040" cy="71640"/>
            </p14:xfrm>
          </p:contentPart>
        </mc:Choice>
        <mc:Fallback>
          <p:pic>
            <p:nvPicPr>
              <p:cNvPr id="204" name="Freihand 203">
                <a:extLst>
                  <a:ext uri="{FF2B5EF4-FFF2-40B4-BE49-F238E27FC236}">
                    <a16:creationId xmlns:a16="http://schemas.microsoft.com/office/drawing/2014/main" id="{2743A642-55CD-4E94-B78C-14F5E6583214}"/>
                  </a:ext>
                </a:extLst>
              </p:cNvPr>
              <p:cNvPicPr/>
              <p:nvPr/>
            </p:nvPicPr>
            <p:blipFill>
              <a:blip r:embed="rId77"/>
              <a:stretch>
                <a:fillRect/>
              </a:stretch>
            </p:blipFill>
            <p:spPr>
              <a:xfrm>
                <a:off x="8946947" y="3115511"/>
                <a:ext cx="946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05" name="Freihand 204">
                <a:extLst>
                  <a:ext uri="{FF2B5EF4-FFF2-40B4-BE49-F238E27FC236}">
                    <a16:creationId xmlns:a16="http://schemas.microsoft.com/office/drawing/2014/main" id="{3DD6E6CD-9C1E-47EA-8099-CA144C692E3A}"/>
                  </a:ext>
                </a:extLst>
              </p14:cNvPr>
              <p14:cNvContentPartPr/>
              <p14:nvPr/>
            </p14:nvContentPartPr>
            <p14:xfrm>
              <a:off x="9100307" y="3116951"/>
              <a:ext cx="19080" cy="118080"/>
            </p14:xfrm>
          </p:contentPart>
        </mc:Choice>
        <mc:Fallback>
          <p:pic>
            <p:nvPicPr>
              <p:cNvPr id="205" name="Freihand 204">
                <a:extLst>
                  <a:ext uri="{FF2B5EF4-FFF2-40B4-BE49-F238E27FC236}">
                    <a16:creationId xmlns:a16="http://schemas.microsoft.com/office/drawing/2014/main" id="{3DD6E6CD-9C1E-47EA-8099-CA144C692E3A}"/>
                  </a:ext>
                </a:extLst>
              </p:cNvPr>
              <p:cNvPicPr/>
              <p:nvPr/>
            </p:nvPicPr>
            <p:blipFill>
              <a:blip r:embed="rId79"/>
              <a:stretch>
                <a:fillRect/>
              </a:stretch>
            </p:blipFill>
            <p:spPr>
              <a:xfrm>
                <a:off x="9095987" y="3112631"/>
                <a:ext cx="277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06" name="Freihand 205">
                <a:extLst>
                  <a:ext uri="{FF2B5EF4-FFF2-40B4-BE49-F238E27FC236}">
                    <a16:creationId xmlns:a16="http://schemas.microsoft.com/office/drawing/2014/main" id="{6B87DEB5-8962-4D52-8A67-8A9C8610F635}"/>
                  </a:ext>
                </a:extLst>
              </p14:cNvPr>
              <p14:cNvContentPartPr/>
              <p14:nvPr/>
            </p14:nvContentPartPr>
            <p14:xfrm>
              <a:off x="9197867" y="3071951"/>
              <a:ext cx="219240" cy="98280"/>
            </p14:xfrm>
          </p:contentPart>
        </mc:Choice>
        <mc:Fallback>
          <p:pic>
            <p:nvPicPr>
              <p:cNvPr id="206" name="Freihand 205">
                <a:extLst>
                  <a:ext uri="{FF2B5EF4-FFF2-40B4-BE49-F238E27FC236}">
                    <a16:creationId xmlns:a16="http://schemas.microsoft.com/office/drawing/2014/main" id="{6B87DEB5-8962-4D52-8A67-8A9C8610F635}"/>
                  </a:ext>
                </a:extLst>
              </p:cNvPr>
              <p:cNvPicPr/>
              <p:nvPr/>
            </p:nvPicPr>
            <p:blipFill>
              <a:blip r:embed="rId81"/>
              <a:stretch>
                <a:fillRect/>
              </a:stretch>
            </p:blipFill>
            <p:spPr>
              <a:xfrm>
                <a:off x="9193547" y="3067631"/>
                <a:ext cx="2278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07" name="Freihand 206">
                <a:extLst>
                  <a:ext uri="{FF2B5EF4-FFF2-40B4-BE49-F238E27FC236}">
                    <a16:creationId xmlns:a16="http://schemas.microsoft.com/office/drawing/2014/main" id="{852DF56A-ABC7-4577-96EB-5CB4CE173CFA}"/>
                  </a:ext>
                </a:extLst>
              </p14:cNvPr>
              <p14:cNvContentPartPr/>
              <p14:nvPr/>
            </p14:nvContentPartPr>
            <p14:xfrm>
              <a:off x="9322427" y="3080231"/>
              <a:ext cx="110520" cy="45360"/>
            </p14:xfrm>
          </p:contentPart>
        </mc:Choice>
        <mc:Fallback>
          <p:pic>
            <p:nvPicPr>
              <p:cNvPr id="207" name="Freihand 206">
                <a:extLst>
                  <a:ext uri="{FF2B5EF4-FFF2-40B4-BE49-F238E27FC236}">
                    <a16:creationId xmlns:a16="http://schemas.microsoft.com/office/drawing/2014/main" id="{852DF56A-ABC7-4577-96EB-5CB4CE173CFA}"/>
                  </a:ext>
                </a:extLst>
              </p:cNvPr>
              <p:cNvPicPr/>
              <p:nvPr/>
            </p:nvPicPr>
            <p:blipFill>
              <a:blip r:embed="rId83"/>
              <a:stretch>
                <a:fillRect/>
              </a:stretch>
            </p:blipFill>
            <p:spPr>
              <a:xfrm>
                <a:off x="9318107" y="3075911"/>
                <a:ext cx="1191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08" name="Freihand 207">
                <a:extLst>
                  <a:ext uri="{FF2B5EF4-FFF2-40B4-BE49-F238E27FC236}">
                    <a16:creationId xmlns:a16="http://schemas.microsoft.com/office/drawing/2014/main" id="{CDFB8ED7-347B-4017-A6AD-BD58A5EE1946}"/>
                  </a:ext>
                </a:extLst>
              </p14:cNvPr>
              <p14:cNvContentPartPr/>
              <p14:nvPr/>
            </p14:nvContentPartPr>
            <p14:xfrm>
              <a:off x="9311627" y="2993831"/>
              <a:ext cx="131760" cy="18720"/>
            </p14:xfrm>
          </p:contentPart>
        </mc:Choice>
        <mc:Fallback>
          <p:pic>
            <p:nvPicPr>
              <p:cNvPr id="208" name="Freihand 207">
                <a:extLst>
                  <a:ext uri="{FF2B5EF4-FFF2-40B4-BE49-F238E27FC236}">
                    <a16:creationId xmlns:a16="http://schemas.microsoft.com/office/drawing/2014/main" id="{CDFB8ED7-347B-4017-A6AD-BD58A5EE1946}"/>
                  </a:ext>
                </a:extLst>
              </p:cNvPr>
              <p:cNvPicPr/>
              <p:nvPr/>
            </p:nvPicPr>
            <p:blipFill>
              <a:blip r:embed="rId85"/>
              <a:stretch>
                <a:fillRect/>
              </a:stretch>
            </p:blipFill>
            <p:spPr>
              <a:xfrm>
                <a:off x="9307307" y="2989511"/>
                <a:ext cx="1404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09" name="Freihand 208">
                <a:extLst>
                  <a:ext uri="{FF2B5EF4-FFF2-40B4-BE49-F238E27FC236}">
                    <a16:creationId xmlns:a16="http://schemas.microsoft.com/office/drawing/2014/main" id="{AA941741-4A0F-4503-86E6-78E09D9F3A97}"/>
                  </a:ext>
                </a:extLst>
              </p14:cNvPr>
              <p14:cNvContentPartPr/>
              <p14:nvPr/>
            </p14:nvContentPartPr>
            <p14:xfrm>
              <a:off x="9450947" y="2974391"/>
              <a:ext cx="90360" cy="225360"/>
            </p14:xfrm>
          </p:contentPart>
        </mc:Choice>
        <mc:Fallback>
          <p:pic>
            <p:nvPicPr>
              <p:cNvPr id="209" name="Freihand 208">
                <a:extLst>
                  <a:ext uri="{FF2B5EF4-FFF2-40B4-BE49-F238E27FC236}">
                    <a16:creationId xmlns:a16="http://schemas.microsoft.com/office/drawing/2014/main" id="{AA941741-4A0F-4503-86E6-78E09D9F3A97}"/>
                  </a:ext>
                </a:extLst>
              </p:cNvPr>
              <p:cNvPicPr/>
              <p:nvPr/>
            </p:nvPicPr>
            <p:blipFill>
              <a:blip r:embed="rId87"/>
              <a:stretch>
                <a:fillRect/>
              </a:stretch>
            </p:blipFill>
            <p:spPr>
              <a:xfrm>
                <a:off x="9446627" y="2970071"/>
                <a:ext cx="990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10" name="Freihand 209">
                <a:extLst>
                  <a:ext uri="{FF2B5EF4-FFF2-40B4-BE49-F238E27FC236}">
                    <a16:creationId xmlns:a16="http://schemas.microsoft.com/office/drawing/2014/main" id="{781C20E7-4C56-42AE-BD37-AC32C56C5A43}"/>
                  </a:ext>
                </a:extLst>
              </p14:cNvPr>
              <p14:cNvContentPartPr/>
              <p14:nvPr/>
            </p14:nvContentPartPr>
            <p14:xfrm>
              <a:off x="9525107" y="2881151"/>
              <a:ext cx="179640" cy="97560"/>
            </p14:xfrm>
          </p:contentPart>
        </mc:Choice>
        <mc:Fallback>
          <p:pic>
            <p:nvPicPr>
              <p:cNvPr id="210" name="Freihand 209">
                <a:extLst>
                  <a:ext uri="{FF2B5EF4-FFF2-40B4-BE49-F238E27FC236}">
                    <a16:creationId xmlns:a16="http://schemas.microsoft.com/office/drawing/2014/main" id="{781C20E7-4C56-42AE-BD37-AC32C56C5A43}"/>
                  </a:ext>
                </a:extLst>
              </p:cNvPr>
              <p:cNvPicPr/>
              <p:nvPr/>
            </p:nvPicPr>
            <p:blipFill>
              <a:blip r:embed="rId89"/>
              <a:stretch>
                <a:fillRect/>
              </a:stretch>
            </p:blipFill>
            <p:spPr>
              <a:xfrm>
                <a:off x="9520787" y="2876831"/>
                <a:ext cx="1882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11" name="Freihand 210">
                <a:extLst>
                  <a:ext uri="{FF2B5EF4-FFF2-40B4-BE49-F238E27FC236}">
                    <a16:creationId xmlns:a16="http://schemas.microsoft.com/office/drawing/2014/main" id="{26F3F8FD-0DD8-4830-828D-E04F4CB0CD46}"/>
                  </a:ext>
                </a:extLst>
              </p14:cNvPr>
              <p14:cNvContentPartPr/>
              <p14:nvPr/>
            </p14:nvContentPartPr>
            <p14:xfrm>
              <a:off x="5746547" y="3589271"/>
              <a:ext cx="9000" cy="46080"/>
            </p14:xfrm>
          </p:contentPart>
        </mc:Choice>
        <mc:Fallback>
          <p:pic>
            <p:nvPicPr>
              <p:cNvPr id="211" name="Freihand 210">
                <a:extLst>
                  <a:ext uri="{FF2B5EF4-FFF2-40B4-BE49-F238E27FC236}">
                    <a16:creationId xmlns:a16="http://schemas.microsoft.com/office/drawing/2014/main" id="{26F3F8FD-0DD8-4830-828D-E04F4CB0CD46}"/>
                  </a:ext>
                </a:extLst>
              </p:cNvPr>
              <p:cNvPicPr/>
              <p:nvPr/>
            </p:nvPicPr>
            <p:blipFill>
              <a:blip r:embed="rId91"/>
              <a:stretch>
                <a:fillRect/>
              </a:stretch>
            </p:blipFill>
            <p:spPr>
              <a:xfrm>
                <a:off x="5742227" y="3584951"/>
                <a:ext cx="176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12" name="Freihand 211">
                <a:extLst>
                  <a:ext uri="{FF2B5EF4-FFF2-40B4-BE49-F238E27FC236}">
                    <a16:creationId xmlns:a16="http://schemas.microsoft.com/office/drawing/2014/main" id="{5E29CFAC-F93F-4B89-B03F-233C43A0CDB0}"/>
                  </a:ext>
                </a:extLst>
              </p14:cNvPr>
              <p14:cNvContentPartPr/>
              <p14:nvPr/>
            </p14:nvContentPartPr>
            <p14:xfrm>
              <a:off x="5737547" y="3548951"/>
              <a:ext cx="103680" cy="44640"/>
            </p14:xfrm>
          </p:contentPart>
        </mc:Choice>
        <mc:Fallback>
          <p:pic>
            <p:nvPicPr>
              <p:cNvPr id="212" name="Freihand 211">
                <a:extLst>
                  <a:ext uri="{FF2B5EF4-FFF2-40B4-BE49-F238E27FC236}">
                    <a16:creationId xmlns:a16="http://schemas.microsoft.com/office/drawing/2014/main" id="{5E29CFAC-F93F-4B89-B03F-233C43A0CDB0}"/>
                  </a:ext>
                </a:extLst>
              </p:cNvPr>
              <p:cNvPicPr/>
              <p:nvPr/>
            </p:nvPicPr>
            <p:blipFill>
              <a:blip r:embed="rId93"/>
              <a:stretch>
                <a:fillRect/>
              </a:stretch>
            </p:blipFill>
            <p:spPr>
              <a:xfrm>
                <a:off x="5733227" y="3544631"/>
                <a:ext cx="1123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13" name="Freihand 212">
                <a:extLst>
                  <a:ext uri="{FF2B5EF4-FFF2-40B4-BE49-F238E27FC236}">
                    <a16:creationId xmlns:a16="http://schemas.microsoft.com/office/drawing/2014/main" id="{B7E6F2FE-2CA8-4158-BF6B-D00462BD7BD1}"/>
                  </a:ext>
                </a:extLst>
              </p14:cNvPr>
              <p14:cNvContentPartPr/>
              <p14:nvPr/>
            </p14:nvContentPartPr>
            <p14:xfrm>
              <a:off x="5814227" y="3612311"/>
              <a:ext cx="53280" cy="8640"/>
            </p14:xfrm>
          </p:contentPart>
        </mc:Choice>
        <mc:Fallback>
          <p:pic>
            <p:nvPicPr>
              <p:cNvPr id="213" name="Freihand 212">
                <a:extLst>
                  <a:ext uri="{FF2B5EF4-FFF2-40B4-BE49-F238E27FC236}">
                    <a16:creationId xmlns:a16="http://schemas.microsoft.com/office/drawing/2014/main" id="{B7E6F2FE-2CA8-4158-BF6B-D00462BD7BD1}"/>
                  </a:ext>
                </a:extLst>
              </p:cNvPr>
              <p:cNvPicPr/>
              <p:nvPr/>
            </p:nvPicPr>
            <p:blipFill>
              <a:blip r:embed="rId95"/>
              <a:stretch>
                <a:fillRect/>
              </a:stretch>
            </p:blipFill>
            <p:spPr>
              <a:xfrm>
                <a:off x="5809907" y="3607991"/>
                <a:ext cx="619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14" name="Freihand 213">
                <a:extLst>
                  <a:ext uri="{FF2B5EF4-FFF2-40B4-BE49-F238E27FC236}">
                    <a16:creationId xmlns:a16="http://schemas.microsoft.com/office/drawing/2014/main" id="{BF3B0A24-1E6C-4691-A101-3E3BFE484E55}"/>
                  </a:ext>
                </a:extLst>
              </p14:cNvPr>
              <p14:cNvContentPartPr/>
              <p14:nvPr/>
            </p14:nvContentPartPr>
            <p14:xfrm>
              <a:off x="5887307" y="3538151"/>
              <a:ext cx="62280" cy="92520"/>
            </p14:xfrm>
          </p:contentPart>
        </mc:Choice>
        <mc:Fallback>
          <p:pic>
            <p:nvPicPr>
              <p:cNvPr id="214" name="Freihand 213">
                <a:extLst>
                  <a:ext uri="{FF2B5EF4-FFF2-40B4-BE49-F238E27FC236}">
                    <a16:creationId xmlns:a16="http://schemas.microsoft.com/office/drawing/2014/main" id="{BF3B0A24-1E6C-4691-A101-3E3BFE484E55}"/>
                  </a:ext>
                </a:extLst>
              </p:cNvPr>
              <p:cNvPicPr/>
              <p:nvPr/>
            </p:nvPicPr>
            <p:blipFill>
              <a:blip r:embed="rId97"/>
              <a:stretch>
                <a:fillRect/>
              </a:stretch>
            </p:blipFill>
            <p:spPr>
              <a:xfrm>
                <a:off x="5882987" y="3533831"/>
                <a:ext cx="709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15" name="Freihand 214">
                <a:extLst>
                  <a:ext uri="{FF2B5EF4-FFF2-40B4-BE49-F238E27FC236}">
                    <a16:creationId xmlns:a16="http://schemas.microsoft.com/office/drawing/2014/main" id="{516C4910-B312-45CE-B2D3-BA24A9A7E9E7}"/>
                  </a:ext>
                </a:extLst>
              </p14:cNvPr>
              <p14:cNvContentPartPr/>
              <p14:nvPr/>
            </p14:nvContentPartPr>
            <p14:xfrm>
              <a:off x="6075227" y="3576311"/>
              <a:ext cx="575280" cy="190800"/>
            </p14:xfrm>
          </p:contentPart>
        </mc:Choice>
        <mc:Fallback>
          <p:pic>
            <p:nvPicPr>
              <p:cNvPr id="215" name="Freihand 214">
                <a:extLst>
                  <a:ext uri="{FF2B5EF4-FFF2-40B4-BE49-F238E27FC236}">
                    <a16:creationId xmlns:a16="http://schemas.microsoft.com/office/drawing/2014/main" id="{516C4910-B312-45CE-B2D3-BA24A9A7E9E7}"/>
                  </a:ext>
                </a:extLst>
              </p:cNvPr>
              <p:cNvPicPr/>
              <p:nvPr/>
            </p:nvPicPr>
            <p:blipFill>
              <a:blip r:embed="rId99"/>
              <a:stretch>
                <a:fillRect/>
              </a:stretch>
            </p:blipFill>
            <p:spPr>
              <a:xfrm>
                <a:off x="6070907" y="3571991"/>
                <a:ext cx="5839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93" name="Freihand 292">
                <a:extLst>
                  <a:ext uri="{FF2B5EF4-FFF2-40B4-BE49-F238E27FC236}">
                    <a16:creationId xmlns:a16="http://schemas.microsoft.com/office/drawing/2014/main" id="{1A8AF1A5-9B8C-449C-94C7-BF760CDB366A}"/>
                  </a:ext>
                </a:extLst>
              </p14:cNvPr>
              <p14:cNvContentPartPr/>
              <p14:nvPr/>
            </p14:nvContentPartPr>
            <p14:xfrm>
              <a:off x="4532680" y="1369867"/>
              <a:ext cx="997920" cy="648360"/>
            </p14:xfrm>
          </p:contentPart>
        </mc:Choice>
        <mc:Fallback>
          <p:pic>
            <p:nvPicPr>
              <p:cNvPr id="293" name="Freihand 292">
                <a:extLst>
                  <a:ext uri="{FF2B5EF4-FFF2-40B4-BE49-F238E27FC236}">
                    <a16:creationId xmlns:a16="http://schemas.microsoft.com/office/drawing/2014/main" id="{1A8AF1A5-9B8C-449C-94C7-BF760CDB366A}"/>
                  </a:ext>
                </a:extLst>
              </p:cNvPr>
              <p:cNvPicPr/>
              <p:nvPr/>
            </p:nvPicPr>
            <p:blipFill>
              <a:blip r:embed="rId101"/>
              <a:stretch>
                <a:fillRect/>
              </a:stretch>
            </p:blipFill>
            <p:spPr>
              <a:xfrm>
                <a:off x="4528360" y="1365547"/>
                <a:ext cx="1006560" cy="657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353" name="Freihand 352">
                <a:extLst>
                  <a:ext uri="{FF2B5EF4-FFF2-40B4-BE49-F238E27FC236}">
                    <a16:creationId xmlns:a16="http://schemas.microsoft.com/office/drawing/2014/main" id="{DCF2FBC9-C9D4-4F37-B4A9-AA482F7A439D}"/>
                  </a:ext>
                </a:extLst>
              </p14:cNvPr>
              <p14:cNvContentPartPr/>
              <p14:nvPr/>
            </p14:nvContentPartPr>
            <p14:xfrm>
              <a:off x="4204000" y="1900147"/>
              <a:ext cx="1301400" cy="181800"/>
            </p14:xfrm>
          </p:contentPart>
        </mc:Choice>
        <mc:Fallback>
          <p:pic>
            <p:nvPicPr>
              <p:cNvPr id="353" name="Freihand 352">
                <a:extLst>
                  <a:ext uri="{FF2B5EF4-FFF2-40B4-BE49-F238E27FC236}">
                    <a16:creationId xmlns:a16="http://schemas.microsoft.com/office/drawing/2014/main" id="{DCF2FBC9-C9D4-4F37-B4A9-AA482F7A439D}"/>
                  </a:ext>
                </a:extLst>
              </p:cNvPr>
              <p:cNvPicPr/>
              <p:nvPr/>
            </p:nvPicPr>
            <p:blipFill>
              <a:blip r:embed="rId103"/>
              <a:stretch>
                <a:fillRect/>
              </a:stretch>
            </p:blipFill>
            <p:spPr>
              <a:xfrm>
                <a:off x="4199680" y="1895827"/>
                <a:ext cx="13100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74" name="Freihand 373">
                <a:extLst>
                  <a:ext uri="{FF2B5EF4-FFF2-40B4-BE49-F238E27FC236}">
                    <a16:creationId xmlns:a16="http://schemas.microsoft.com/office/drawing/2014/main" id="{C961AE9B-75E1-4414-94E8-1C6DFA896941}"/>
                  </a:ext>
                </a:extLst>
              </p14:cNvPr>
              <p14:cNvContentPartPr/>
              <p14:nvPr/>
            </p14:nvContentPartPr>
            <p14:xfrm>
              <a:off x="7867360" y="5441107"/>
              <a:ext cx="384480" cy="322920"/>
            </p14:xfrm>
          </p:contentPart>
        </mc:Choice>
        <mc:Fallback>
          <p:pic>
            <p:nvPicPr>
              <p:cNvPr id="374" name="Freihand 373">
                <a:extLst>
                  <a:ext uri="{FF2B5EF4-FFF2-40B4-BE49-F238E27FC236}">
                    <a16:creationId xmlns:a16="http://schemas.microsoft.com/office/drawing/2014/main" id="{C961AE9B-75E1-4414-94E8-1C6DFA896941}"/>
                  </a:ext>
                </a:extLst>
              </p:cNvPr>
              <p:cNvPicPr/>
              <p:nvPr/>
            </p:nvPicPr>
            <p:blipFill>
              <a:blip r:embed="rId105"/>
              <a:stretch>
                <a:fillRect/>
              </a:stretch>
            </p:blipFill>
            <p:spPr>
              <a:xfrm>
                <a:off x="7863040" y="5436787"/>
                <a:ext cx="39312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76" name="Freihand 375">
                <a:extLst>
                  <a:ext uri="{FF2B5EF4-FFF2-40B4-BE49-F238E27FC236}">
                    <a16:creationId xmlns:a16="http://schemas.microsoft.com/office/drawing/2014/main" id="{426CAA38-7A43-486E-862C-3334F3F5AC0A}"/>
                  </a:ext>
                </a:extLst>
              </p14:cNvPr>
              <p14:cNvContentPartPr/>
              <p14:nvPr/>
            </p14:nvContentPartPr>
            <p14:xfrm>
              <a:off x="8229160" y="5509507"/>
              <a:ext cx="341640" cy="270000"/>
            </p14:xfrm>
          </p:contentPart>
        </mc:Choice>
        <mc:Fallback>
          <p:pic>
            <p:nvPicPr>
              <p:cNvPr id="376" name="Freihand 375">
                <a:extLst>
                  <a:ext uri="{FF2B5EF4-FFF2-40B4-BE49-F238E27FC236}">
                    <a16:creationId xmlns:a16="http://schemas.microsoft.com/office/drawing/2014/main" id="{426CAA38-7A43-486E-862C-3334F3F5AC0A}"/>
                  </a:ext>
                </a:extLst>
              </p:cNvPr>
              <p:cNvPicPr/>
              <p:nvPr/>
            </p:nvPicPr>
            <p:blipFill>
              <a:blip r:embed="rId107"/>
              <a:stretch>
                <a:fillRect/>
              </a:stretch>
            </p:blipFill>
            <p:spPr>
              <a:xfrm>
                <a:off x="8224840" y="5505187"/>
                <a:ext cx="35028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78" name="Freihand 377">
                <a:extLst>
                  <a:ext uri="{FF2B5EF4-FFF2-40B4-BE49-F238E27FC236}">
                    <a16:creationId xmlns:a16="http://schemas.microsoft.com/office/drawing/2014/main" id="{60C94668-7004-45FF-82AA-C50D09EB9B1F}"/>
                  </a:ext>
                </a:extLst>
              </p14:cNvPr>
              <p14:cNvContentPartPr/>
              <p14:nvPr/>
            </p14:nvContentPartPr>
            <p14:xfrm>
              <a:off x="8165080" y="5658907"/>
              <a:ext cx="176040" cy="226440"/>
            </p14:xfrm>
          </p:contentPart>
        </mc:Choice>
        <mc:Fallback>
          <p:pic>
            <p:nvPicPr>
              <p:cNvPr id="378" name="Freihand 377">
                <a:extLst>
                  <a:ext uri="{FF2B5EF4-FFF2-40B4-BE49-F238E27FC236}">
                    <a16:creationId xmlns:a16="http://schemas.microsoft.com/office/drawing/2014/main" id="{60C94668-7004-45FF-82AA-C50D09EB9B1F}"/>
                  </a:ext>
                </a:extLst>
              </p:cNvPr>
              <p:cNvPicPr/>
              <p:nvPr/>
            </p:nvPicPr>
            <p:blipFill>
              <a:blip r:embed="rId109"/>
              <a:stretch>
                <a:fillRect/>
              </a:stretch>
            </p:blipFill>
            <p:spPr>
              <a:xfrm>
                <a:off x="8160760" y="5654587"/>
                <a:ext cx="1846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52" name="Freihand 451">
                <a:extLst>
                  <a:ext uri="{FF2B5EF4-FFF2-40B4-BE49-F238E27FC236}">
                    <a16:creationId xmlns:a16="http://schemas.microsoft.com/office/drawing/2014/main" id="{59645844-A3EA-4EDF-956D-7E65B7F62254}"/>
                  </a:ext>
                </a:extLst>
              </p14:cNvPr>
              <p14:cNvContentPartPr/>
              <p14:nvPr/>
            </p14:nvContentPartPr>
            <p14:xfrm>
              <a:off x="9159400" y="5755747"/>
              <a:ext cx="587160" cy="616320"/>
            </p14:xfrm>
          </p:contentPart>
        </mc:Choice>
        <mc:Fallback>
          <p:pic>
            <p:nvPicPr>
              <p:cNvPr id="452" name="Freihand 451">
                <a:extLst>
                  <a:ext uri="{FF2B5EF4-FFF2-40B4-BE49-F238E27FC236}">
                    <a16:creationId xmlns:a16="http://schemas.microsoft.com/office/drawing/2014/main" id="{59645844-A3EA-4EDF-956D-7E65B7F62254}"/>
                  </a:ext>
                </a:extLst>
              </p:cNvPr>
              <p:cNvPicPr/>
              <p:nvPr/>
            </p:nvPicPr>
            <p:blipFill>
              <a:blip r:embed="rId111"/>
              <a:stretch>
                <a:fillRect/>
              </a:stretch>
            </p:blipFill>
            <p:spPr>
              <a:xfrm>
                <a:off x="9155080" y="5751427"/>
                <a:ext cx="595800" cy="624960"/>
              </a:xfrm>
              <a:prstGeom prst="rect">
                <a:avLst/>
              </a:prstGeom>
            </p:spPr>
          </p:pic>
        </mc:Fallback>
      </mc:AlternateContent>
      <p:grpSp>
        <p:nvGrpSpPr>
          <p:cNvPr id="504" name="Gruppieren 503">
            <a:extLst>
              <a:ext uri="{FF2B5EF4-FFF2-40B4-BE49-F238E27FC236}">
                <a16:creationId xmlns:a16="http://schemas.microsoft.com/office/drawing/2014/main" id="{55A77FFB-7F9A-469C-820E-D902C646D1FC}"/>
              </a:ext>
            </a:extLst>
          </p:cNvPr>
          <p:cNvGrpSpPr/>
          <p:nvPr/>
        </p:nvGrpSpPr>
        <p:grpSpPr>
          <a:xfrm>
            <a:off x="1428760" y="600547"/>
            <a:ext cx="10338120" cy="6105600"/>
            <a:chOff x="1428760" y="600547"/>
            <a:chExt cx="10338120" cy="6105600"/>
          </a:xfrm>
        </p:grpSpPr>
        <mc:AlternateContent xmlns:mc="http://schemas.openxmlformats.org/markup-compatibility/2006">
          <mc:Choice xmlns:p14="http://schemas.microsoft.com/office/powerpoint/2010/main" Requires="p14">
            <p:contentPart p14:bwMode="auto" r:id="rId112">
              <p14:nvContentPartPr>
                <p14:cNvPr id="2" name="Freihand 1">
                  <a:extLst>
                    <a:ext uri="{FF2B5EF4-FFF2-40B4-BE49-F238E27FC236}">
                      <a16:creationId xmlns:a16="http://schemas.microsoft.com/office/drawing/2014/main" id="{4A23E05C-0D4B-4697-84B7-5C6A3B945941}"/>
                    </a:ext>
                  </a:extLst>
                </p14:cNvPr>
                <p14:cNvContentPartPr/>
                <p14:nvPr/>
              </p14:nvContentPartPr>
              <p14:xfrm>
                <a:off x="1537480" y="1504147"/>
                <a:ext cx="1452960" cy="105480"/>
              </p14:xfrm>
            </p:contentPart>
          </mc:Choice>
          <mc:Fallback>
            <p:pic>
              <p:nvPicPr>
                <p:cNvPr id="2" name="Freihand 1">
                  <a:extLst>
                    <a:ext uri="{FF2B5EF4-FFF2-40B4-BE49-F238E27FC236}">
                      <a16:creationId xmlns:a16="http://schemas.microsoft.com/office/drawing/2014/main" id="{4A23E05C-0D4B-4697-84B7-5C6A3B945941}"/>
                    </a:ext>
                  </a:extLst>
                </p:cNvPr>
                <p:cNvPicPr/>
                <p:nvPr/>
              </p:nvPicPr>
              <p:blipFill>
                <a:blip r:embed="rId113"/>
                <a:stretch>
                  <a:fillRect/>
                </a:stretch>
              </p:blipFill>
              <p:spPr>
                <a:xfrm>
                  <a:off x="1533160" y="1499827"/>
                  <a:ext cx="14616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3" name="Freihand 2">
                  <a:extLst>
                    <a:ext uri="{FF2B5EF4-FFF2-40B4-BE49-F238E27FC236}">
                      <a16:creationId xmlns:a16="http://schemas.microsoft.com/office/drawing/2014/main" id="{678B2A60-CF5B-416A-B98B-64EA125D57DB}"/>
                    </a:ext>
                  </a:extLst>
                </p14:cNvPr>
                <p14:cNvContentPartPr/>
                <p14:nvPr/>
              </p14:nvContentPartPr>
              <p14:xfrm>
                <a:off x="1428760" y="1514227"/>
                <a:ext cx="387720" cy="124560"/>
              </p14:xfrm>
            </p:contentPart>
          </mc:Choice>
          <mc:Fallback>
            <p:pic>
              <p:nvPicPr>
                <p:cNvPr id="3" name="Freihand 2">
                  <a:extLst>
                    <a:ext uri="{FF2B5EF4-FFF2-40B4-BE49-F238E27FC236}">
                      <a16:creationId xmlns:a16="http://schemas.microsoft.com/office/drawing/2014/main" id="{678B2A60-CF5B-416A-B98B-64EA125D57DB}"/>
                    </a:ext>
                  </a:extLst>
                </p:cNvPr>
                <p:cNvPicPr/>
                <p:nvPr/>
              </p:nvPicPr>
              <p:blipFill>
                <a:blip r:embed="rId115"/>
                <a:stretch>
                  <a:fillRect/>
                </a:stretch>
              </p:blipFill>
              <p:spPr>
                <a:xfrm>
                  <a:off x="1424440" y="1509907"/>
                  <a:ext cx="3963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 name="Freihand 4">
                  <a:extLst>
                    <a:ext uri="{FF2B5EF4-FFF2-40B4-BE49-F238E27FC236}">
                      <a16:creationId xmlns:a16="http://schemas.microsoft.com/office/drawing/2014/main" id="{0E21CFDF-3DCA-4C57-B734-2C619450B5B5}"/>
                    </a:ext>
                  </a:extLst>
                </p14:cNvPr>
                <p14:cNvContentPartPr/>
                <p14:nvPr/>
              </p14:nvContentPartPr>
              <p14:xfrm>
                <a:off x="3230560" y="1342147"/>
                <a:ext cx="112680" cy="152640"/>
              </p14:xfrm>
            </p:contentPart>
          </mc:Choice>
          <mc:Fallback>
            <p:pic>
              <p:nvPicPr>
                <p:cNvPr id="5" name="Freihand 4">
                  <a:extLst>
                    <a:ext uri="{FF2B5EF4-FFF2-40B4-BE49-F238E27FC236}">
                      <a16:creationId xmlns:a16="http://schemas.microsoft.com/office/drawing/2014/main" id="{0E21CFDF-3DCA-4C57-B734-2C619450B5B5}"/>
                    </a:ext>
                  </a:extLst>
                </p:cNvPr>
                <p:cNvPicPr/>
                <p:nvPr/>
              </p:nvPicPr>
              <p:blipFill>
                <a:blip r:embed="rId117"/>
                <a:stretch>
                  <a:fillRect/>
                </a:stretch>
              </p:blipFill>
              <p:spPr>
                <a:xfrm>
                  <a:off x="3226240" y="1337827"/>
                  <a:ext cx="1213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 name="Freihand 6">
                  <a:extLst>
                    <a:ext uri="{FF2B5EF4-FFF2-40B4-BE49-F238E27FC236}">
                      <a16:creationId xmlns:a16="http://schemas.microsoft.com/office/drawing/2014/main" id="{38CF80F3-3F38-4F51-B1FD-9635CB81E5C1}"/>
                    </a:ext>
                  </a:extLst>
                </p14:cNvPr>
                <p14:cNvContentPartPr/>
                <p14:nvPr/>
              </p14:nvContentPartPr>
              <p14:xfrm>
                <a:off x="3375640" y="1404067"/>
                <a:ext cx="101520" cy="142920"/>
              </p14:xfrm>
            </p:contentPart>
          </mc:Choice>
          <mc:Fallback>
            <p:pic>
              <p:nvPicPr>
                <p:cNvPr id="7" name="Freihand 6">
                  <a:extLst>
                    <a:ext uri="{FF2B5EF4-FFF2-40B4-BE49-F238E27FC236}">
                      <a16:creationId xmlns:a16="http://schemas.microsoft.com/office/drawing/2014/main" id="{38CF80F3-3F38-4F51-B1FD-9635CB81E5C1}"/>
                    </a:ext>
                  </a:extLst>
                </p:cNvPr>
                <p:cNvPicPr/>
                <p:nvPr/>
              </p:nvPicPr>
              <p:blipFill>
                <a:blip r:embed="rId119"/>
                <a:stretch>
                  <a:fillRect/>
                </a:stretch>
              </p:blipFill>
              <p:spPr>
                <a:xfrm>
                  <a:off x="3371320" y="1399747"/>
                  <a:ext cx="1101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 name="Freihand 8">
                  <a:extLst>
                    <a:ext uri="{FF2B5EF4-FFF2-40B4-BE49-F238E27FC236}">
                      <a16:creationId xmlns:a16="http://schemas.microsoft.com/office/drawing/2014/main" id="{8DC38E9F-7A05-4F47-B75F-8D05C1F9689A}"/>
                    </a:ext>
                  </a:extLst>
                </p14:cNvPr>
                <p14:cNvContentPartPr/>
                <p14:nvPr/>
              </p14:nvContentPartPr>
              <p14:xfrm>
                <a:off x="3528280" y="1379587"/>
                <a:ext cx="3960" cy="10080"/>
              </p14:xfrm>
            </p:contentPart>
          </mc:Choice>
          <mc:Fallback>
            <p:pic>
              <p:nvPicPr>
                <p:cNvPr id="9" name="Freihand 8">
                  <a:extLst>
                    <a:ext uri="{FF2B5EF4-FFF2-40B4-BE49-F238E27FC236}">
                      <a16:creationId xmlns:a16="http://schemas.microsoft.com/office/drawing/2014/main" id="{8DC38E9F-7A05-4F47-B75F-8D05C1F9689A}"/>
                    </a:ext>
                  </a:extLst>
                </p:cNvPr>
                <p:cNvPicPr/>
                <p:nvPr/>
              </p:nvPicPr>
              <p:blipFill>
                <a:blip r:embed="rId121"/>
                <a:stretch>
                  <a:fillRect/>
                </a:stretch>
              </p:blipFill>
              <p:spPr>
                <a:xfrm>
                  <a:off x="3523960" y="1375267"/>
                  <a:ext cx="126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 name="Freihand 9">
                  <a:extLst>
                    <a:ext uri="{FF2B5EF4-FFF2-40B4-BE49-F238E27FC236}">
                      <a16:creationId xmlns:a16="http://schemas.microsoft.com/office/drawing/2014/main" id="{77E2D240-752D-4281-920C-7D051D72660A}"/>
                    </a:ext>
                  </a:extLst>
                </p14:cNvPr>
                <p14:cNvContentPartPr/>
                <p14:nvPr/>
              </p14:nvContentPartPr>
              <p14:xfrm>
                <a:off x="3513520" y="1381747"/>
                <a:ext cx="144360" cy="83160"/>
              </p14:xfrm>
            </p:contentPart>
          </mc:Choice>
          <mc:Fallback>
            <p:pic>
              <p:nvPicPr>
                <p:cNvPr id="10" name="Freihand 9">
                  <a:extLst>
                    <a:ext uri="{FF2B5EF4-FFF2-40B4-BE49-F238E27FC236}">
                      <a16:creationId xmlns:a16="http://schemas.microsoft.com/office/drawing/2014/main" id="{77E2D240-752D-4281-920C-7D051D72660A}"/>
                    </a:ext>
                  </a:extLst>
                </p:cNvPr>
                <p:cNvPicPr/>
                <p:nvPr/>
              </p:nvPicPr>
              <p:blipFill>
                <a:blip r:embed="rId123"/>
                <a:stretch>
                  <a:fillRect/>
                </a:stretch>
              </p:blipFill>
              <p:spPr>
                <a:xfrm>
                  <a:off x="3509200" y="1377427"/>
                  <a:ext cx="153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1" name="Freihand 10">
                  <a:extLst>
                    <a:ext uri="{FF2B5EF4-FFF2-40B4-BE49-F238E27FC236}">
                      <a16:creationId xmlns:a16="http://schemas.microsoft.com/office/drawing/2014/main" id="{1B6DAC95-29B1-41E5-91A1-D379F8E696CA}"/>
                    </a:ext>
                  </a:extLst>
                </p14:cNvPr>
                <p14:cNvContentPartPr/>
                <p14:nvPr/>
              </p14:nvContentPartPr>
              <p14:xfrm>
                <a:off x="3668320" y="1387507"/>
                <a:ext cx="108000" cy="52920"/>
              </p14:xfrm>
            </p:contentPart>
          </mc:Choice>
          <mc:Fallback>
            <p:pic>
              <p:nvPicPr>
                <p:cNvPr id="11" name="Freihand 10">
                  <a:extLst>
                    <a:ext uri="{FF2B5EF4-FFF2-40B4-BE49-F238E27FC236}">
                      <a16:creationId xmlns:a16="http://schemas.microsoft.com/office/drawing/2014/main" id="{1B6DAC95-29B1-41E5-91A1-D379F8E696CA}"/>
                    </a:ext>
                  </a:extLst>
                </p:cNvPr>
                <p:cNvPicPr/>
                <p:nvPr/>
              </p:nvPicPr>
              <p:blipFill>
                <a:blip r:embed="rId125"/>
                <a:stretch>
                  <a:fillRect/>
                </a:stretch>
              </p:blipFill>
              <p:spPr>
                <a:xfrm>
                  <a:off x="3664000" y="1383187"/>
                  <a:ext cx="1166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2" name="Freihand 11">
                  <a:extLst>
                    <a:ext uri="{FF2B5EF4-FFF2-40B4-BE49-F238E27FC236}">
                      <a16:creationId xmlns:a16="http://schemas.microsoft.com/office/drawing/2014/main" id="{39AA6C92-876B-4156-98AC-63205999D96C}"/>
                    </a:ext>
                  </a:extLst>
                </p14:cNvPr>
                <p14:cNvContentPartPr/>
                <p14:nvPr/>
              </p14:nvContentPartPr>
              <p14:xfrm>
                <a:off x="3799000" y="1371307"/>
                <a:ext cx="83160" cy="58320"/>
              </p14:xfrm>
            </p:contentPart>
          </mc:Choice>
          <mc:Fallback>
            <p:pic>
              <p:nvPicPr>
                <p:cNvPr id="12" name="Freihand 11">
                  <a:extLst>
                    <a:ext uri="{FF2B5EF4-FFF2-40B4-BE49-F238E27FC236}">
                      <a16:creationId xmlns:a16="http://schemas.microsoft.com/office/drawing/2014/main" id="{39AA6C92-876B-4156-98AC-63205999D96C}"/>
                    </a:ext>
                  </a:extLst>
                </p:cNvPr>
                <p:cNvPicPr/>
                <p:nvPr/>
              </p:nvPicPr>
              <p:blipFill>
                <a:blip r:embed="rId127"/>
                <a:stretch>
                  <a:fillRect/>
                </a:stretch>
              </p:blipFill>
              <p:spPr>
                <a:xfrm>
                  <a:off x="3794680" y="1366987"/>
                  <a:ext cx="918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3" name="Freihand 12">
                  <a:extLst>
                    <a:ext uri="{FF2B5EF4-FFF2-40B4-BE49-F238E27FC236}">
                      <a16:creationId xmlns:a16="http://schemas.microsoft.com/office/drawing/2014/main" id="{6EC16C5E-6883-469C-B0E3-D402D5B97BD7}"/>
                    </a:ext>
                  </a:extLst>
                </p14:cNvPr>
                <p14:cNvContentPartPr/>
                <p14:nvPr/>
              </p14:nvContentPartPr>
              <p14:xfrm>
                <a:off x="3970720" y="1254667"/>
                <a:ext cx="484560" cy="182160"/>
              </p14:xfrm>
            </p:contentPart>
          </mc:Choice>
          <mc:Fallback>
            <p:pic>
              <p:nvPicPr>
                <p:cNvPr id="13" name="Freihand 12">
                  <a:extLst>
                    <a:ext uri="{FF2B5EF4-FFF2-40B4-BE49-F238E27FC236}">
                      <a16:creationId xmlns:a16="http://schemas.microsoft.com/office/drawing/2014/main" id="{6EC16C5E-6883-469C-B0E3-D402D5B97BD7}"/>
                    </a:ext>
                  </a:extLst>
                </p:cNvPr>
                <p:cNvPicPr/>
                <p:nvPr/>
              </p:nvPicPr>
              <p:blipFill>
                <a:blip r:embed="rId129"/>
                <a:stretch>
                  <a:fillRect/>
                </a:stretch>
              </p:blipFill>
              <p:spPr>
                <a:xfrm>
                  <a:off x="3966400" y="1250347"/>
                  <a:ext cx="4932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4" name="Freihand 13">
                  <a:extLst>
                    <a:ext uri="{FF2B5EF4-FFF2-40B4-BE49-F238E27FC236}">
                      <a16:creationId xmlns:a16="http://schemas.microsoft.com/office/drawing/2014/main" id="{E715D55A-3B5C-496D-B8DD-EB4CA3D2709D}"/>
                    </a:ext>
                  </a:extLst>
                </p14:cNvPr>
                <p14:cNvContentPartPr/>
                <p14:nvPr/>
              </p14:nvContentPartPr>
              <p14:xfrm>
                <a:off x="4228840" y="1199587"/>
                <a:ext cx="30240" cy="6840"/>
              </p14:xfrm>
            </p:contentPart>
          </mc:Choice>
          <mc:Fallback>
            <p:pic>
              <p:nvPicPr>
                <p:cNvPr id="14" name="Freihand 13">
                  <a:extLst>
                    <a:ext uri="{FF2B5EF4-FFF2-40B4-BE49-F238E27FC236}">
                      <a16:creationId xmlns:a16="http://schemas.microsoft.com/office/drawing/2014/main" id="{E715D55A-3B5C-496D-B8DD-EB4CA3D2709D}"/>
                    </a:ext>
                  </a:extLst>
                </p:cNvPr>
                <p:cNvPicPr/>
                <p:nvPr/>
              </p:nvPicPr>
              <p:blipFill>
                <a:blip r:embed="rId131"/>
                <a:stretch>
                  <a:fillRect/>
                </a:stretch>
              </p:blipFill>
              <p:spPr>
                <a:xfrm>
                  <a:off x="4224520" y="1195267"/>
                  <a:ext cx="388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5" name="Freihand 24">
                  <a:extLst>
                    <a:ext uri="{FF2B5EF4-FFF2-40B4-BE49-F238E27FC236}">
                      <a16:creationId xmlns:a16="http://schemas.microsoft.com/office/drawing/2014/main" id="{17F8CC89-A6C1-4E77-B8AD-D4DC3AEAFAC2}"/>
                    </a:ext>
                  </a:extLst>
                </p14:cNvPr>
                <p14:cNvContentPartPr/>
                <p14:nvPr/>
              </p14:nvContentPartPr>
              <p14:xfrm>
                <a:off x="5181760" y="1069627"/>
                <a:ext cx="102960" cy="5400"/>
              </p14:xfrm>
            </p:contentPart>
          </mc:Choice>
          <mc:Fallback>
            <p:pic>
              <p:nvPicPr>
                <p:cNvPr id="25" name="Freihand 24">
                  <a:extLst>
                    <a:ext uri="{FF2B5EF4-FFF2-40B4-BE49-F238E27FC236}">
                      <a16:creationId xmlns:a16="http://schemas.microsoft.com/office/drawing/2014/main" id="{17F8CC89-A6C1-4E77-B8AD-D4DC3AEAFAC2}"/>
                    </a:ext>
                  </a:extLst>
                </p:cNvPr>
                <p:cNvPicPr/>
                <p:nvPr/>
              </p:nvPicPr>
              <p:blipFill>
                <a:blip r:embed="rId133"/>
                <a:stretch>
                  <a:fillRect/>
                </a:stretch>
              </p:blipFill>
              <p:spPr>
                <a:xfrm>
                  <a:off x="5177440" y="1065307"/>
                  <a:ext cx="1116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7" name="Freihand 16">
                  <a:extLst>
                    <a:ext uri="{FF2B5EF4-FFF2-40B4-BE49-F238E27FC236}">
                      <a16:creationId xmlns:a16="http://schemas.microsoft.com/office/drawing/2014/main" id="{3DB9009E-DA86-4901-ADB6-E1185B44ED43}"/>
                    </a:ext>
                  </a:extLst>
                </p14:cNvPr>
                <p14:cNvContentPartPr/>
                <p14:nvPr/>
              </p14:nvContentPartPr>
              <p14:xfrm>
                <a:off x="4832560" y="1154587"/>
                <a:ext cx="161280" cy="176400"/>
              </p14:xfrm>
            </p:contentPart>
          </mc:Choice>
          <mc:Fallback>
            <p:pic>
              <p:nvPicPr>
                <p:cNvPr id="17" name="Freihand 16">
                  <a:extLst>
                    <a:ext uri="{FF2B5EF4-FFF2-40B4-BE49-F238E27FC236}">
                      <a16:creationId xmlns:a16="http://schemas.microsoft.com/office/drawing/2014/main" id="{3DB9009E-DA86-4901-ADB6-E1185B44ED43}"/>
                    </a:ext>
                  </a:extLst>
                </p:cNvPr>
                <p:cNvPicPr/>
                <p:nvPr/>
              </p:nvPicPr>
              <p:blipFill>
                <a:blip r:embed="rId135"/>
                <a:stretch>
                  <a:fillRect/>
                </a:stretch>
              </p:blipFill>
              <p:spPr>
                <a:xfrm>
                  <a:off x="4828240" y="1150267"/>
                  <a:ext cx="1699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8" name="Freihand 17">
                  <a:extLst>
                    <a:ext uri="{FF2B5EF4-FFF2-40B4-BE49-F238E27FC236}">
                      <a16:creationId xmlns:a16="http://schemas.microsoft.com/office/drawing/2014/main" id="{9540FBCE-3B23-4923-9ED0-1C239E4F787B}"/>
                    </a:ext>
                  </a:extLst>
                </p14:cNvPr>
                <p14:cNvContentPartPr/>
                <p14:nvPr/>
              </p14:nvContentPartPr>
              <p14:xfrm>
                <a:off x="5031280" y="1226587"/>
                <a:ext cx="87120" cy="97920"/>
              </p14:xfrm>
            </p:contentPart>
          </mc:Choice>
          <mc:Fallback>
            <p:pic>
              <p:nvPicPr>
                <p:cNvPr id="18" name="Freihand 17">
                  <a:extLst>
                    <a:ext uri="{FF2B5EF4-FFF2-40B4-BE49-F238E27FC236}">
                      <a16:creationId xmlns:a16="http://schemas.microsoft.com/office/drawing/2014/main" id="{9540FBCE-3B23-4923-9ED0-1C239E4F787B}"/>
                    </a:ext>
                  </a:extLst>
                </p:cNvPr>
                <p:cNvPicPr/>
                <p:nvPr/>
              </p:nvPicPr>
              <p:blipFill>
                <a:blip r:embed="rId137"/>
                <a:stretch>
                  <a:fillRect/>
                </a:stretch>
              </p:blipFill>
              <p:spPr>
                <a:xfrm>
                  <a:off x="5026960" y="1222267"/>
                  <a:ext cx="957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9" name="Freihand 18">
                  <a:extLst>
                    <a:ext uri="{FF2B5EF4-FFF2-40B4-BE49-F238E27FC236}">
                      <a16:creationId xmlns:a16="http://schemas.microsoft.com/office/drawing/2014/main" id="{C7042617-6E1C-4D29-9003-F2CDD379F6CA}"/>
                    </a:ext>
                  </a:extLst>
                </p14:cNvPr>
                <p14:cNvContentPartPr/>
                <p14:nvPr/>
              </p14:nvContentPartPr>
              <p14:xfrm>
                <a:off x="5130280" y="1226587"/>
                <a:ext cx="61560" cy="77400"/>
              </p14:xfrm>
            </p:contentPart>
          </mc:Choice>
          <mc:Fallback>
            <p:pic>
              <p:nvPicPr>
                <p:cNvPr id="19" name="Freihand 18">
                  <a:extLst>
                    <a:ext uri="{FF2B5EF4-FFF2-40B4-BE49-F238E27FC236}">
                      <a16:creationId xmlns:a16="http://schemas.microsoft.com/office/drawing/2014/main" id="{C7042617-6E1C-4D29-9003-F2CDD379F6CA}"/>
                    </a:ext>
                  </a:extLst>
                </p:cNvPr>
                <p:cNvPicPr/>
                <p:nvPr/>
              </p:nvPicPr>
              <p:blipFill>
                <a:blip r:embed="rId139"/>
                <a:stretch>
                  <a:fillRect/>
                </a:stretch>
              </p:blipFill>
              <p:spPr>
                <a:xfrm>
                  <a:off x="5125960" y="1222267"/>
                  <a:ext cx="702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2" name="Freihand 21">
                  <a:extLst>
                    <a:ext uri="{FF2B5EF4-FFF2-40B4-BE49-F238E27FC236}">
                      <a16:creationId xmlns:a16="http://schemas.microsoft.com/office/drawing/2014/main" id="{06309B14-D0DE-4CF0-B6AF-0A2D7333C606}"/>
                    </a:ext>
                  </a:extLst>
                </p14:cNvPr>
                <p14:cNvContentPartPr/>
                <p14:nvPr/>
              </p14:nvContentPartPr>
              <p14:xfrm>
                <a:off x="5188960" y="1157107"/>
                <a:ext cx="120600" cy="217080"/>
              </p14:xfrm>
            </p:contentPart>
          </mc:Choice>
          <mc:Fallback>
            <p:pic>
              <p:nvPicPr>
                <p:cNvPr id="22" name="Freihand 21">
                  <a:extLst>
                    <a:ext uri="{FF2B5EF4-FFF2-40B4-BE49-F238E27FC236}">
                      <a16:creationId xmlns:a16="http://schemas.microsoft.com/office/drawing/2014/main" id="{06309B14-D0DE-4CF0-B6AF-0A2D7333C606}"/>
                    </a:ext>
                  </a:extLst>
                </p:cNvPr>
                <p:cNvPicPr/>
                <p:nvPr/>
              </p:nvPicPr>
              <p:blipFill>
                <a:blip r:embed="rId141"/>
                <a:stretch>
                  <a:fillRect/>
                </a:stretch>
              </p:blipFill>
              <p:spPr>
                <a:xfrm>
                  <a:off x="5184640" y="1152787"/>
                  <a:ext cx="12924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4" name="Freihand 23">
                  <a:extLst>
                    <a:ext uri="{FF2B5EF4-FFF2-40B4-BE49-F238E27FC236}">
                      <a16:creationId xmlns:a16="http://schemas.microsoft.com/office/drawing/2014/main" id="{D8D90E27-AC90-4FD7-A7EE-19F66478E47C}"/>
                    </a:ext>
                  </a:extLst>
                </p14:cNvPr>
                <p14:cNvContentPartPr/>
                <p14:nvPr/>
              </p14:nvContentPartPr>
              <p14:xfrm>
                <a:off x="5340880" y="1142347"/>
                <a:ext cx="145080" cy="137520"/>
              </p14:xfrm>
            </p:contentPart>
          </mc:Choice>
          <mc:Fallback>
            <p:pic>
              <p:nvPicPr>
                <p:cNvPr id="24" name="Freihand 23">
                  <a:extLst>
                    <a:ext uri="{FF2B5EF4-FFF2-40B4-BE49-F238E27FC236}">
                      <a16:creationId xmlns:a16="http://schemas.microsoft.com/office/drawing/2014/main" id="{D8D90E27-AC90-4FD7-A7EE-19F66478E47C}"/>
                    </a:ext>
                  </a:extLst>
                </p:cNvPr>
                <p:cNvPicPr/>
                <p:nvPr/>
              </p:nvPicPr>
              <p:blipFill>
                <a:blip r:embed="rId143"/>
                <a:stretch>
                  <a:fillRect/>
                </a:stretch>
              </p:blipFill>
              <p:spPr>
                <a:xfrm>
                  <a:off x="5336560" y="1138027"/>
                  <a:ext cx="1537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34" name="Freihand 33">
                  <a:extLst>
                    <a:ext uri="{FF2B5EF4-FFF2-40B4-BE49-F238E27FC236}">
                      <a16:creationId xmlns:a16="http://schemas.microsoft.com/office/drawing/2014/main" id="{AA89EEE3-D47D-4188-9246-76CCBE0F1DF2}"/>
                    </a:ext>
                  </a:extLst>
                </p14:cNvPr>
                <p14:cNvContentPartPr/>
                <p14:nvPr/>
              </p14:nvContentPartPr>
              <p14:xfrm>
                <a:off x="4658680" y="1257187"/>
                <a:ext cx="20880" cy="19800"/>
              </p14:xfrm>
            </p:contentPart>
          </mc:Choice>
          <mc:Fallback>
            <p:pic>
              <p:nvPicPr>
                <p:cNvPr id="34" name="Freihand 33">
                  <a:extLst>
                    <a:ext uri="{FF2B5EF4-FFF2-40B4-BE49-F238E27FC236}">
                      <a16:creationId xmlns:a16="http://schemas.microsoft.com/office/drawing/2014/main" id="{AA89EEE3-D47D-4188-9246-76CCBE0F1DF2}"/>
                    </a:ext>
                  </a:extLst>
                </p:cNvPr>
                <p:cNvPicPr/>
                <p:nvPr/>
              </p:nvPicPr>
              <p:blipFill>
                <a:blip r:embed="rId145"/>
                <a:stretch>
                  <a:fillRect/>
                </a:stretch>
              </p:blipFill>
              <p:spPr>
                <a:xfrm>
                  <a:off x="4654360" y="1252867"/>
                  <a:ext cx="295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35" name="Freihand 34">
                  <a:extLst>
                    <a:ext uri="{FF2B5EF4-FFF2-40B4-BE49-F238E27FC236}">
                      <a16:creationId xmlns:a16="http://schemas.microsoft.com/office/drawing/2014/main" id="{90EAB5CA-4C2E-4B4C-9B59-2AABFA4FB985}"/>
                    </a:ext>
                  </a:extLst>
                </p14:cNvPr>
                <p14:cNvContentPartPr/>
                <p14:nvPr/>
              </p14:nvContentPartPr>
              <p14:xfrm>
                <a:off x="4679920" y="1319467"/>
                <a:ext cx="4680" cy="7200"/>
              </p14:xfrm>
            </p:contentPart>
          </mc:Choice>
          <mc:Fallback>
            <p:pic>
              <p:nvPicPr>
                <p:cNvPr id="35" name="Freihand 34">
                  <a:extLst>
                    <a:ext uri="{FF2B5EF4-FFF2-40B4-BE49-F238E27FC236}">
                      <a16:creationId xmlns:a16="http://schemas.microsoft.com/office/drawing/2014/main" id="{90EAB5CA-4C2E-4B4C-9B59-2AABFA4FB985}"/>
                    </a:ext>
                  </a:extLst>
                </p:cNvPr>
                <p:cNvPicPr/>
                <p:nvPr/>
              </p:nvPicPr>
              <p:blipFill>
                <a:blip r:embed="rId147"/>
                <a:stretch>
                  <a:fillRect/>
                </a:stretch>
              </p:blipFill>
              <p:spPr>
                <a:xfrm>
                  <a:off x="4675600" y="1315147"/>
                  <a:ext cx="133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7" name="Freihand 26">
                  <a:extLst>
                    <a:ext uri="{FF2B5EF4-FFF2-40B4-BE49-F238E27FC236}">
                      <a16:creationId xmlns:a16="http://schemas.microsoft.com/office/drawing/2014/main" id="{833FA75D-2480-4F0E-9162-696575B9805A}"/>
                    </a:ext>
                  </a:extLst>
                </p14:cNvPr>
                <p14:cNvContentPartPr/>
                <p14:nvPr/>
              </p14:nvContentPartPr>
              <p14:xfrm>
                <a:off x="5661640" y="1186627"/>
                <a:ext cx="118800" cy="19440"/>
              </p14:xfrm>
            </p:contentPart>
          </mc:Choice>
          <mc:Fallback>
            <p:pic>
              <p:nvPicPr>
                <p:cNvPr id="27" name="Freihand 26">
                  <a:extLst>
                    <a:ext uri="{FF2B5EF4-FFF2-40B4-BE49-F238E27FC236}">
                      <a16:creationId xmlns:a16="http://schemas.microsoft.com/office/drawing/2014/main" id="{833FA75D-2480-4F0E-9162-696575B9805A}"/>
                    </a:ext>
                  </a:extLst>
                </p:cNvPr>
                <p:cNvPicPr/>
                <p:nvPr/>
              </p:nvPicPr>
              <p:blipFill>
                <a:blip r:embed="rId149"/>
                <a:stretch>
                  <a:fillRect/>
                </a:stretch>
              </p:blipFill>
              <p:spPr>
                <a:xfrm>
                  <a:off x="5657320" y="1182307"/>
                  <a:ext cx="1274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8" name="Freihand 27">
                  <a:extLst>
                    <a:ext uri="{FF2B5EF4-FFF2-40B4-BE49-F238E27FC236}">
                      <a16:creationId xmlns:a16="http://schemas.microsoft.com/office/drawing/2014/main" id="{B0D7444C-F7FA-4C60-BA42-F2CD51F221B4}"/>
                    </a:ext>
                  </a:extLst>
                </p14:cNvPr>
                <p14:cNvContentPartPr/>
                <p14:nvPr/>
              </p14:nvContentPartPr>
              <p14:xfrm>
                <a:off x="5673880" y="1122187"/>
                <a:ext cx="167760" cy="116280"/>
              </p14:xfrm>
            </p:contentPart>
          </mc:Choice>
          <mc:Fallback>
            <p:pic>
              <p:nvPicPr>
                <p:cNvPr id="28" name="Freihand 27">
                  <a:extLst>
                    <a:ext uri="{FF2B5EF4-FFF2-40B4-BE49-F238E27FC236}">
                      <a16:creationId xmlns:a16="http://schemas.microsoft.com/office/drawing/2014/main" id="{B0D7444C-F7FA-4C60-BA42-F2CD51F221B4}"/>
                    </a:ext>
                  </a:extLst>
                </p:cNvPr>
                <p:cNvPicPr/>
                <p:nvPr/>
              </p:nvPicPr>
              <p:blipFill>
                <a:blip r:embed="rId151"/>
                <a:stretch>
                  <a:fillRect/>
                </a:stretch>
              </p:blipFill>
              <p:spPr>
                <a:xfrm>
                  <a:off x="5669560" y="1117867"/>
                  <a:ext cx="1764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9" name="Freihand 28">
                  <a:extLst>
                    <a:ext uri="{FF2B5EF4-FFF2-40B4-BE49-F238E27FC236}">
                      <a16:creationId xmlns:a16="http://schemas.microsoft.com/office/drawing/2014/main" id="{F7E68606-8374-457C-95E0-D19541D4768D}"/>
                    </a:ext>
                  </a:extLst>
                </p14:cNvPr>
                <p14:cNvContentPartPr/>
                <p14:nvPr/>
              </p14:nvContentPartPr>
              <p14:xfrm>
                <a:off x="5867920" y="1063507"/>
                <a:ext cx="231840" cy="170640"/>
              </p14:xfrm>
            </p:contentPart>
          </mc:Choice>
          <mc:Fallback>
            <p:pic>
              <p:nvPicPr>
                <p:cNvPr id="29" name="Freihand 28">
                  <a:extLst>
                    <a:ext uri="{FF2B5EF4-FFF2-40B4-BE49-F238E27FC236}">
                      <a16:creationId xmlns:a16="http://schemas.microsoft.com/office/drawing/2014/main" id="{F7E68606-8374-457C-95E0-D19541D4768D}"/>
                    </a:ext>
                  </a:extLst>
                </p:cNvPr>
                <p:cNvPicPr/>
                <p:nvPr/>
              </p:nvPicPr>
              <p:blipFill>
                <a:blip r:embed="rId153"/>
                <a:stretch>
                  <a:fillRect/>
                </a:stretch>
              </p:blipFill>
              <p:spPr>
                <a:xfrm>
                  <a:off x="5863600" y="1059187"/>
                  <a:ext cx="2404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30" name="Freihand 29">
                  <a:extLst>
                    <a:ext uri="{FF2B5EF4-FFF2-40B4-BE49-F238E27FC236}">
                      <a16:creationId xmlns:a16="http://schemas.microsoft.com/office/drawing/2014/main" id="{7FF5F03B-D142-448B-AED8-F0AC058C587E}"/>
                    </a:ext>
                  </a:extLst>
                </p14:cNvPr>
                <p14:cNvContentPartPr/>
                <p14:nvPr/>
              </p14:nvContentPartPr>
              <p14:xfrm>
                <a:off x="6181120" y="1150987"/>
                <a:ext cx="95400" cy="16200"/>
              </p14:xfrm>
            </p:contentPart>
          </mc:Choice>
          <mc:Fallback>
            <p:pic>
              <p:nvPicPr>
                <p:cNvPr id="30" name="Freihand 29">
                  <a:extLst>
                    <a:ext uri="{FF2B5EF4-FFF2-40B4-BE49-F238E27FC236}">
                      <a16:creationId xmlns:a16="http://schemas.microsoft.com/office/drawing/2014/main" id="{7FF5F03B-D142-448B-AED8-F0AC058C587E}"/>
                    </a:ext>
                  </a:extLst>
                </p:cNvPr>
                <p:cNvPicPr/>
                <p:nvPr/>
              </p:nvPicPr>
              <p:blipFill>
                <a:blip r:embed="rId155"/>
                <a:stretch>
                  <a:fillRect/>
                </a:stretch>
              </p:blipFill>
              <p:spPr>
                <a:xfrm>
                  <a:off x="6176800" y="1146667"/>
                  <a:ext cx="1040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32" name="Freihand 31">
                  <a:extLst>
                    <a:ext uri="{FF2B5EF4-FFF2-40B4-BE49-F238E27FC236}">
                      <a16:creationId xmlns:a16="http://schemas.microsoft.com/office/drawing/2014/main" id="{58ABE8C5-356A-4DED-B002-DD9B1AFD4ACC}"/>
                    </a:ext>
                  </a:extLst>
                </p14:cNvPr>
                <p14:cNvContentPartPr/>
                <p14:nvPr/>
              </p14:nvContentPartPr>
              <p14:xfrm>
                <a:off x="6412960" y="1024267"/>
                <a:ext cx="125640" cy="151560"/>
              </p14:xfrm>
            </p:contentPart>
          </mc:Choice>
          <mc:Fallback>
            <p:pic>
              <p:nvPicPr>
                <p:cNvPr id="32" name="Freihand 31">
                  <a:extLst>
                    <a:ext uri="{FF2B5EF4-FFF2-40B4-BE49-F238E27FC236}">
                      <a16:creationId xmlns:a16="http://schemas.microsoft.com/office/drawing/2014/main" id="{58ABE8C5-356A-4DED-B002-DD9B1AFD4ACC}"/>
                    </a:ext>
                  </a:extLst>
                </p:cNvPr>
                <p:cNvPicPr/>
                <p:nvPr/>
              </p:nvPicPr>
              <p:blipFill>
                <a:blip r:embed="rId157"/>
                <a:stretch>
                  <a:fillRect/>
                </a:stretch>
              </p:blipFill>
              <p:spPr>
                <a:xfrm>
                  <a:off x="6408640" y="1019947"/>
                  <a:ext cx="1342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33" name="Freihand 32">
                  <a:extLst>
                    <a:ext uri="{FF2B5EF4-FFF2-40B4-BE49-F238E27FC236}">
                      <a16:creationId xmlns:a16="http://schemas.microsoft.com/office/drawing/2014/main" id="{FD93ADA6-69B4-48E4-9ABF-D5FC4AD8665C}"/>
                    </a:ext>
                  </a:extLst>
                </p14:cNvPr>
                <p14:cNvContentPartPr/>
                <p14:nvPr/>
              </p14:nvContentPartPr>
              <p14:xfrm>
                <a:off x="6461920" y="1130467"/>
                <a:ext cx="70200" cy="27000"/>
              </p14:xfrm>
            </p:contentPart>
          </mc:Choice>
          <mc:Fallback>
            <p:pic>
              <p:nvPicPr>
                <p:cNvPr id="33" name="Freihand 32">
                  <a:extLst>
                    <a:ext uri="{FF2B5EF4-FFF2-40B4-BE49-F238E27FC236}">
                      <a16:creationId xmlns:a16="http://schemas.microsoft.com/office/drawing/2014/main" id="{FD93ADA6-69B4-48E4-9ABF-D5FC4AD8665C}"/>
                    </a:ext>
                  </a:extLst>
                </p:cNvPr>
                <p:cNvPicPr/>
                <p:nvPr/>
              </p:nvPicPr>
              <p:blipFill>
                <a:blip r:embed="rId159"/>
                <a:stretch>
                  <a:fillRect/>
                </a:stretch>
              </p:blipFill>
              <p:spPr>
                <a:xfrm>
                  <a:off x="6457600" y="1126147"/>
                  <a:ext cx="788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39" name="Freihand 38">
                  <a:extLst>
                    <a:ext uri="{FF2B5EF4-FFF2-40B4-BE49-F238E27FC236}">
                      <a16:creationId xmlns:a16="http://schemas.microsoft.com/office/drawing/2014/main" id="{83FC38AA-0408-4975-A707-3D5BF9B5F3A5}"/>
                    </a:ext>
                  </a:extLst>
                </p14:cNvPr>
                <p14:cNvContentPartPr/>
                <p14:nvPr/>
              </p14:nvContentPartPr>
              <p14:xfrm>
                <a:off x="6636520" y="991507"/>
                <a:ext cx="23040" cy="163080"/>
              </p14:xfrm>
            </p:contentPart>
          </mc:Choice>
          <mc:Fallback>
            <p:pic>
              <p:nvPicPr>
                <p:cNvPr id="39" name="Freihand 38">
                  <a:extLst>
                    <a:ext uri="{FF2B5EF4-FFF2-40B4-BE49-F238E27FC236}">
                      <a16:creationId xmlns:a16="http://schemas.microsoft.com/office/drawing/2014/main" id="{83FC38AA-0408-4975-A707-3D5BF9B5F3A5}"/>
                    </a:ext>
                  </a:extLst>
                </p:cNvPr>
                <p:cNvPicPr/>
                <p:nvPr/>
              </p:nvPicPr>
              <p:blipFill>
                <a:blip r:embed="rId161"/>
                <a:stretch>
                  <a:fillRect/>
                </a:stretch>
              </p:blipFill>
              <p:spPr>
                <a:xfrm>
                  <a:off x="6632200" y="987187"/>
                  <a:ext cx="316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40" name="Freihand 39">
                  <a:extLst>
                    <a:ext uri="{FF2B5EF4-FFF2-40B4-BE49-F238E27FC236}">
                      <a16:creationId xmlns:a16="http://schemas.microsoft.com/office/drawing/2014/main" id="{DE276F88-F853-4994-93F2-AFD67C6A203F}"/>
                    </a:ext>
                  </a:extLst>
                </p14:cNvPr>
                <p14:cNvContentPartPr/>
                <p14:nvPr/>
              </p14:nvContentPartPr>
              <p14:xfrm>
                <a:off x="6667120" y="1042987"/>
                <a:ext cx="279000" cy="85680"/>
              </p14:xfrm>
            </p:contentPart>
          </mc:Choice>
          <mc:Fallback>
            <p:pic>
              <p:nvPicPr>
                <p:cNvPr id="40" name="Freihand 39">
                  <a:extLst>
                    <a:ext uri="{FF2B5EF4-FFF2-40B4-BE49-F238E27FC236}">
                      <a16:creationId xmlns:a16="http://schemas.microsoft.com/office/drawing/2014/main" id="{DE276F88-F853-4994-93F2-AFD67C6A203F}"/>
                    </a:ext>
                  </a:extLst>
                </p:cNvPr>
                <p:cNvPicPr/>
                <p:nvPr/>
              </p:nvPicPr>
              <p:blipFill>
                <a:blip r:embed="rId163"/>
                <a:stretch>
                  <a:fillRect/>
                </a:stretch>
              </p:blipFill>
              <p:spPr>
                <a:xfrm>
                  <a:off x="6662800" y="1038667"/>
                  <a:ext cx="2876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41" name="Freihand 40">
                  <a:extLst>
                    <a:ext uri="{FF2B5EF4-FFF2-40B4-BE49-F238E27FC236}">
                      <a16:creationId xmlns:a16="http://schemas.microsoft.com/office/drawing/2014/main" id="{E60B552B-33FE-48BA-BC6C-749EBE329F09}"/>
                    </a:ext>
                  </a:extLst>
                </p14:cNvPr>
                <p14:cNvContentPartPr/>
                <p14:nvPr/>
              </p14:nvContentPartPr>
              <p14:xfrm>
                <a:off x="6940360" y="994747"/>
                <a:ext cx="20880" cy="23040"/>
              </p14:xfrm>
            </p:contentPart>
          </mc:Choice>
          <mc:Fallback>
            <p:pic>
              <p:nvPicPr>
                <p:cNvPr id="41" name="Freihand 40">
                  <a:extLst>
                    <a:ext uri="{FF2B5EF4-FFF2-40B4-BE49-F238E27FC236}">
                      <a16:creationId xmlns:a16="http://schemas.microsoft.com/office/drawing/2014/main" id="{E60B552B-33FE-48BA-BC6C-749EBE329F09}"/>
                    </a:ext>
                  </a:extLst>
                </p:cNvPr>
                <p:cNvPicPr/>
                <p:nvPr/>
              </p:nvPicPr>
              <p:blipFill>
                <a:blip r:embed="rId165"/>
                <a:stretch>
                  <a:fillRect/>
                </a:stretch>
              </p:blipFill>
              <p:spPr>
                <a:xfrm>
                  <a:off x="6936040" y="990427"/>
                  <a:ext cx="295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43" name="Freihand 42">
                  <a:extLst>
                    <a:ext uri="{FF2B5EF4-FFF2-40B4-BE49-F238E27FC236}">
                      <a16:creationId xmlns:a16="http://schemas.microsoft.com/office/drawing/2014/main" id="{90E26EE8-31FF-47F8-9EFD-991C85872606}"/>
                    </a:ext>
                  </a:extLst>
                </p14:cNvPr>
                <p14:cNvContentPartPr/>
                <p14:nvPr/>
              </p14:nvContentPartPr>
              <p14:xfrm>
                <a:off x="6985000" y="1020667"/>
                <a:ext cx="72360" cy="98640"/>
              </p14:xfrm>
            </p:contentPart>
          </mc:Choice>
          <mc:Fallback>
            <p:pic>
              <p:nvPicPr>
                <p:cNvPr id="43" name="Freihand 42">
                  <a:extLst>
                    <a:ext uri="{FF2B5EF4-FFF2-40B4-BE49-F238E27FC236}">
                      <a16:creationId xmlns:a16="http://schemas.microsoft.com/office/drawing/2014/main" id="{90E26EE8-31FF-47F8-9EFD-991C85872606}"/>
                    </a:ext>
                  </a:extLst>
                </p:cNvPr>
                <p:cNvPicPr/>
                <p:nvPr/>
              </p:nvPicPr>
              <p:blipFill>
                <a:blip r:embed="rId167"/>
                <a:stretch>
                  <a:fillRect/>
                </a:stretch>
              </p:blipFill>
              <p:spPr>
                <a:xfrm>
                  <a:off x="6980680" y="1016347"/>
                  <a:ext cx="810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44" name="Freihand 43">
                  <a:extLst>
                    <a:ext uri="{FF2B5EF4-FFF2-40B4-BE49-F238E27FC236}">
                      <a16:creationId xmlns:a16="http://schemas.microsoft.com/office/drawing/2014/main" id="{8E84FDC9-C66C-4992-B0DF-85AA96BD6E5D}"/>
                    </a:ext>
                  </a:extLst>
                </p14:cNvPr>
                <p14:cNvContentPartPr/>
                <p14:nvPr/>
              </p14:nvContentPartPr>
              <p14:xfrm>
                <a:off x="7076080" y="944707"/>
                <a:ext cx="184320" cy="142200"/>
              </p14:xfrm>
            </p:contentPart>
          </mc:Choice>
          <mc:Fallback>
            <p:pic>
              <p:nvPicPr>
                <p:cNvPr id="44" name="Freihand 43">
                  <a:extLst>
                    <a:ext uri="{FF2B5EF4-FFF2-40B4-BE49-F238E27FC236}">
                      <a16:creationId xmlns:a16="http://schemas.microsoft.com/office/drawing/2014/main" id="{8E84FDC9-C66C-4992-B0DF-85AA96BD6E5D}"/>
                    </a:ext>
                  </a:extLst>
                </p:cNvPr>
                <p:cNvPicPr/>
                <p:nvPr/>
              </p:nvPicPr>
              <p:blipFill>
                <a:blip r:embed="rId169"/>
                <a:stretch>
                  <a:fillRect/>
                </a:stretch>
              </p:blipFill>
              <p:spPr>
                <a:xfrm>
                  <a:off x="7071760" y="940387"/>
                  <a:ext cx="1929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46" name="Freihand 45">
                  <a:extLst>
                    <a:ext uri="{FF2B5EF4-FFF2-40B4-BE49-F238E27FC236}">
                      <a16:creationId xmlns:a16="http://schemas.microsoft.com/office/drawing/2014/main" id="{D680800A-175E-4298-8F98-41806B55E8B1}"/>
                    </a:ext>
                  </a:extLst>
                </p14:cNvPr>
                <p14:cNvContentPartPr/>
                <p14:nvPr/>
              </p14:nvContentPartPr>
              <p14:xfrm>
                <a:off x="7476400" y="902587"/>
                <a:ext cx="205920" cy="132480"/>
              </p14:xfrm>
            </p:contentPart>
          </mc:Choice>
          <mc:Fallback>
            <p:pic>
              <p:nvPicPr>
                <p:cNvPr id="46" name="Freihand 45">
                  <a:extLst>
                    <a:ext uri="{FF2B5EF4-FFF2-40B4-BE49-F238E27FC236}">
                      <a16:creationId xmlns:a16="http://schemas.microsoft.com/office/drawing/2014/main" id="{D680800A-175E-4298-8F98-41806B55E8B1}"/>
                    </a:ext>
                  </a:extLst>
                </p:cNvPr>
                <p:cNvPicPr/>
                <p:nvPr/>
              </p:nvPicPr>
              <p:blipFill>
                <a:blip r:embed="rId171"/>
                <a:stretch>
                  <a:fillRect/>
                </a:stretch>
              </p:blipFill>
              <p:spPr>
                <a:xfrm>
                  <a:off x="7472080" y="898267"/>
                  <a:ext cx="2145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47" name="Freihand 46">
                  <a:extLst>
                    <a:ext uri="{FF2B5EF4-FFF2-40B4-BE49-F238E27FC236}">
                      <a16:creationId xmlns:a16="http://schemas.microsoft.com/office/drawing/2014/main" id="{50D241A3-616B-4A79-BF31-BD894EEEE16A}"/>
                    </a:ext>
                  </a:extLst>
                </p14:cNvPr>
                <p14:cNvContentPartPr/>
                <p14:nvPr/>
              </p14:nvContentPartPr>
              <p14:xfrm>
                <a:off x="7714360" y="836707"/>
                <a:ext cx="281160" cy="157320"/>
              </p14:xfrm>
            </p:contentPart>
          </mc:Choice>
          <mc:Fallback>
            <p:pic>
              <p:nvPicPr>
                <p:cNvPr id="47" name="Freihand 46">
                  <a:extLst>
                    <a:ext uri="{FF2B5EF4-FFF2-40B4-BE49-F238E27FC236}">
                      <a16:creationId xmlns:a16="http://schemas.microsoft.com/office/drawing/2014/main" id="{50D241A3-616B-4A79-BF31-BD894EEEE16A}"/>
                    </a:ext>
                  </a:extLst>
                </p:cNvPr>
                <p:cNvPicPr/>
                <p:nvPr/>
              </p:nvPicPr>
              <p:blipFill>
                <a:blip r:embed="rId173"/>
                <a:stretch>
                  <a:fillRect/>
                </a:stretch>
              </p:blipFill>
              <p:spPr>
                <a:xfrm>
                  <a:off x="7710040" y="832387"/>
                  <a:ext cx="2898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49" name="Freihand 48">
                  <a:extLst>
                    <a:ext uri="{FF2B5EF4-FFF2-40B4-BE49-F238E27FC236}">
                      <a16:creationId xmlns:a16="http://schemas.microsoft.com/office/drawing/2014/main" id="{35021C2E-2AED-435B-AA9F-87F7DCB50C46}"/>
                    </a:ext>
                  </a:extLst>
                </p14:cNvPr>
                <p14:cNvContentPartPr/>
                <p14:nvPr/>
              </p14:nvContentPartPr>
              <p14:xfrm>
                <a:off x="8292520" y="781987"/>
                <a:ext cx="86400" cy="138960"/>
              </p14:xfrm>
            </p:contentPart>
          </mc:Choice>
          <mc:Fallback>
            <p:pic>
              <p:nvPicPr>
                <p:cNvPr id="49" name="Freihand 48">
                  <a:extLst>
                    <a:ext uri="{FF2B5EF4-FFF2-40B4-BE49-F238E27FC236}">
                      <a16:creationId xmlns:a16="http://schemas.microsoft.com/office/drawing/2014/main" id="{35021C2E-2AED-435B-AA9F-87F7DCB50C46}"/>
                    </a:ext>
                  </a:extLst>
                </p:cNvPr>
                <p:cNvPicPr/>
                <p:nvPr/>
              </p:nvPicPr>
              <p:blipFill>
                <a:blip r:embed="rId175"/>
                <a:stretch>
                  <a:fillRect/>
                </a:stretch>
              </p:blipFill>
              <p:spPr>
                <a:xfrm>
                  <a:off x="8288200" y="777667"/>
                  <a:ext cx="950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50" name="Freihand 49">
                  <a:extLst>
                    <a:ext uri="{FF2B5EF4-FFF2-40B4-BE49-F238E27FC236}">
                      <a16:creationId xmlns:a16="http://schemas.microsoft.com/office/drawing/2014/main" id="{1158102C-C9CB-4F56-80E0-EA12A4D45942}"/>
                    </a:ext>
                  </a:extLst>
                </p14:cNvPr>
                <p14:cNvContentPartPr/>
                <p14:nvPr/>
              </p14:nvContentPartPr>
              <p14:xfrm>
                <a:off x="8292520" y="835987"/>
                <a:ext cx="87120" cy="55800"/>
              </p14:xfrm>
            </p:contentPart>
          </mc:Choice>
          <mc:Fallback>
            <p:pic>
              <p:nvPicPr>
                <p:cNvPr id="50" name="Freihand 49">
                  <a:extLst>
                    <a:ext uri="{FF2B5EF4-FFF2-40B4-BE49-F238E27FC236}">
                      <a16:creationId xmlns:a16="http://schemas.microsoft.com/office/drawing/2014/main" id="{1158102C-C9CB-4F56-80E0-EA12A4D45942}"/>
                    </a:ext>
                  </a:extLst>
                </p:cNvPr>
                <p:cNvPicPr/>
                <p:nvPr/>
              </p:nvPicPr>
              <p:blipFill>
                <a:blip r:embed="rId177"/>
                <a:stretch>
                  <a:fillRect/>
                </a:stretch>
              </p:blipFill>
              <p:spPr>
                <a:xfrm>
                  <a:off x="8288200" y="831667"/>
                  <a:ext cx="957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51" name="Freihand 50">
                  <a:extLst>
                    <a:ext uri="{FF2B5EF4-FFF2-40B4-BE49-F238E27FC236}">
                      <a16:creationId xmlns:a16="http://schemas.microsoft.com/office/drawing/2014/main" id="{BF4D0B60-991D-4BA8-AFDB-CFB60952ABE9}"/>
                    </a:ext>
                  </a:extLst>
                </p14:cNvPr>
                <p14:cNvContentPartPr/>
                <p14:nvPr/>
              </p14:nvContentPartPr>
              <p14:xfrm>
                <a:off x="8393320" y="854707"/>
                <a:ext cx="47160" cy="87840"/>
              </p14:xfrm>
            </p:contentPart>
          </mc:Choice>
          <mc:Fallback>
            <p:pic>
              <p:nvPicPr>
                <p:cNvPr id="51" name="Freihand 50">
                  <a:extLst>
                    <a:ext uri="{FF2B5EF4-FFF2-40B4-BE49-F238E27FC236}">
                      <a16:creationId xmlns:a16="http://schemas.microsoft.com/office/drawing/2014/main" id="{BF4D0B60-991D-4BA8-AFDB-CFB60952ABE9}"/>
                    </a:ext>
                  </a:extLst>
                </p:cNvPr>
                <p:cNvPicPr/>
                <p:nvPr/>
              </p:nvPicPr>
              <p:blipFill>
                <a:blip r:embed="rId179"/>
                <a:stretch>
                  <a:fillRect/>
                </a:stretch>
              </p:blipFill>
              <p:spPr>
                <a:xfrm>
                  <a:off x="8389000" y="850387"/>
                  <a:ext cx="558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52" name="Freihand 51">
                  <a:extLst>
                    <a:ext uri="{FF2B5EF4-FFF2-40B4-BE49-F238E27FC236}">
                      <a16:creationId xmlns:a16="http://schemas.microsoft.com/office/drawing/2014/main" id="{E1AD9707-9F61-481E-A913-2D9C4FDDFE32}"/>
                    </a:ext>
                  </a:extLst>
                </p14:cNvPr>
                <p14:cNvContentPartPr/>
                <p14:nvPr/>
              </p14:nvContentPartPr>
              <p14:xfrm>
                <a:off x="8467480" y="883147"/>
                <a:ext cx="50760" cy="43200"/>
              </p14:xfrm>
            </p:contentPart>
          </mc:Choice>
          <mc:Fallback>
            <p:pic>
              <p:nvPicPr>
                <p:cNvPr id="52" name="Freihand 51">
                  <a:extLst>
                    <a:ext uri="{FF2B5EF4-FFF2-40B4-BE49-F238E27FC236}">
                      <a16:creationId xmlns:a16="http://schemas.microsoft.com/office/drawing/2014/main" id="{E1AD9707-9F61-481E-A913-2D9C4FDDFE32}"/>
                    </a:ext>
                  </a:extLst>
                </p:cNvPr>
                <p:cNvPicPr/>
                <p:nvPr/>
              </p:nvPicPr>
              <p:blipFill>
                <a:blip r:embed="rId181"/>
                <a:stretch>
                  <a:fillRect/>
                </a:stretch>
              </p:blipFill>
              <p:spPr>
                <a:xfrm>
                  <a:off x="8463160" y="878827"/>
                  <a:ext cx="594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53" name="Freihand 52">
                  <a:extLst>
                    <a:ext uri="{FF2B5EF4-FFF2-40B4-BE49-F238E27FC236}">
                      <a16:creationId xmlns:a16="http://schemas.microsoft.com/office/drawing/2014/main" id="{8D562799-0E67-4905-97A4-F15857FEA66C}"/>
                    </a:ext>
                  </a:extLst>
                </p14:cNvPr>
                <p14:cNvContentPartPr/>
                <p14:nvPr/>
              </p14:nvContentPartPr>
              <p14:xfrm>
                <a:off x="8528320" y="852907"/>
                <a:ext cx="53280" cy="118440"/>
              </p14:xfrm>
            </p:contentPart>
          </mc:Choice>
          <mc:Fallback>
            <p:pic>
              <p:nvPicPr>
                <p:cNvPr id="53" name="Freihand 52">
                  <a:extLst>
                    <a:ext uri="{FF2B5EF4-FFF2-40B4-BE49-F238E27FC236}">
                      <a16:creationId xmlns:a16="http://schemas.microsoft.com/office/drawing/2014/main" id="{8D562799-0E67-4905-97A4-F15857FEA66C}"/>
                    </a:ext>
                  </a:extLst>
                </p:cNvPr>
                <p:cNvPicPr/>
                <p:nvPr/>
              </p:nvPicPr>
              <p:blipFill>
                <a:blip r:embed="rId183"/>
                <a:stretch>
                  <a:fillRect/>
                </a:stretch>
              </p:blipFill>
              <p:spPr>
                <a:xfrm>
                  <a:off x="8524000" y="848587"/>
                  <a:ext cx="619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54" name="Freihand 53">
                  <a:extLst>
                    <a:ext uri="{FF2B5EF4-FFF2-40B4-BE49-F238E27FC236}">
                      <a16:creationId xmlns:a16="http://schemas.microsoft.com/office/drawing/2014/main" id="{DBFB253E-3904-43FF-97D0-E65AD33CCDD9}"/>
                    </a:ext>
                  </a:extLst>
                </p14:cNvPr>
                <p14:cNvContentPartPr/>
                <p14:nvPr/>
              </p14:nvContentPartPr>
              <p14:xfrm>
                <a:off x="8741440" y="818347"/>
                <a:ext cx="82440" cy="9000"/>
              </p14:xfrm>
            </p:contentPart>
          </mc:Choice>
          <mc:Fallback>
            <p:pic>
              <p:nvPicPr>
                <p:cNvPr id="54" name="Freihand 53">
                  <a:extLst>
                    <a:ext uri="{FF2B5EF4-FFF2-40B4-BE49-F238E27FC236}">
                      <a16:creationId xmlns:a16="http://schemas.microsoft.com/office/drawing/2014/main" id="{DBFB253E-3904-43FF-97D0-E65AD33CCDD9}"/>
                    </a:ext>
                  </a:extLst>
                </p:cNvPr>
                <p:cNvPicPr/>
                <p:nvPr/>
              </p:nvPicPr>
              <p:blipFill>
                <a:blip r:embed="rId185"/>
                <a:stretch>
                  <a:fillRect/>
                </a:stretch>
              </p:blipFill>
              <p:spPr>
                <a:xfrm>
                  <a:off x="8737120" y="814027"/>
                  <a:ext cx="910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56" name="Freihand 55">
                  <a:extLst>
                    <a:ext uri="{FF2B5EF4-FFF2-40B4-BE49-F238E27FC236}">
                      <a16:creationId xmlns:a16="http://schemas.microsoft.com/office/drawing/2014/main" id="{6959E4DC-4164-47FD-992D-3679C03765CD}"/>
                    </a:ext>
                  </a:extLst>
                </p14:cNvPr>
                <p14:cNvContentPartPr/>
                <p14:nvPr/>
              </p14:nvContentPartPr>
              <p14:xfrm>
                <a:off x="9018280" y="726547"/>
                <a:ext cx="82440" cy="101880"/>
              </p14:xfrm>
            </p:contentPart>
          </mc:Choice>
          <mc:Fallback>
            <p:pic>
              <p:nvPicPr>
                <p:cNvPr id="56" name="Freihand 55">
                  <a:extLst>
                    <a:ext uri="{FF2B5EF4-FFF2-40B4-BE49-F238E27FC236}">
                      <a16:creationId xmlns:a16="http://schemas.microsoft.com/office/drawing/2014/main" id="{6959E4DC-4164-47FD-992D-3679C03765CD}"/>
                    </a:ext>
                  </a:extLst>
                </p:cNvPr>
                <p:cNvPicPr/>
                <p:nvPr/>
              </p:nvPicPr>
              <p:blipFill>
                <a:blip r:embed="rId187"/>
                <a:stretch>
                  <a:fillRect/>
                </a:stretch>
              </p:blipFill>
              <p:spPr>
                <a:xfrm>
                  <a:off x="9013960" y="722227"/>
                  <a:ext cx="910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57" name="Freihand 56">
                  <a:extLst>
                    <a:ext uri="{FF2B5EF4-FFF2-40B4-BE49-F238E27FC236}">
                      <a16:creationId xmlns:a16="http://schemas.microsoft.com/office/drawing/2014/main" id="{E8AE6805-6E12-4593-A187-35D2E7B1EB4C}"/>
                    </a:ext>
                  </a:extLst>
                </p14:cNvPr>
                <p14:cNvContentPartPr/>
                <p14:nvPr/>
              </p14:nvContentPartPr>
              <p14:xfrm>
                <a:off x="9026200" y="757147"/>
                <a:ext cx="75960" cy="48240"/>
              </p14:xfrm>
            </p:contentPart>
          </mc:Choice>
          <mc:Fallback>
            <p:pic>
              <p:nvPicPr>
                <p:cNvPr id="57" name="Freihand 56">
                  <a:extLst>
                    <a:ext uri="{FF2B5EF4-FFF2-40B4-BE49-F238E27FC236}">
                      <a16:creationId xmlns:a16="http://schemas.microsoft.com/office/drawing/2014/main" id="{E8AE6805-6E12-4593-A187-35D2E7B1EB4C}"/>
                    </a:ext>
                  </a:extLst>
                </p:cNvPr>
                <p:cNvPicPr/>
                <p:nvPr/>
              </p:nvPicPr>
              <p:blipFill>
                <a:blip r:embed="rId189"/>
                <a:stretch>
                  <a:fillRect/>
                </a:stretch>
              </p:blipFill>
              <p:spPr>
                <a:xfrm>
                  <a:off x="9021880" y="752827"/>
                  <a:ext cx="846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60" name="Freihand 59">
                  <a:extLst>
                    <a:ext uri="{FF2B5EF4-FFF2-40B4-BE49-F238E27FC236}">
                      <a16:creationId xmlns:a16="http://schemas.microsoft.com/office/drawing/2014/main" id="{72BEB539-1B8B-46FC-9C7F-E39012E848E4}"/>
                    </a:ext>
                  </a:extLst>
                </p14:cNvPr>
                <p14:cNvContentPartPr/>
                <p14:nvPr/>
              </p14:nvContentPartPr>
              <p14:xfrm>
                <a:off x="9120520" y="770827"/>
                <a:ext cx="53640" cy="98640"/>
              </p14:xfrm>
            </p:contentPart>
          </mc:Choice>
          <mc:Fallback>
            <p:pic>
              <p:nvPicPr>
                <p:cNvPr id="60" name="Freihand 59">
                  <a:extLst>
                    <a:ext uri="{FF2B5EF4-FFF2-40B4-BE49-F238E27FC236}">
                      <a16:creationId xmlns:a16="http://schemas.microsoft.com/office/drawing/2014/main" id="{72BEB539-1B8B-46FC-9C7F-E39012E848E4}"/>
                    </a:ext>
                  </a:extLst>
                </p:cNvPr>
                <p:cNvPicPr/>
                <p:nvPr/>
              </p:nvPicPr>
              <p:blipFill>
                <a:blip r:embed="rId191"/>
                <a:stretch>
                  <a:fillRect/>
                </a:stretch>
              </p:blipFill>
              <p:spPr>
                <a:xfrm>
                  <a:off x="9116200" y="766507"/>
                  <a:ext cx="622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62" name="Freihand 61">
                  <a:extLst>
                    <a:ext uri="{FF2B5EF4-FFF2-40B4-BE49-F238E27FC236}">
                      <a16:creationId xmlns:a16="http://schemas.microsoft.com/office/drawing/2014/main" id="{9B885997-D4B2-4FD1-B63D-CE5E4EEF388F}"/>
                    </a:ext>
                  </a:extLst>
                </p14:cNvPr>
                <p14:cNvContentPartPr/>
                <p14:nvPr/>
              </p14:nvContentPartPr>
              <p14:xfrm>
                <a:off x="9190360" y="783787"/>
                <a:ext cx="54000" cy="45720"/>
              </p14:xfrm>
            </p:contentPart>
          </mc:Choice>
          <mc:Fallback>
            <p:pic>
              <p:nvPicPr>
                <p:cNvPr id="62" name="Freihand 61">
                  <a:extLst>
                    <a:ext uri="{FF2B5EF4-FFF2-40B4-BE49-F238E27FC236}">
                      <a16:creationId xmlns:a16="http://schemas.microsoft.com/office/drawing/2014/main" id="{9B885997-D4B2-4FD1-B63D-CE5E4EEF388F}"/>
                    </a:ext>
                  </a:extLst>
                </p:cNvPr>
                <p:cNvPicPr/>
                <p:nvPr/>
              </p:nvPicPr>
              <p:blipFill>
                <a:blip r:embed="rId193"/>
                <a:stretch>
                  <a:fillRect/>
                </a:stretch>
              </p:blipFill>
              <p:spPr>
                <a:xfrm>
                  <a:off x="9186040" y="779467"/>
                  <a:ext cx="626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63" name="Freihand 62">
                  <a:extLst>
                    <a:ext uri="{FF2B5EF4-FFF2-40B4-BE49-F238E27FC236}">
                      <a16:creationId xmlns:a16="http://schemas.microsoft.com/office/drawing/2014/main" id="{EE2C2689-4CBD-4A93-864A-028ADBF84E06}"/>
                    </a:ext>
                  </a:extLst>
                </p14:cNvPr>
                <p14:cNvContentPartPr/>
                <p14:nvPr/>
              </p14:nvContentPartPr>
              <p14:xfrm>
                <a:off x="9263440" y="759667"/>
                <a:ext cx="41400" cy="111960"/>
              </p14:xfrm>
            </p:contentPart>
          </mc:Choice>
          <mc:Fallback>
            <p:pic>
              <p:nvPicPr>
                <p:cNvPr id="63" name="Freihand 62">
                  <a:extLst>
                    <a:ext uri="{FF2B5EF4-FFF2-40B4-BE49-F238E27FC236}">
                      <a16:creationId xmlns:a16="http://schemas.microsoft.com/office/drawing/2014/main" id="{EE2C2689-4CBD-4A93-864A-028ADBF84E06}"/>
                    </a:ext>
                  </a:extLst>
                </p:cNvPr>
                <p:cNvPicPr/>
                <p:nvPr/>
              </p:nvPicPr>
              <p:blipFill>
                <a:blip r:embed="rId195"/>
                <a:stretch>
                  <a:fillRect/>
                </a:stretch>
              </p:blipFill>
              <p:spPr>
                <a:xfrm>
                  <a:off x="9259120" y="755347"/>
                  <a:ext cx="500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65" name="Freihand 64">
                  <a:extLst>
                    <a:ext uri="{FF2B5EF4-FFF2-40B4-BE49-F238E27FC236}">
                      <a16:creationId xmlns:a16="http://schemas.microsoft.com/office/drawing/2014/main" id="{0D1E44E8-E832-4B29-BA58-97867975D5EC}"/>
                    </a:ext>
                  </a:extLst>
                </p14:cNvPr>
                <p14:cNvContentPartPr/>
                <p14:nvPr/>
              </p14:nvContentPartPr>
              <p14:xfrm>
                <a:off x="9446320" y="694147"/>
                <a:ext cx="128160" cy="23760"/>
              </p14:xfrm>
            </p:contentPart>
          </mc:Choice>
          <mc:Fallback>
            <p:pic>
              <p:nvPicPr>
                <p:cNvPr id="65" name="Freihand 64">
                  <a:extLst>
                    <a:ext uri="{FF2B5EF4-FFF2-40B4-BE49-F238E27FC236}">
                      <a16:creationId xmlns:a16="http://schemas.microsoft.com/office/drawing/2014/main" id="{0D1E44E8-E832-4B29-BA58-97867975D5EC}"/>
                    </a:ext>
                  </a:extLst>
                </p:cNvPr>
                <p:cNvPicPr/>
                <p:nvPr/>
              </p:nvPicPr>
              <p:blipFill>
                <a:blip r:embed="rId197"/>
                <a:stretch>
                  <a:fillRect/>
                </a:stretch>
              </p:blipFill>
              <p:spPr>
                <a:xfrm>
                  <a:off x="9442000" y="689827"/>
                  <a:ext cx="1368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66" name="Freihand 65">
                  <a:extLst>
                    <a:ext uri="{FF2B5EF4-FFF2-40B4-BE49-F238E27FC236}">
                      <a16:creationId xmlns:a16="http://schemas.microsoft.com/office/drawing/2014/main" id="{392456B7-0516-441C-91DB-6C33C479ADE7}"/>
                    </a:ext>
                  </a:extLst>
                </p14:cNvPr>
                <p14:cNvContentPartPr/>
                <p14:nvPr/>
              </p14:nvContentPartPr>
              <p14:xfrm>
                <a:off x="9447760" y="751387"/>
                <a:ext cx="146520" cy="27360"/>
              </p14:xfrm>
            </p:contentPart>
          </mc:Choice>
          <mc:Fallback>
            <p:pic>
              <p:nvPicPr>
                <p:cNvPr id="66" name="Freihand 65">
                  <a:extLst>
                    <a:ext uri="{FF2B5EF4-FFF2-40B4-BE49-F238E27FC236}">
                      <a16:creationId xmlns:a16="http://schemas.microsoft.com/office/drawing/2014/main" id="{392456B7-0516-441C-91DB-6C33C479ADE7}"/>
                    </a:ext>
                  </a:extLst>
                </p:cNvPr>
                <p:cNvPicPr/>
                <p:nvPr/>
              </p:nvPicPr>
              <p:blipFill>
                <a:blip r:embed="rId199"/>
                <a:stretch>
                  <a:fillRect/>
                </a:stretch>
              </p:blipFill>
              <p:spPr>
                <a:xfrm>
                  <a:off x="9443440" y="747067"/>
                  <a:ext cx="1551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67" name="Freihand 66">
                  <a:extLst>
                    <a:ext uri="{FF2B5EF4-FFF2-40B4-BE49-F238E27FC236}">
                      <a16:creationId xmlns:a16="http://schemas.microsoft.com/office/drawing/2014/main" id="{9432C5E4-BFA4-41B4-BEA8-F357A7B7DFC8}"/>
                    </a:ext>
                  </a:extLst>
                </p14:cNvPr>
                <p14:cNvContentPartPr/>
                <p14:nvPr/>
              </p14:nvContentPartPr>
              <p14:xfrm>
                <a:off x="9698320" y="600547"/>
                <a:ext cx="112680" cy="138240"/>
              </p14:xfrm>
            </p:contentPart>
          </mc:Choice>
          <mc:Fallback>
            <p:pic>
              <p:nvPicPr>
                <p:cNvPr id="67" name="Freihand 66">
                  <a:extLst>
                    <a:ext uri="{FF2B5EF4-FFF2-40B4-BE49-F238E27FC236}">
                      <a16:creationId xmlns:a16="http://schemas.microsoft.com/office/drawing/2014/main" id="{9432C5E4-BFA4-41B4-BEA8-F357A7B7DFC8}"/>
                    </a:ext>
                  </a:extLst>
                </p:cNvPr>
                <p:cNvPicPr/>
                <p:nvPr/>
              </p:nvPicPr>
              <p:blipFill>
                <a:blip r:embed="rId201"/>
                <a:stretch>
                  <a:fillRect/>
                </a:stretch>
              </p:blipFill>
              <p:spPr>
                <a:xfrm>
                  <a:off x="9694000" y="596227"/>
                  <a:ext cx="1213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68" name="Freihand 67">
                  <a:extLst>
                    <a:ext uri="{FF2B5EF4-FFF2-40B4-BE49-F238E27FC236}">
                      <a16:creationId xmlns:a16="http://schemas.microsoft.com/office/drawing/2014/main" id="{3D6EA17D-246A-41CB-AC24-37AB3685C8CF}"/>
                    </a:ext>
                  </a:extLst>
                </p14:cNvPr>
                <p14:cNvContentPartPr/>
                <p14:nvPr/>
              </p14:nvContentPartPr>
              <p14:xfrm>
                <a:off x="9837280" y="647707"/>
                <a:ext cx="88200" cy="173880"/>
              </p14:xfrm>
            </p:contentPart>
          </mc:Choice>
          <mc:Fallback>
            <p:pic>
              <p:nvPicPr>
                <p:cNvPr id="68" name="Freihand 67">
                  <a:extLst>
                    <a:ext uri="{FF2B5EF4-FFF2-40B4-BE49-F238E27FC236}">
                      <a16:creationId xmlns:a16="http://schemas.microsoft.com/office/drawing/2014/main" id="{3D6EA17D-246A-41CB-AC24-37AB3685C8CF}"/>
                    </a:ext>
                  </a:extLst>
                </p:cNvPr>
                <p:cNvPicPr/>
                <p:nvPr/>
              </p:nvPicPr>
              <p:blipFill>
                <a:blip r:embed="rId203"/>
                <a:stretch>
                  <a:fillRect/>
                </a:stretch>
              </p:blipFill>
              <p:spPr>
                <a:xfrm>
                  <a:off x="9832960" y="643387"/>
                  <a:ext cx="968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69" name="Freihand 68">
                  <a:extLst>
                    <a:ext uri="{FF2B5EF4-FFF2-40B4-BE49-F238E27FC236}">
                      <a16:creationId xmlns:a16="http://schemas.microsoft.com/office/drawing/2014/main" id="{5E8E9A8C-325E-485C-BCDA-C4ED80E939C9}"/>
                    </a:ext>
                  </a:extLst>
                </p14:cNvPr>
                <p14:cNvContentPartPr/>
                <p14:nvPr/>
              </p14:nvContentPartPr>
              <p14:xfrm>
                <a:off x="9946000" y="640867"/>
                <a:ext cx="123480" cy="93600"/>
              </p14:xfrm>
            </p:contentPart>
          </mc:Choice>
          <mc:Fallback>
            <p:pic>
              <p:nvPicPr>
                <p:cNvPr id="69" name="Freihand 68">
                  <a:extLst>
                    <a:ext uri="{FF2B5EF4-FFF2-40B4-BE49-F238E27FC236}">
                      <a16:creationId xmlns:a16="http://schemas.microsoft.com/office/drawing/2014/main" id="{5E8E9A8C-325E-485C-BCDA-C4ED80E939C9}"/>
                    </a:ext>
                  </a:extLst>
                </p:cNvPr>
                <p:cNvPicPr/>
                <p:nvPr/>
              </p:nvPicPr>
              <p:blipFill>
                <a:blip r:embed="rId205"/>
                <a:stretch>
                  <a:fillRect/>
                </a:stretch>
              </p:blipFill>
              <p:spPr>
                <a:xfrm>
                  <a:off x="9941680" y="636547"/>
                  <a:ext cx="1321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70" name="Freihand 69">
                  <a:extLst>
                    <a:ext uri="{FF2B5EF4-FFF2-40B4-BE49-F238E27FC236}">
                      <a16:creationId xmlns:a16="http://schemas.microsoft.com/office/drawing/2014/main" id="{B164525B-CB48-48E5-B6D5-398F7E9997E5}"/>
                    </a:ext>
                  </a:extLst>
                </p14:cNvPr>
                <p14:cNvContentPartPr/>
                <p14:nvPr/>
              </p14:nvContentPartPr>
              <p14:xfrm>
                <a:off x="10106200" y="642307"/>
                <a:ext cx="95040" cy="60120"/>
              </p14:xfrm>
            </p:contentPart>
          </mc:Choice>
          <mc:Fallback>
            <p:pic>
              <p:nvPicPr>
                <p:cNvPr id="70" name="Freihand 69">
                  <a:extLst>
                    <a:ext uri="{FF2B5EF4-FFF2-40B4-BE49-F238E27FC236}">
                      <a16:creationId xmlns:a16="http://schemas.microsoft.com/office/drawing/2014/main" id="{B164525B-CB48-48E5-B6D5-398F7E9997E5}"/>
                    </a:ext>
                  </a:extLst>
                </p:cNvPr>
                <p:cNvPicPr/>
                <p:nvPr/>
              </p:nvPicPr>
              <p:blipFill>
                <a:blip r:embed="rId207"/>
                <a:stretch>
                  <a:fillRect/>
                </a:stretch>
              </p:blipFill>
              <p:spPr>
                <a:xfrm>
                  <a:off x="10101880" y="637987"/>
                  <a:ext cx="1036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72" name="Freihand 71">
                  <a:extLst>
                    <a:ext uri="{FF2B5EF4-FFF2-40B4-BE49-F238E27FC236}">
                      <a16:creationId xmlns:a16="http://schemas.microsoft.com/office/drawing/2014/main" id="{22CB8B64-59F0-4D9D-95E0-A470A6FEF6A3}"/>
                    </a:ext>
                  </a:extLst>
                </p14:cNvPr>
                <p14:cNvContentPartPr/>
                <p14:nvPr/>
              </p14:nvContentPartPr>
              <p14:xfrm>
                <a:off x="2757880" y="1859827"/>
                <a:ext cx="893880" cy="82440"/>
              </p14:xfrm>
            </p:contentPart>
          </mc:Choice>
          <mc:Fallback>
            <p:pic>
              <p:nvPicPr>
                <p:cNvPr id="72" name="Freihand 71">
                  <a:extLst>
                    <a:ext uri="{FF2B5EF4-FFF2-40B4-BE49-F238E27FC236}">
                      <a16:creationId xmlns:a16="http://schemas.microsoft.com/office/drawing/2014/main" id="{22CB8B64-59F0-4D9D-95E0-A470A6FEF6A3}"/>
                    </a:ext>
                  </a:extLst>
                </p:cNvPr>
                <p:cNvPicPr/>
                <p:nvPr/>
              </p:nvPicPr>
              <p:blipFill>
                <a:blip r:embed="rId209"/>
                <a:stretch>
                  <a:fillRect/>
                </a:stretch>
              </p:blipFill>
              <p:spPr>
                <a:xfrm>
                  <a:off x="2753560" y="1855507"/>
                  <a:ext cx="9025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73" name="Freihand 72">
                  <a:extLst>
                    <a:ext uri="{FF2B5EF4-FFF2-40B4-BE49-F238E27FC236}">
                      <a16:creationId xmlns:a16="http://schemas.microsoft.com/office/drawing/2014/main" id="{479DD61C-BEDB-4B16-B1CA-3DC4261A0403}"/>
                    </a:ext>
                  </a:extLst>
                </p14:cNvPr>
                <p14:cNvContentPartPr/>
                <p14:nvPr/>
              </p14:nvContentPartPr>
              <p14:xfrm>
                <a:off x="2680840" y="1828507"/>
                <a:ext cx="352080" cy="171000"/>
              </p14:xfrm>
            </p:contentPart>
          </mc:Choice>
          <mc:Fallback>
            <p:pic>
              <p:nvPicPr>
                <p:cNvPr id="73" name="Freihand 72">
                  <a:extLst>
                    <a:ext uri="{FF2B5EF4-FFF2-40B4-BE49-F238E27FC236}">
                      <a16:creationId xmlns:a16="http://schemas.microsoft.com/office/drawing/2014/main" id="{479DD61C-BEDB-4B16-B1CA-3DC4261A0403}"/>
                    </a:ext>
                  </a:extLst>
                </p:cNvPr>
                <p:cNvPicPr/>
                <p:nvPr/>
              </p:nvPicPr>
              <p:blipFill>
                <a:blip r:embed="rId211"/>
                <a:stretch>
                  <a:fillRect/>
                </a:stretch>
              </p:blipFill>
              <p:spPr>
                <a:xfrm>
                  <a:off x="2676520" y="1824187"/>
                  <a:ext cx="3607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92" name="Freihand 91">
                  <a:extLst>
                    <a:ext uri="{FF2B5EF4-FFF2-40B4-BE49-F238E27FC236}">
                      <a16:creationId xmlns:a16="http://schemas.microsoft.com/office/drawing/2014/main" id="{1C4F2BAF-682E-4379-B146-8AADB3C2F95D}"/>
                    </a:ext>
                  </a:extLst>
                </p14:cNvPr>
                <p14:cNvContentPartPr/>
                <p14:nvPr/>
              </p14:nvContentPartPr>
              <p14:xfrm>
                <a:off x="4419640" y="2158267"/>
                <a:ext cx="12240" cy="121320"/>
              </p14:xfrm>
            </p:contentPart>
          </mc:Choice>
          <mc:Fallback>
            <p:pic>
              <p:nvPicPr>
                <p:cNvPr id="92" name="Freihand 91">
                  <a:extLst>
                    <a:ext uri="{FF2B5EF4-FFF2-40B4-BE49-F238E27FC236}">
                      <a16:creationId xmlns:a16="http://schemas.microsoft.com/office/drawing/2014/main" id="{1C4F2BAF-682E-4379-B146-8AADB3C2F95D}"/>
                    </a:ext>
                  </a:extLst>
                </p:cNvPr>
                <p:cNvPicPr/>
                <p:nvPr/>
              </p:nvPicPr>
              <p:blipFill>
                <a:blip r:embed="rId19"/>
                <a:stretch>
                  <a:fillRect/>
                </a:stretch>
              </p:blipFill>
              <p:spPr>
                <a:xfrm>
                  <a:off x="4415320" y="2153947"/>
                  <a:ext cx="208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93" name="Freihand 92">
                  <a:extLst>
                    <a:ext uri="{FF2B5EF4-FFF2-40B4-BE49-F238E27FC236}">
                      <a16:creationId xmlns:a16="http://schemas.microsoft.com/office/drawing/2014/main" id="{11A21D51-A42C-48D7-9D77-1958E4281644}"/>
                    </a:ext>
                  </a:extLst>
                </p14:cNvPr>
                <p14:cNvContentPartPr/>
                <p14:nvPr/>
              </p14:nvContentPartPr>
              <p14:xfrm>
                <a:off x="4329280" y="2287507"/>
                <a:ext cx="155520" cy="10440"/>
              </p14:xfrm>
            </p:contentPart>
          </mc:Choice>
          <mc:Fallback>
            <p:pic>
              <p:nvPicPr>
                <p:cNvPr id="93" name="Freihand 92">
                  <a:extLst>
                    <a:ext uri="{FF2B5EF4-FFF2-40B4-BE49-F238E27FC236}">
                      <a16:creationId xmlns:a16="http://schemas.microsoft.com/office/drawing/2014/main" id="{11A21D51-A42C-48D7-9D77-1958E4281644}"/>
                    </a:ext>
                  </a:extLst>
                </p:cNvPr>
                <p:cNvPicPr/>
                <p:nvPr/>
              </p:nvPicPr>
              <p:blipFill>
                <a:blip r:embed="rId21"/>
                <a:stretch>
                  <a:fillRect/>
                </a:stretch>
              </p:blipFill>
              <p:spPr>
                <a:xfrm>
                  <a:off x="4324960" y="2283187"/>
                  <a:ext cx="1641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94" name="Freihand 93">
                  <a:extLst>
                    <a:ext uri="{FF2B5EF4-FFF2-40B4-BE49-F238E27FC236}">
                      <a16:creationId xmlns:a16="http://schemas.microsoft.com/office/drawing/2014/main" id="{6C90F328-A124-4867-945C-44C56F26CA11}"/>
                    </a:ext>
                  </a:extLst>
                </p14:cNvPr>
                <p14:cNvContentPartPr/>
                <p14:nvPr/>
              </p14:nvContentPartPr>
              <p14:xfrm>
                <a:off x="4379680" y="2346187"/>
                <a:ext cx="138600" cy="72360"/>
              </p14:xfrm>
            </p:contentPart>
          </mc:Choice>
          <mc:Fallback>
            <p:pic>
              <p:nvPicPr>
                <p:cNvPr id="94" name="Freihand 93">
                  <a:extLst>
                    <a:ext uri="{FF2B5EF4-FFF2-40B4-BE49-F238E27FC236}">
                      <a16:creationId xmlns:a16="http://schemas.microsoft.com/office/drawing/2014/main" id="{6C90F328-A124-4867-945C-44C56F26CA11}"/>
                    </a:ext>
                  </a:extLst>
                </p:cNvPr>
                <p:cNvPicPr/>
                <p:nvPr/>
              </p:nvPicPr>
              <p:blipFill>
                <a:blip r:embed="rId23"/>
                <a:stretch>
                  <a:fillRect/>
                </a:stretch>
              </p:blipFill>
              <p:spPr>
                <a:xfrm>
                  <a:off x="4375360" y="2341867"/>
                  <a:ext cx="1472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96" name="Freihand 95">
                  <a:extLst>
                    <a:ext uri="{FF2B5EF4-FFF2-40B4-BE49-F238E27FC236}">
                      <a16:creationId xmlns:a16="http://schemas.microsoft.com/office/drawing/2014/main" id="{2A970C50-AEFC-4890-8981-1D9DE8EF849D}"/>
                    </a:ext>
                  </a:extLst>
                </p14:cNvPr>
                <p14:cNvContentPartPr/>
                <p14:nvPr/>
              </p14:nvContentPartPr>
              <p14:xfrm>
                <a:off x="4663000" y="2191747"/>
                <a:ext cx="168840" cy="172800"/>
              </p14:xfrm>
            </p:contentPart>
          </mc:Choice>
          <mc:Fallback>
            <p:pic>
              <p:nvPicPr>
                <p:cNvPr id="96" name="Freihand 95">
                  <a:extLst>
                    <a:ext uri="{FF2B5EF4-FFF2-40B4-BE49-F238E27FC236}">
                      <a16:creationId xmlns:a16="http://schemas.microsoft.com/office/drawing/2014/main" id="{2A970C50-AEFC-4890-8981-1D9DE8EF849D}"/>
                    </a:ext>
                  </a:extLst>
                </p:cNvPr>
                <p:cNvPicPr/>
                <p:nvPr/>
              </p:nvPicPr>
              <p:blipFill>
                <a:blip r:embed="rId25"/>
                <a:stretch>
                  <a:fillRect/>
                </a:stretch>
              </p:blipFill>
              <p:spPr>
                <a:xfrm>
                  <a:off x="4658680" y="2187427"/>
                  <a:ext cx="1774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97" name="Freihand 96">
                  <a:extLst>
                    <a:ext uri="{FF2B5EF4-FFF2-40B4-BE49-F238E27FC236}">
                      <a16:creationId xmlns:a16="http://schemas.microsoft.com/office/drawing/2014/main" id="{7C9F9AF8-799E-4366-B839-B2730EC9C3C4}"/>
                    </a:ext>
                  </a:extLst>
                </p14:cNvPr>
                <p14:cNvContentPartPr/>
                <p14:nvPr/>
              </p14:nvContentPartPr>
              <p14:xfrm>
                <a:off x="4941640" y="2221627"/>
                <a:ext cx="84240" cy="98280"/>
              </p14:xfrm>
            </p:contentPart>
          </mc:Choice>
          <mc:Fallback>
            <p:pic>
              <p:nvPicPr>
                <p:cNvPr id="97" name="Freihand 96">
                  <a:extLst>
                    <a:ext uri="{FF2B5EF4-FFF2-40B4-BE49-F238E27FC236}">
                      <a16:creationId xmlns:a16="http://schemas.microsoft.com/office/drawing/2014/main" id="{7C9F9AF8-799E-4366-B839-B2730EC9C3C4}"/>
                    </a:ext>
                  </a:extLst>
                </p:cNvPr>
                <p:cNvPicPr/>
                <p:nvPr/>
              </p:nvPicPr>
              <p:blipFill>
                <a:blip r:embed="rId27"/>
                <a:stretch>
                  <a:fillRect/>
                </a:stretch>
              </p:blipFill>
              <p:spPr>
                <a:xfrm>
                  <a:off x="4937320" y="2217307"/>
                  <a:ext cx="928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98" name="Freihand 97">
                  <a:extLst>
                    <a:ext uri="{FF2B5EF4-FFF2-40B4-BE49-F238E27FC236}">
                      <a16:creationId xmlns:a16="http://schemas.microsoft.com/office/drawing/2014/main" id="{CF68B6D7-2370-4B22-8513-B95C8C3CDB65}"/>
                    </a:ext>
                  </a:extLst>
                </p14:cNvPr>
                <p14:cNvContentPartPr/>
                <p14:nvPr/>
              </p14:nvContentPartPr>
              <p14:xfrm>
                <a:off x="4941640" y="2246107"/>
                <a:ext cx="101160" cy="52560"/>
              </p14:xfrm>
            </p:contentPart>
          </mc:Choice>
          <mc:Fallback>
            <p:pic>
              <p:nvPicPr>
                <p:cNvPr id="98" name="Freihand 97">
                  <a:extLst>
                    <a:ext uri="{FF2B5EF4-FFF2-40B4-BE49-F238E27FC236}">
                      <a16:creationId xmlns:a16="http://schemas.microsoft.com/office/drawing/2014/main" id="{CF68B6D7-2370-4B22-8513-B95C8C3CDB65}"/>
                    </a:ext>
                  </a:extLst>
                </p:cNvPr>
                <p:cNvPicPr/>
                <p:nvPr/>
              </p:nvPicPr>
              <p:blipFill>
                <a:blip r:embed="rId29"/>
                <a:stretch>
                  <a:fillRect/>
                </a:stretch>
              </p:blipFill>
              <p:spPr>
                <a:xfrm>
                  <a:off x="4937320" y="2241787"/>
                  <a:ext cx="1098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99" name="Freihand 98">
                  <a:extLst>
                    <a:ext uri="{FF2B5EF4-FFF2-40B4-BE49-F238E27FC236}">
                      <a16:creationId xmlns:a16="http://schemas.microsoft.com/office/drawing/2014/main" id="{3496188A-AD46-41C2-BF1A-4B6C841CE763}"/>
                    </a:ext>
                  </a:extLst>
                </p14:cNvPr>
                <p14:cNvContentPartPr/>
                <p14:nvPr/>
              </p14:nvContentPartPr>
              <p14:xfrm>
                <a:off x="5107960" y="2193187"/>
                <a:ext cx="14400" cy="126000"/>
              </p14:xfrm>
            </p:contentPart>
          </mc:Choice>
          <mc:Fallback>
            <p:pic>
              <p:nvPicPr>
                <p:cNvPr id="99" name="Freihand 98">
                  <a:extLst>
                    <a:ext uri="{FF2B5EF4-FFF2-40B4-BE49-F238E27FC236}">
                      <a16:creationId xmlns:a16="http://schemas.microsoft.com/office/drawing/2014/main" id="{3496188A-AD46-41C2-BF1A-4B6C841CE763}"/>
                    </a:ext>
                  </a:extLst>
                </p:cNvPr>
                <p:cNvPicPr/>
                <p:nvPr/>
              </p:nvPicPr>
              <p:blipFill>
                <a:blip r:embed="rId31"/>
                <a:stretch>
                  <a:fillRect/>
                </a:stretch>
              </p:blipFill>
              <p:spPr>
                <a:xfrm>
                  <a:off x="5103640" y="2188867"/>
                  <a:ext cx="230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00" name="Freihand 99">
                  <a:extLst>
                    <a:ext uri="{FF2B5EF4-FFF2-40B4-BE49-F238E27FC236}">
                      <a16:creationId xmlns:a16="http://schemas.microsoft.com/office/drawing/2014/main" id="{6A03A226-B396-44EF-B0C4-1F741F0F367D}"/>
                    </a:ext>
                  </a:extLst>
                </p14:cNvPr>
                <p14:cNvContentPartPr/>
                <p14:nvPr/>
              </p14:nvContentPartPr>
              <p14:xfrm>
                <a:off x="5213080" y="2228467"/>
                <a:ext cx="97200" cy="12600"/>
              </p14:xfrm>
            </p:contentPart>
          </mc:Choice>
          <mc:Fallback>
            <p:pic>
              <p:nvPicPr>
                <p:cNvPr id="100" name="Freihand 99">
                  <a:extLst>
                    <a:ext uri="{FF2B5EF4-FFF2-40B4-BE49-F238E27FC236}">
                      <a16:creationId xmlns:a16="http://schemas.microsoft.com/office/drawing/2014/main" id="{6A03A226-B396-44EF-B0C4-1F741F0F367D}"/>
                    </a:ext>
                  </a:extLst>
                </p:cNvPr>
                <p:cNvPicPr/>
                <p:nvPr/>
              </p:nvPicPr>
              <p:blipFill>
                <a:blip r:embed="rId33"/>
                <a:stretch>
                  <a:fillRect/>
                </a:stretch>
              </p:blipFill>
              <p:spPr>
                <a:xfrm>
                  <a:off x="5208760" y="2224147"/>
                  <a:ext cx="1058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01" name="Freihand 100">
                  <a:extLst>
                    <a:ext uri="{FF2B5EF4-FFF2-40B4-BE49-F238E27FC236}">
                      <a16:creationId xmlns:a16="http://schemas.microsoft.com/office/drawing/2014/main" id="{2E2E7A6A-8724-46B7-A6D0-5628BF8417E2}"/>
                    </a:ext>
                  </a:extLst>
                </p14:cNvPr>
                <p14:cNvContentPartPr/>
                <p14:nvPr/>
              </p14:nvContentPartPr>
              <p14:xfrm>
                <a:off x="5391280" y="2176627"/>
                <a:ext cx="96120" cy="84960"/>
              </p14:xfrm>
            </p:contentPart>
          </mc:Choice>
          <mc:Fallback>
            <p:pic>
              <p:nvPicPr>
                <p:cNvPr id="101" name="Freihand 100">
                  <a:extLst>
                    <a:ext uri="{FF2B5EF4-FFF2-40B4-BE49-F238E27FC236}">
                      <a16:creationId xmlns:a16="http://schemas.microsoft.com/office/drawing/2014/main" id="{2E2E7A6A-8724-46B7-A6D0-5628BF8417E2}"/>
                    </a:ext>
                  </a:extLst>
                </p:cNvPr>
                <p:cNvPicPr/>
                <p:nvPr/>
              </p:nvPicPr>
              <p:blipFill>
                <a:blip r:embed="rId35"/>
                <a:stretch>
                  <a:fillRect/>
                </a:stretch>
              </p:blipFill>
              <p:spPr>
                <a:xfrm>
                  <a:off x="5386960" y="2172307"/>
                  <a:ext cx="1047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02" name="Freihand 101">
                  <a:extLst>
                    <a:ext uri="{FF2B5EF4-FFF2-40B4-BE49-F238E27FC236}">
                      <a16:creationId xmlns:a16="http://schemas.microsoft.com/office/drawing/2014/main" id="{7EE025DF-9D2E-4AFD-B3F2-DC1DCEA65F51}"/>
                    </a:ext>
                  </a:extLst>
                </p14:cNvPr>
                <p14:cNvContentPartPr/>
                <p14:nvPr/>
              </p14:nvContentPartPr>
              <p14:xfrm>
                <a:off x="5366800" y="2115067"/>
                <a:ext cx="135720" cy="19440"/>
              </p14:xfrm>
            </p:contentPart>
          </mc:Choice>
          <mc:Fallback>
            <p:pic>
              <p:nvPicPr>
                <p:cNvPr id="102" name="Freihand 101">
                  <a:extLst>
                    <a:ext uri="{FF2B5EF4-FFF2-40B4-BE49-F238E27FC236}">
                      <a16:creationId xmlns:a16="http://schemas.microsoft.com/office/drawing/2014/main" id="{7EE025DF-9D2E-4AFD-B3F2-DC1DCEA65F51}"/>
                    </a:ext>
                  </a:extLst>
                </p:cNvPr>
                <p:cNvPicPr/>
                <p:nvPr/>
              </p:nvPicPr>
              <p:blipFill>
                <a:blip r:embed="rId37"/>
                <a:stretch>
                  <a:fillRect/>
                </a:stretch>
              </p:blipFill>
              <p:spPr>
                <a:xfrm>
                  <a:off x="5362480" y="2110747"/>
                  <a:ext cx="1443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03" name="Freihand 102">
                  <a:extLst>
                    <a:ext uri="{FF2B5EF4-FFF2-40B4-BE49-F238E27FC236}">
                      <a16:creationId xmlns:a16="http://schemas.microsoft.com/office/drawing/2014/main" id="{E645EF3D-35F9-41F6-A4A2-C30E280AA796}"/>
                    </a:ext>
                  </a:extLst>
                </p14:cNvPr>
                <p14:cNvContentPartPr/>
                <p14:nvPr/>
              </p14:nvContentPartPr>
              <p14:xfrm>
                <a:off x="5516920" y="2066827"/>
                <a:ext cx="84960" cy="224640"/>
              </p14:xfrm>
            </p:contentPart>
          </mc:Choice>
          <mc:Fallback>
            <p:pic>
              <p:nvPicPr>
                <p:cNvPr id="103" name="Freihand 102">
                  <a:extLst>
                    <a:ext uri="{FF2B5EF4-FFF2-40B4-BE49-F238E27FC236}">
                      <a16:creationId xmlns:a16="http://schemas.microsoft.com/office/drawing/2014/main" id="{E645EF3D-35F9-41F6-A4A2-C30E280AA796}"/>
                    </a:ext>
                  </a:extLst>
                </p:cNvPr>
                <p:cNvPicPr/>
                <p:nvPr/>
              </p:nvPicPr>
              <p:blipFill>
                <a:blip r:embed="rId39"/>
                <a:stretch>
                  <a:fillRect/>
                </a:stretch>
              </p:blipFill>
              <p:spPr>
                <a:xfrm>
                  <a:off x="5512600" y="2062507"/>
                  <a:ext cx="936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04" name="Freihand 103">
                  <a:extLst>
                    <a:ext uri="{FF2B5EF4-FFF2-40B4-BE49-F238E27FC236}">
                      <a16:creationId xmlns:a16="http://schemas.microsoft.com/office/drawing/2014/main" id="{4278B8F0-D4E0-46B7-B73A-D46AABD0E909}"/>
                    </a:ext>
                  </a:extLst>
                </p14:cNvPr>
                <p14:cNvContentPartPr/>
                <p14:nvPr/>
              </p14:nvContentPartPr>
              <p14:xfrm>
                <a:off x="4904560" y="2152867"/>
                <a:ext cx="100800" cy="193680"/>
              </p14:xfrm>
            </p:contentPart>
          </mc:Choice>
          <mc:Fallback>
            <p:pic>
              <p:nvPicPr>
                <p:cNvPr id="104" name="Freihand 103">
                  <a:extLst>
                    <a:ext uri="{FF2B5EF4-FFF2-40B4-BE49-F238E27FC236}">
                      <a16:creationId xmlns:a16="http://schemas.microsoft.com/office/drawing/2014/main" id="{4278B8F0-D4E0-46B7-B73A-D46AABD0E909}"/>
                    </a:ext>
                  </a:extLst>
                </p:cNvPr>
                <p:cNvPicPr/>
                <p:nvPr/>
              </p:nvPicPr>
              <p:blipFill>
                <a:blip r:embed="rId41"/>
                <a:stretch>
                  <a:fillRect/>
                </a:stretch>
              </p:blipFill>
              <p:spPr>
                <a:xfrm>
                  <a:off x="4900240" y="2148547"/>
                  <a:ext cx="1094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05" name="Freihand 104">
                  <a:extLst>
                    <a:ext uri="{FF2B5EF4-FFF2-40B4-BE49-F238E27FC236}">
                      <a16:creationId xmlns:a16="http://schemas.microsoft.com/office/drawing/2014/main" id="{0F8BEEE6-971D-4D03-8A76-33561597C6E8}"/>
                    </a:ext>
                  </a:extLst>
                </p14:cNvPr>
                <p14:cNvContentPartPr/>
                <p14:nvPr/>
              </p14:nvContentPartPr>
              <p14:xfrm>
                <a:off x="5611600" y="1951267"/>
                <a:ext cx="106560" cy="99720"/>
              </p14:xfrm>
            </p:contentPart>
          </mc:Choice>
          <mc:Fallback>
            <p:pic>
              <p:nvPicPr>
                <p:cNvPr id="105" name="Freihand 104">
                  <a:extLst>
                    <a:ext uri="{FF2B5EF4-FFF2-40B4-BE49-F238E27FC236}">
                      <a16:creationId xmlns:a16="http://schemas.microsoft.com/office/drawing/2014/main" id="{0F8BEEE6-971D-4D03-8A76-33561597C6E8}"/>
                    </a:ext>
                  </a:extLst>
                </p:cNvPr>
                <p:cNvPicPr/>
                <p:nvPr/>
              </p:nvPicPr>
              <p:blipFill>
                <a:blip r:embed="rId43"/>
                <a:stretch>
                  <a:fillRect/>
                </a:stretch>
              </p:blipFill>
              <p:spPr>
                <a:xfrm>
                  <a:off x="5607280" y="1946947"/>
                  <a:ext cx="1152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75" name="Freihand 74">
                  <a:extLst>
                    <a:ext uri="{FF2B5EF4-FFF2-40B4-BE49-F238E27FC236}">
                      <a16:creationId xmlns:a16="http://schemas.microsoft.com/office/drawing/2014/main" id="{3BCA3DA8-11C6-4DC7-BC2D-35072F7323F4}"/>
                    </a:ext>
                  </a:extLst>
                </p14:cNvPr>
                <p14:cNvContentPartPr/>
                <p14:nvPr/>
              </p14:nvContentPartPr>
              <p14:xfrm>
                <a:off x="4031920" y="1666147"/>
                <a:ext cx="18360" cy="101520"/>
              </p14:xfrm>
            </p:contentPart>
          </mc:Choice>
          <mc:Fallback>
            <p:pic>
              <p:nvPicPr>
                <p:cNvPr id="75" name="Freihand 74">
                  <a:extLst>
                    <a:ext uri="{FF2B5EF4-FFF2-40B4-BE49-F238E27FC236}">
                      <a16:creationId xmlns:a16="http://schemas.microsoft.com/office/drawing/2014/main" id="{3BCA3DA8-11C6-4DC7-BC2D-35072F7323F4}"/>
                    </a:ext>
                  </a:extLst>
                </p:cNvPr>
                <p:cNvPicPr/>
                <p:nvPr/>
              </p:nvPicPr>
              <p:blipFill>
                <a:blip r:embed="rId226"/>
                <a:stretch>
                  <a:fillRect/>
                </a:stretch>
              </p:blipFill>
              <p:spPr>
                <a:xfrm>
                  <a:off x="4027600" y="1661827"/>
                  <a:ext cx="270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76" name="Freihand 75">
                  <a:extLst>
                    <a:ext uri="{FF2B5EF4-FFF2-40B4-BE49-F238E27FC236}">
                      <a16:creationId xmlns:a16="http://schemas.microsoft.com/office/drawing/2014/main" id="{65A36F94-21E6-4D65-98A8-B5C1C2414D96}"/>
                    </a:ext>
                  </a:extLst>
                </p14:cNvPr>
                <p14:cNvContentPartPr/>
                <p14:nvPr/>
              </p14:nvContentPartPr>
              <p14:xfrm>
                <a:off x="3932200" y="1786027"/>
                <a:ext cx="214560" cy="36720"/>
              </p14:xfrm>
            </p:contentPart>
          </mc:Choice>
          <mc:Fallback>
            <p:pic>
              <p:nvPicPr>
                <p:cNvPr id="76" name="Freihand 75">
                  <a:extLst>
                    <a:ext uri="{FF2B5EF4-FFF2-40B4-BE49-F238E27FC236}">
                      <a16:creationId xmlns:a16="http://schemas.microsoft.com/office/drawing/2014/main" id="{65A36F94-21E6-4D65-98A8-B5C1C2414D96}"/>
                    </a:ext>
                  </a:extLst>
                </p:cNvPr>
                <p:cNvPicPr/>
                <p:nvPr/>
              </p:nvPicPr>
              <p:blipFill>
                <a:blip r:embed="rId228"/>
                <a:stretch>
                  <a:fillRect/>
                </a:stretch>
              </p:blipFill>
              <p:spPr>
                <a:xfrm>
                  <a:off x="3927880" y="1781707"/>
                  <a:ext cx="2232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77" name="Freihand 76">
                  <a:extLst>
                    <a:ext uri="{FF2B5EF4-FFF2-40B4-BE49-F238E27FC236}">
                      <a16:creationId xmlns:a16="http://schemas.microsoft.com/office/drawing/2014/main" id="{9EEA28F2-315F-47C3-AC98-0A01CF65F305}"/>
                    </a:ext>
                  </a:extLst>
                </p14:cNvPr>
                <p14:cNvContentPartPr/>
                <p14:nvPr/>
              </p14:nvContentPartPr>
              <p14:xfrm>
                <a:off x="4011760" y="1867387"/>
                <a:ext cx="149760" cy="84600"/>
              </p14:xfrm>
            </p:contentPart>
          </mc:Choice>
          <mc:Fallback>
            <p:pic>
              <p:nvPicPr>
                <p:cNvPr id="77" name="Freihand 76">
                  <a:extLst>
                    <a:ext uri="{FF2B5EF4-FFF2-40B4-BE49-F238E27FC236}">
                      <a16:creationId xmlns:a16="http://schemas.microsoft.com/office/drawing/2014/main" id="{9EEA28F2-315F-47C3-AC98-0A01CF65F305}"/>
                    </a:ext>
                  </a:extLst>
                </p:cNvPr>
                <p:cNvPicPr/>
                <p:nvPr/>
              </p:nvPicPr>
              <p:blipFill>
                <a:blip r:embed="rId230"/>
                <a:stretch>
                  <a:fillRect/>
                </a:stretch>
              </p:blipFill>
              <p:spPr>
                <a:xfrm>
                  <a:off x="4007440" y="1863067"/>
                  <a:ext cx="1584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78" name="Freihand 77">
                  <a:extLst>
                    <a:ext uri="{FF2B5EF4-FFF2-40B4-BE49-F238E27FC236}">
                      <a16:creationId xmlns:a16="http://schemas.microsoft.com/office/drawing/2014/main" id="{C865E599-23FF-41A3-B2C5-80E35A70E6AB}"/>
                    </a:ext>
                  </a:extLst>
                </p14:cNvPr>
                <p14:cNvContentPartPr/>
                <p14:nvPr/>
              </p14:nvContentPartPr>
              <p14:xfrm>
                <a:off x="4311640" y="1679467"/>
                <a:ext cx="185040" cy="27000"/>
              </p14:xfrm>
            </p:contentPart>
          </mc:Choice>
          <mc:Fallback>
            <p:pic>
              <p:nvPicPr>
                <p:cNvPr id="78" name="Freihand 77">
                  <a:extLst>
                    <a:ext uri="{FF2B5EF4-FFF2-40B4-BE49-F238E27FC236}">
                      <a16:creationId xmlns:a16="http://schemas.microsoft.com/office/drawing/2014/main" id="{C865E599-23FF-41A3-B2C5-80E35A70E6AB}"/>
                    </a:ext>
                  </a:extLst>
                </p:cNvPr>
                <p:cNvPicPr/>
                <p:nvPr/>
              </p:nvPicPr>
              <p:blipFill>
                <a:blip r:embed="rId232"/>
                <a:stretch>
                  <a:fillRect/>
                </a:stretch>
              </p:blipFill>
              <p:spPr>
                <a:xfrm>
                  <a:off x="4307320" y="1675147"/>
                  <a:ext cx="1936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79" name="Freihand 78">
                  <a:extLst>
                    <a:ext uri="{FF2B5EF4-FFF2-40B4-BE49-F238E27FC236}">
                      <a16:creationId xmlns:a16="http://schemas.microsoft.com/office/drawing/2014/main" id="{A13CC687-F5C2-46EF-BDE9-6BDAD5316D99}"/>
                    </a:ext>
                  </a:extLst>
                </p14:cNvPr>
                <p14:cNvContentPartPr/>
                <p14:nvPr/>
              </p14:nvContentPartPr>
              <p14:xfrm>
                <a:off x="4317400" y="1720147"/>
                <a:ext cx="213480" cy="121680"/>
              </p14:xfrm>
            </p:contentPart>
          </mc:Choice>
          <mc:Fallback>
            <p:pic>
              <p:nvPicPr>
                <p:cNvPr id="79" name="Freihand 78">
                  <a:extLst>
                    <a:ext uri="{FF2B5EF4-FFF2-40B4-BE49-F238E27FC236}">
                      <a16:creationId xmlns:a16="http://schemas.microsoft.com/office/drawing/2014/main" id="{A13CC687-F5C2-46EF-BDE9-6BDAD5316D99}"/>
                    </a:ext>
                  </a:extLst>
                </p:cNvPr>
                <p:cNvPicPr/>
                <p:nvPr/>
              </p:nvPicPr>
              <p:blipFill>
                <a:blip r:embed="rId234"/>
                <a:stretch>
                  <a:fillRect/>
                </a:stretch>
              </p:blipFill>
              <p:spPr>
                <a:xfrm>
                  <a:off x="4313080" y="1715827"/>
                  <a:ext cx="222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81" name="Freihand 80">
                  <a:extLst>
                    <a:ext uri="{FF2B5EF4-FFF2-40B4-BE49-F238E27FC236}">
                      <a16:creationId xmlns:a16="http://schemas.microsoft.com/office/drawing/2014/main" id="{62C637BA-4EA1-4112-8F1C-69A7047992C3}"/>
                    </a:ext>
                  </a:extLst>
                </p14:cNvPr>
                <p14:cNvContentPartPr/>
                <p14:nvPr/>
              </p14:nvContentPartPr>
              <p14:xfrm>
                <a:off x="4704760" y="1671187"/>
                <a:ext cx="105840" cy="128160"/>
              </p14:xfrm>
            </p:contentPart>
          </mc:Choice>
          <mc:Fallback>
            <p:pic>
              <p:nvPicPr>
                <p:cNvPr id="81" name="Freihand 80">
                  <a:extLst>
                    <a:ext uri="{FF2B5EF4-FFF2-40B4-BE49-F238E27FC236}">
                      <a16:creationId xmlns:a16="http://schemas.microsoft.com/office/drawing/2014/main" id="{62C637BA-4EA1-4112-8F1C-69A7047992C3}"/>
                    </a:ext>
                  </a:extLst>
                </p:cNvPr>
                <p:cNvPicPr/>
                <p:nvPr/>
              </p:nvPicPr>
              <p:blipFill>
                <a:blip r:embed="rId236"/>
                <a:stretch>
                  <a:fillRect/>
                </a:stretch>
              </p:blipFill>
              <p:spPr>
                <a:xfrm>
                  <a:off x="4700440" y="1666867"/>
                  <a:ext cx="1144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82" name="Freihand 81">
                  <a:extLst>
                    <a:ext uri="{FF2B5EF4-FFF2-40B4-BE49-F238E27FC236}">
                      <a16:creationId xmlns:a16="http://schemas.microsoft.com/office/drawing/2014/main" id="{0D8A054A-EFEB-410B-AB83-11A60D7B3AD8}"/>
                    </a:ext>
                  </a:extLst>
                </p14:cNvPr>
                <p14:cNvContentPartPr/>
                <p14:nvPr/>
              </p14:nvContentPartPr>
              <p14:xfrm>
                <a:off x="4700800" y="1707187"/>
                <a:ext cx="111600" cy="50040"/>
              </p14:xfrm>
            </p:contentPart>
          </mc:Choice>
          <mc:Fallback>
            <p:pic>
              <p:nvPicPr>
                <p:cNvPr id="82" name="Freihand 81">
                  <a:extLst>
                    <a:ext uri="{FF2B5EF4-FFF2-40B4-BE49-F238E27FC236}">
                      <a16:creationId xmlns:a16="http://schemas.microsoft.com/office/drawing/2014/main" id="{0D8A054A-EFEB-410B-AB83-11A60D7B3AD8}"/>
                    </a:ext>
                  </a:extLst>
                </p:cNvPr>
                <p:cNvPicPr/>
                <p:nvPr/>
              </p:nvPicPr>
              <p:blipFill>
                <a:blip r:embed="rId238"/>
                <a:stretch>
                  <a:fillRect/>
                </a:stretch>
              </p:blipFill>
              <p:spPr>
                <a:xfrm>
                  <a:off x="4696480" y="1702867"/>
                  <a:ext cx="1202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83" name="Freihand 82">
                  <a:extLst>
                    <a:ext uri="{FF2B5EF4-FFF2-40B4-BE49-F238E27FC236}">
                      <a16:creationId xmlns:a16="http://schemas.microsoft.com/office/drawing/2014/main" id="{03B25B04-7F77-4FB3-9E03-B3CAE1316A5F}"/>
                    </a:ext>
                  </a:extLst>
                </p14:cNvPr>
                <p14:cNvContentPartPr/>
                <p14:nvPr/>
              </p14:nvContentPartPr>
              <p14:xfrm>
                <a:off x="4924360" y="1702867"/>
                <a:ext cx="109080" cy="15480"/>
              </p14:xfrm>
            </p:contentPart>
          </mc:Choice>
          <mc:Fallback>
            <p:pic>
              <p:nvPicPr>
                <p:cNvPr id="83" name="Freihand 82">
                  <a:extLst>
                    <a:ext uri="{FF2B5EF4-FFF2-40B4-BE49-F238E27FC236}">
                      <a16:creationId xmlns:a16="http://schemas.microsoft.com/office/drawing/2014/main" id="{03B25B04-7F77-4FB3-9E03-B3CAE1316A5F}"/>
                    </a:ext>
                  </a:extLst>
                </p:cNvPr>
                <p:cNvPicPr/>
                <p:nvPr/>
              </p:nvPicPr>
              <p:blipFill>
                <a:blip r:embed="rId240"/>
                <a:stretch>
                  <a:fillRect/>
                </a:stretch>
              </p:blipFill>
              <p:spPr>
                <a:xfrm>
                  <a:off x="4920040" y="1698547"/>
                  <a:ext cx="1177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84" name="Freihand 83">
                  <a:extLst>
                    <a:ext uri="{FF2B5EF4-FFF2-40B4-BE49-F238E27FC236}">
                      <a16:creationId xmlns:a16="http://schemas.microsoft.com/office/drawing/2014/main" id="{C56A8D42-8306-40EB-8F76-83358A2D7E98}"/>
                    </a:ext>
                  </a:extLst>
                </p14:cNvPr>
                <p14:cNvContentPartPr/>
                <p14:nvPr/>
              </p14:nvContentPartPr>
              <p14:xfrm>
                <a:off x="4861360" y="1760107"/>
                <a:ext cx="3600" cy="39600"/>
              </p14:xfrm>
            </p:contentPart>
          </mc:Choice>
          <mc:Fallback>
            <p:pic>
              <p:nvPicPr>
                <p:cNvPr id="84" name="Freihand 83">
                  <a:extLst>
                    <a:ext uri="{FF2B5EF4-FFF2-40B4-BE49-F238E27FC236}">
                      <a16:creationId xmlns:a16="http://schemas.microsoft.com/office/drawing/2014/main" id="{C56A8D42-8306-40EB-8F76-83358A2D7E98}"/>
                    </a:ext>
                  </a:extLst>
                </p:cNvPr>
                <p:cNvPicPr/>
                <p:nvPr/>
              </p:nvPicPr>
              <p:blipFill>
                <a:blip r:embed="rId242"/>
                <a:stretch>
                  <a:fillRect/>
                </a:stretch>
              </p:blipFill>
              <p:spPr>
                <a:xfrm>
                  <a:off x="4857040" y="1755787"/>
                  <a:ext cx="122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85" name="Freihand 84">
                  <a:extLst>
                    <a:ext uri="{FF2B5EF4-FFF2-40B4-BE49-F238E27FC236}">
                      <a16:creationId xmlns:a16="http://schemas.microsoft.com/office/drawing/2014/main" id="{50D35A6A-C2D9-4D1E-A6F6-092B92AFD38A}"/>
                    </a:ext>
                  </a:extLst>
                </p14:cNvPr>
                <p14:cNvContentPartPr/>
                <p14:nvPr/>
              </p14:nvContentPartPr>
              <p14:xfrm>
                <a:off x="4858120" y="1695667"/>
                <a:ext cx="360" cy="360"/>
              </p14:xfrm>
            </p:contentPart>
          </mc:Choice>
          <mc:Fallback>
            <p:pic>
              <p:nvPicPr>
                <p:cNvPr id="85" name="Freihand 84">
                  <a:extLst>
                    <a:ext uri="{FF2B5EF4-FFF2-40B4-BE49-F238E27FC236}">
                      <a16:creationId xmlns:a16="http://schemas.microsoft.com/office/drawing/2014/main" id="{50D35A6A-C2D9-4D1E-A6F6-092B92AFD38A}"/>
                    </a:ext>
                  </a:extLst>
                </p:cNvPr>
                <p:cNvPicPr/>
                <p:nvPr/>
              </p:nvPicPr>
              <p:blipFill>
                <a:blip r:embed="rId244"/>
                <a:stretch>
                  <a:fillRect/>
                </a:stretch>
              </p:blipFill>
              <p:spPr>
                <a:xfrm>
                  <a:off x="4853800" y="1691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86" name="Freihand 85">
                  <a:extLst>
                    <a:ext uri="{FF2B5EF4-FFF2-40B4-BE49-F238E27FC236}">
                      <a16:creationId xmlns:a16="http://schemas.microsoft.com/office/drawing/2014/main" id="{F76A2EEB-8249-4E1E-8843-51951273C7AD}"/>
                    </a:ext>
                  </a:extLst>
                </p14:cNvPr>
                <p14:cNvContentPartPr/>
                <p14:nvPr/>
              </p14:nvContentPartPr>
              <p14:xfrm>
                <a:off x="5175640" y="1623307"/>
                <a:ext cx="97200" cy="118800"/>
              </p14:xfrm>
            </p:contentPart>
          </mc:Choice>
          <mc:Fallback>
            <p:pic>
              <p:nvPicPr>
                <p:cNvPr id="86" name="Freihand 85">
                  <a:extLst>
                    <a:ext uri="{FF2B5EF4-FFF2-40B4-BE49-F238E27FC236}">
                      <a16:creationId xmlns:a16="http://schemas.microsoft.com/office/drawing/2014/main" id="{F76A2EEB-8249-4E1E-8843-51951273C7AD}"/>
                    </a:ext>
                  </a:extLst>
                </p:cNvPr>
                <p:cNvPicPr/>
                <p:nvPr/>
              </p:nvPicPr>
              <p:blipFill>
                <a:blip r:embed="rId246"/>
                <a:stretch>
                  <a:fillRect/>
                </a:stretch>
              </p:blipFill>
              <p:spPr>
                <a:xfrm>
                  <a:off x="5171320" y="1618987"/>
                  <a:ext cx="1058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87" name="Freihand 86">
                  <a:extLst>
                    <a:ext uri="{FF2B5EF4-FFF2-40B4-BE49-F238E27FC236}">
                      <a16:creationId xmlns:a16="http://schemas.microsoft.com/office/drawing/2014/main" id="{31BADDEE-56A0-4C9C-ABCD-07F5708F9A65}"/>
                    </a:ext>
                  </a:extLst>
                </p14:cNvPr>
                <p14:cNvContentPartPr/>
                <p14:nvPr/>
              </p14:nvContentPartPr>
              <p14:xfrm>
                <a:off x="5171680" y="1643827"/>
                <a:ext cx="91440" cy="59760"/>
              </p14:xfrm>
            </p:contentPart>
          </mc:Choice>
          <mc:Fallback>
            <p:pic>
              <p:nvPicPr>
                <p:cNvPr id="87" name="Freihand 86">
                  <a:extLst>
                    <a:ext uri="{FF2B5EF4-FFF2-40B4-BE49-F238E27FC236}">
                      <a16:creationId xmlns:a16="http://schemas.microsoft.com/office/drawing/2014/main" id="{31BADDEE-56A0-4C9C-ABCD-07F5708F9A65}"/>
                    </a:ext>
                  </a:extLst>
                </p:cNvPr>
                <p:cNvPicPr/>
                <p:nvPr/>
              </p:nvPicPr>
              <p:blipFill>
                <a:blip r:embed="rId248"/>
                <a:stretch>
                  <a:fillRect/>
                </a:stretch>
              </p:blipFill>
              <p:spPr>
                <a:xfrm>
                  <a:off x="5167360" y="1639507"/>
                  <a:ext cx="1000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88" name="Freihand 87">
                  <a:extLst>
                    <a:ext uri="{FF2B5EF4-FFF2-40B4-BE49-F238E27FC236}">
                      <a16:creationId xmlns:a16="http://schemas.microsoft.com/office/drawing/2014/main" id="{F6645F34-7423-4D01-B43D-4B9739F49B44}"/>
                    </a:ext>
                  </a:extLst>
                </p14:cNvPr>
                <p14:cNvContentPartPr/>
                <p14:nvPr/>
              </p14:nvContentPartPr>
              <p14:xfrm>
                <a:off x="5123080" y="1570747"/>
                <a:ext cx="140040" cy="21600"/>
              </p14:xfrm>
            </p:contentPart>
          </mc:Choice>
          <mc:Fallback>
            <p:pic>
              <p:nvPicPr>
                <p:cNvPr id="88" name="Freihand 87">
                  <a:extLst>
                    <a:ext uri="{FF2B5EF4-FFF2-40B4-BE49-F238E27FC236}">
                      <a16:creationId xmlns:a16="http://schemas.microsoft.com/office/drawing/2014/main" id="{F6645F34-7423-4D01-B43D-4B9739F49B44}"/>
                    </a:ext>
                  </a:extLst>
                </p:cNvPr>
                <p:cNvPicPr/>
                <p:nvPr/>
              </p:nvPicPr>
              <p:blipFill>
                <a:blip r:embed="rId250"/>
                <a:stretch>
                  <a:fillRect/>
                </a:stretch>
              </p:blipFill>
              <p:spPr>
                <a:xfrm>
                  <a:off x="5118760" y="1566427"/>
                  <a:ext cx="1486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89" name="Freihand 88">
                  <a:extLst>
                    <a:ext uri="{FF2B5EF4-FFF2-40B4-BE49-F238E27FC236}">
                      <a16:creationId xmlns:a16="http://schemas.microsoft.com/office/drawing/2014/main" id="{533DF05E-DF70-4B51-92A3-AB893A61B71B}"/>
                    </a:ext>
                  </a:extLst>
                </p14:cNvPr>
                <p14:cNvContentPartPr/>
                <p14:nvPr/>
              </p14:nvContentPartPr>
              <p14:xfrm>
                <a:off x="5352400" y="1562107"/>
                <a:ext cx="40320" cy="157680"/>
              </p14:xfrm>
            </p:contentPart>
          </mc:Choice>
          <mc:Fallback>
            <p:pic>
              <p:nvPicPr>
                <p:cNvPr id="89" name="Freihand 88">
                  <a:extLst>
                    <a:ext uri="{FF2B5EF4-FFF2-40B4-BE49-F238E27FC236}">
                      <a16:creationId xmlns:a16="http://schemas.microsoft.com/office/drawing/2014/main" id="{533DF05E-DF70-4B51-92A3-AB893A61B71B}"/>
                    </a:ext>
                  </a:extLst>
                </p:cNvPr>
                <p:cNvPicPr/>
                <p:nvPr/>
              </p:nvPicPr>
              <p:blipFill>
                <a:blip r:embed="rId252"/>
                <a:stretch>
                  <a:fillRect/>
                </a:stretch>
              </p:blipFill>
              <p:spPr>
                <a:xfrm>
                  <a:off x="5348080" y="1557787"/>
                  <a:ext cx="489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90" name="Freihand 89">
                  <a:extLst>
                    <a:ext uri="{FF2B5EF4-FFF2-40B4-BE49-F238E27FC236}">
                      <a16:creationId xmlns:a16="http://schemas.microsoft.com/office/drawing/2014/main" id="{7DCCF57D-3F3D-474D-9731-4F45B6D68C3C}"/>
                    </a:ext>
                  </a:extLst>
                </p14:cNvPr>
                <p14:cNvContentPartPr/>
                <p14:nvPr/>
              </p14:nvContentPartPr>
              <p14:xfrm>
                <a:off x="4620880" y="1646347"/>
                <a:ext cx="46440" cy="194040"/>
              </p14:xfrm>
            </p:contentPart>
          </mc:Choice>
          <mc:Fallback>
            <p:pic>
              <p:nvPicPr>
                <p:cNvPr id="90" name="Freihand 89">
                  <a:extLst>
                    <a:ext uri="{FF2B5EF4-FFF2-40B4-BE49-F238E27FC236}">
                      <a16:creationId xmlns:a16="http://schemas.microsoft.com/office/drawing/2014/main" id="{7DCCF57D-3F3D-474D-9731-4F45B6D68C3C}"/>
                    </a:ext>
                  </a:extLst>
                </p:cNvPr>
                <p:cNvPicPr/>
                <p:nvPr/>
              </p:nvPicPr>
              <p:blipFill>
                <a:blip r:embed="rId254"/>
                <a:stretch>
                  <a:fillRect/>
                </a:stretch>
              </p:blipFill>
              <p:spPr>
                <a:xfrm>
                  <a:off x="4616560" y="1642027"/>
                  <a:ext cx="550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06" name="Freihand 105">
                  <a:extLst>
                    <a:ext uri="{FF2B5EF4-FFF2-40B4-BE49-F238E27FC236}">
                      <a16:creationId xmlns:a16="http://schemas.microsoft.com/office/drawing/2014/main" id="{5955E35C-9A64-4E1D-8D78-900027DB1CC6}"/>
                    </a:ext>
                  </a:extLst>
                </p14:cNvPr>
                <p14:cNvContentPartPr/>
                <p14:nvPr/>
              </p14:nvContentPartPr>
              <p14:xfrm>
                <a:off x="4320640" y="1935067"/>
                <a:ext cx="18000" cy="46440"/>
              </p14:xfrm>
            </p:contentPart>
          </mc:Choice>
          <mc:Fallback>
            <p:pic>
              <p:nvPicPr>
                <p:cNvPr id="106" name="Freihand 105">
                  <a:extLst>
                    <a:ext uri="{FF2B5EF4-FFF2-40B4-BE49-F238E27FC236}">
                      <a16:creationId xmlns:a16="http://schemas.microsoft.com/office/drawing/2014/main" id="{5955E35C-9A64-4E1D-8D78-900027DB1CC6}"/>
                    </a:ext>
                  </a:extLst>
                </p:cNvPr>
                <p:cNvPicPr/>
                <p:nvPr/>
              </p:nvPicPr>
              <p:blipFill>
                <a:blip r:embed="rId256"/>
                <a:stretch>
                  <a:fillRect/>
                </a:stretch>
              </p:blipFill>
              <p:spPr>
                <a:xfrm>
                  <a:off x="4316320" y="1930747"/>
                  <a:ext cx="266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07" name="Freihand 106">
                  <a:extLst>
                    <a:ext uri="{FF2B5EF4-FFF2-40B4-BE49-F238E27FC236}">
                      <a16:creationId xmlns:a16="http://schemas.microsoft.com/office/drawing/2014/main" id="{B90E43C5-6648-4E46-B62D-A19080B7A7DA}"/>
                    </a:ext>
                  </a:extLst>
                </p14:cNvPr>
                <p14:cNvContentPartPr/>
                <p14:nvPr/>
              </p14:nvContentPartPr>
              <p14:xfrm>
                <a:off x="4329280" y="1886467"/>
                <a:ext cx="24120" cy="3600"/>
              </p14:xfrm>
            </p:contentPart>
          </mc:Choice>
          <mc:Fallback>
            <p:pic>
              <p:nvPicPr>
                <p:cNvPr id="107" name="Freihand 106">
                  <a:extLst>
                    <a:ext uri="{FF2B5EF4-FFF2-40B4-BE49-F238E27FC236}">
                      <a16:creationId xmlns:a16="http://schemas.microsoft.com/office/drawing/2014/main" id="{B90E43C5-6648-4E46-B62D-A19080B7A7DA}"/>
                    </a:ext>
                  </a:extLst>
                </p:cNvPr>
                <p:cNvPicPr/>
                <p:nvPr/>
              </p:nvPicPr>
              <p:blipFill>
                <a:blip r:embed="rId258"/>
                <a:stretch>
                  <a:fillRect/>
                </a:stretch>
              </p:blipFill>
              <p:spPr>
                <a:xfrm>
                  <a:off x="4324960" y="1882147"/>
                  <a:ext cx="327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08" name="Freihand 107">
                  <a:extLst>
                    <a:ext uri="{FF2B5EF4-FFF2-40B4-BE49-F238E27FC236}">
                      <a16:creationId xmlns:a16="http://schemas.microsoft.com/office/drawing/2014/main" id="{29F29453-8B8C-4F39-80B6-0CE9582A51DA}"/>
                    </a:ext>
                  </a:extLst>
                </p14:cNvPr>
                <p14:cNvContentPartPr/>
                <p14:nvPr/>
              </p14:nvContentPartPr>
              <p14:xfrm>
                <a:off x="4416040" y="1916347"/>
                <a:ext cx="39960" cy="34560"/>
              </p14:xfrm>
            </p:contentPart>
          </mc:Choice>
          <mc:Fallback>
            <p:pic>
              <p:nvPicPr>
                <p:cNvPr id="108" name="Freihand 107">
                  <a:extLst>
                    <a:ext uri="{FF2B5EF4-FFF2-40B4-BE49-F238E27FC236}">
                      <a16:creationId xmlns:a16="http://schemas.microsoft.com/office/drawing/2014/main" id="{29F29453-8B8C-4F39-80B6-0CE9582A51DA}"/>
                    </a:ext>
                  </a:extLst>
                </p:cNvPr>
                <p:cNvPicPr/>
                <p:nvPr/>
              </p:nvPicPr>
              <p:blipFill>
                <a:blip r:embed="rId260"/>
                <a:stretch>
                  <a:fillRect/>
                </a:stretch>
              </p:blipFill>
              <p:spPr>
                <a:xfrm>
                  <a:off x="4411720" y="1912027"/>
                  <a:ext cx="486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09" name="Freihand 108">
                  <a:extLst>
                    <a:ext uri="{FF2B5EF4-FFF2-40B4-BE49-F238E27FC236}">
                      <a16:creationId xmlns:a16="http://schemas.microsoft.com/office/drawing/2014/main" id="{08C88FBA-E019-4DEC-8FFE-4053777957C0}"/>
                    </a:ext>
                  </a:extLst>
                </p14:cNvPr>
                <p14:cNvContentPartPr/>
                <p14:nvPr/>
              </p14:nvContentPartPr>
              <p14:xfrm>
                <a:off x="4487320" y="1901227"/>
                <a:ext cx="60120" cy="55800"/>
              </p14:xfrm>
            </p:contentPart>
          </mc:Choice>
          <mc:Fallback>
            <p:pic>
              <p:nvPicPr>
                <p:cNvPr id="109" name="Freihand 108">
                  <a:extLst>
                    <a:ext uri="{FF2B5EF4-FFF2-40B4-BE49-F238E27FC236}">
                      <a16:creationId xmlns:a16="http://schemas.microsoft.com/office/drawing/2014/main" id="{08C88FBA-E019-4DEC-8FFE-4053777957C0}"/>
                    </a:ext>
                  </a:extLst>
                </p:cNvPr>
                <p:cNvPicPr/>
                <p:nvPr/>
              </p:nvPicPr>
              <p:blipFill>
                <a:blip r:embed="rId45"/>
                <a:stretch>
                  <a:fillRect/>
                </a:stretch>
              </p:blipFill>
              <p:spPr>
                <a:xfrm>
                  <a:off x="4483000" y="1896907"/>
                  <a:ext cx="687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10" name="Freihand 109">
                  <a:extLst>
                    <a:ext uri="{FF2B5EF4-FFF2-40B4-BE49-F238E27FC236}">
                      <a16:creationId xmlns:a16="http://schemas.microsoft.com/office/drawing/2014/main" id="{E9E24939-6554-4515-9DAF-465372232BB0}"/>
                    </a:ext>
                  </a:extLst>
                </p14:cNvPr>
                <p14:cNvContentPartPr/>
                <p14:nvPr/>
              </p14:nvContentPartPr>
              <p14:xfrm>
                <a:off x="4357360" y="1555987"/>
                <a:ext cx="82800" cy="87480"/>
              </p14:xfrm>
            </p:contentPart>
          </mc:Choice>
          <mc:Fallback>
            <p:pic>
              <p:nvPicPr>
                <p:cNvPr id="110" name="Freihand 109">
                  <a:extLst>
                    <a:ext uri="{FF2B5EF4-FFF2-40B4-BE49-F238E27FC236}">
                      <a16:creationId xmlns:a16="http://schemas.microsoft.com/office/drawing/2014/main" id="{E9E24939-6554-4515-9DAF-465372232BB0}"/>
                    </a:ext>
                  </a:extLst>
                </p:cNvPr>
                <p:cNvPicPr/>
                <p:nvPr/>
              </p:nvPicPr>
              <p:blipFill>
                <a:blip r:embed="rId263"/>
                <a:stretch>
                  <a:fillRect/>
                </a:stretch>
              </p:blipFill>
              <p:spPr>
                <a:xfrm>
                  <a:off x="4353040" y="1551667"/>
                  <a:ext cx="914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17" name="Freihand 116">
                  <a:extLst>
                    <a:ext uri="{FF2B5EF4-FFF2-40B4-BE49-F238E27FC236}">
                      <a16:creationId xmlns:a16="http://schemas.microsoft.com/office/drawing/2014/main" id="{74C6A30C-02A1-4943-8528-8016D56E8774}"/>
                    </a:ext>
                  </a:extLst>
                </p14:cNvPr>
                <p14:cNvContentPartPr/>
                <p14:nvPr/>
              </p14:nvContentPartPr>
              <p14:xfrm>
                <a:off x="4725280" y="2080147"/>
                <a:ext cx="105480" cy="88560"/>
              </p14:xfrm>
            </p:contentPart>
          </mc:Choice>
          <mc:Fallback>
            <p:pic>
              <p:nvPicPr>
                <p:cNvPr id="117" name="Freihand 116">
                  <a:extLst>
                    <a:ext uri="{FF2B5EF4-FFF2-40B4-BE49-F238E27FC236}">
                      <a16:creationId xmlns:a16="http://schemas.microsoft.com/office/drawing/2014/main" id="{74C6A30C-02A1-4943-8528-8016D56E8774}"/>
                    </a:ext>
                  </a:extLst>
                </p:cNvPr>
                <p:cNvPicPr/>
                <p:nvPr/>
              </p:nvPicPr>
              <p:blipFill>
                <a:blip r:embed="rId47"/>
                <a:stretch>
                  <a:fillRect/>
                </a:stretch>
              </p:blipFill>
              <p:spPr>
                <a:xfrm>
                  <a:off x="4720960" y="2075827"/>
                  <a:ext cx="1141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33" name="Freihand 132">
                  <a:extLst>
                    <a:ext uri="{FF2B5EF4-FFF2-40B4-BE49-F238E27FC236}">
                      <a16:creationId xmlns:a16="http://schemas.microsoft.com/office/drawing/2014/main" id="{67E4A0B2-BC1F-470D-856B-8B3E6F9874EA}"/>
                    </a:ext>
                  </a:extLst>
                </p14:cNvPr>
                <p14:cNvContentPartPr/>
                <p14:nvPr/>
              </p14:nvContentPartPr>
              <p14:xfrm>
                <a:off x="6687640" y="1945867"/>
                <a:ext cx="126000" cy="129240"/>
              </p14:xfrm>
            </p:contentPart>
          </mc:Choice>
          <mc:Fallback>
            <p:pic>
              <p:nvPicPr>
                <p:cNvPr id="133" name="Freihand 132">
                  <a:extLst>
                    <a:ext uri="{FF2B5EF4-FFF2-40B4-BE49-F238E27FC236}">
                      <a16:creationId xmlns:a16="http://schemas.microsoft.com/office/drawing/2014/main" id="{67E4A0B2-BC1F-470D-856B-8B3E6F9874EA}"/>
                    </a:ext>
                  </a:extLst>
                </p:cNvPr>
                <p:cNvPicPr/>
                <p:nvPr/>
              </p:nvPicPr>
              <p:blipFill>
                <a:blip r:embed="rId49"/>
                <a:stretch>
                  <a:fillRect/>
                </a:stretch>
              </p:blipFill>
              <p:spPr>
                <a:xfrm>
                  <a:off x="6683320" y="1941547"/>
                  <a:ext cx="1346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34" name="Freihand 133">
                  <a:extLst>
                    <a:ext uri="{FF2B5EF4-FFF2-40B4-BE49-F238E27FC236}">
                      <a16:creationId xmlns:a16="http://schemas.microsoft.com/office/drawing/2014/main" id="{90E8E7DD-4C68-4531-9750-A81C99D679A1}"/>
                    </a:ext>
                  </a:extLst>
                </p14:cNvPr>
                <p14:cNvContentPartPr/>
                <p14:nvPr/>
              </p14:nvContentPartPr>
              <p14:xfrm>
                <a:off x="6574960" y="2081947"/>
                <a:ext cx="500400" cy="71280"/>
              </p14:xfrm>
            </p:contentPart>
          </mc:Choice>
          <mc:Fallback>
            <p:pic>
              <p:nvPicPr>
                <p:cNvPr id="134" name="Freihand 133">
                  <a:extLst>
                    <a:ext uri="{FF2B5EF4-FFF2-40B4-BE49-F238E27FC236}">
                      <a16:creationId xmlns:a16="http://schemas.microsoft.com/office/drawing/2014/main" id="{90E8E7DD-4C68-4531-9750-A81C99D679A1}"/>
                    </a:ext>
                  </a:extLst>
                </p:cNvPr>
                <p:cNvPicPr/>
                <p:nvPr/>
              </p:nvPicPr>
              <p:blipFill>
                <a:blip r:embed="rId51"/>
                <a:stretch>
                  <a:fillRect/>
                </a:stretch>
              </p:blipFill>
              <p:spPr>
                <a:xfrm>
                  <a:off x="6570640" y="2077627"/>
                  <a:ext cx="5090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35" name="Freihand 134">
                  <a:extLst>
                    <a:ext uri="{FF2B5EF4-FFF2-40B4-BE49-F238E27FC236}">
                      <a16:creationId xmlns:a16="http://schemas.microsoft.com/office/drawing/2014/main" id="{8A16BB26-FC80-4B5F-8B85-0B9820895E1B}"/>
                    </a:ext>
                  </a:extLst>
                </p14:cNvPr>
                <p14:cNvContentPartPr/>
                <p14:nvPr/>
              </p14:nvContentPartPr>
              <p14:xfrm>
                <a:off x="6684400" y="2211907"/>
                <a:ext cx="122760" cy="86760"/>
              </p14:xfrm>
            </p:contentPart>
          </mc:Choice>
          <mc:Fallback>
            <p:pic>
              <p:nvPicPr>
                <p:cNvPr id="135" name="Freihand 134">
                  <a:extLst>
                    <a:ext uri="{FF2B5EF4-FFF2-40B4-BE49-F238E27FC236}">
                      <a16:creationId xmlns:a16="http://schemas.microsoft.com/office/drawing/2014/main" id="{8A16BB26-FC80-4B5F-8B85-0B9820895E1B}"/>
                    </a:ext>
                  </a:extLst>
                </p:cNvPr>
                <p:cNvPicPr/>
                <p:nvPr/>
              </p:nvPicPr>
              <p:blipFill>
                <a:blip r:embed="rId53"/>
                <a:stretch>
                  <a:fillRect/>
                </a:stretch>
              </p:blipFill>
              <p:spPr>
                <a:xfrm>
                  <a:off x="6680080" y="2207587"/>
                  <a:ext cx="1314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36" name="Freihand 135">
                  <a:extLst>
                    <a:ext uri="{FF2B5EF4-FFF2-40B4-BE49-F238E27FC236}">
                      <a16:creationId xmlns:a16="http://schemas.microsoft.com/office/drawing/2014/main" id="{E15138F6-1D3D-40AE-8A19-342EF836CB66}"/>
                    </a:ext>
                  </a:extLst>
                </p14:cNvPr>
                <p14:cNvContentPartPr/>
                <p14:nvPr/>
              </p14:nvContentPartPr>
              <p14:xfrm>
                <a:off x="6880600" y="2224507"/>
                <a:ext cx="104400" cy="15120"/>
              </p14:xfrm>
            </p:contentPart>
          </mc:Choice>
          <mc:Fallback>
            <p:pic>
              <p:nvPicPr>
                <p:cNvPr id="136" name="Freihand 135">
                  <a:extLst>
                    <a:ext uri="{FF2B5EF4-FFF2-40B4-BE49-F238E27FC236}">
                      <a16:creationId xmlns:a16="http://schemas.microsoft.com/office/drawing/2014/main" id="{E15138F6-1D3D-40AE-8A19-342EF836CB66}"/>
                    </a:ext>
                  </a:extLst>
                </p:cNvPr>
                <p:cNvPicPr/>
                <p:nvPr/>
              </p:nvPicPr>
              <p:blipFill>
                <a:blip r:embed="rId55"/>
                <a:stretch>
                  <a:fillRect/>
                </a:stretch>
              </p:blipFill>
              <p:spPr>
                <a:xfrm>
                  <a:off x="6876280" y="2220187"/>
                  <a:ext cx="1130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37" name="Freihand 136">
                  <a:extLst>
                    <a:ext uri="{FF2B5EF4-FFF2-40B4-BE49-F238E27FC236}">
                      <a16:creationId xmlns:a16="http://schemas.microsoft.com/office/drawing/2014/main" id="{77D51E39-98AE-471B-9E91-EE7E65E2E499}"/>
                    </a:ext>
                  </a:extLst>
                </p14:cNvPr>
                <p14:cNvContentPartPr/>
                <p14:nvPr/>
              </p14:nvContentPartPr>
              <p14:xfrm>
                <a:off x="7025680" y="2193907"/>
                <a:ext cx="94320" cy="88560"/>
              </p14:xfrm>
            </p:contentPart>
          </mc:Choice>
          <mc:Fallback>
            <p:pic>
              <p:nvPicPr>
                <p:cNvPr id="137" name="Freihand 136">
                  <a:extLst>
                    <a:ext uri="{FF2B5EF4-FFF2-40B4-BE49-F238E27FC236}">
                      <a16:creationId xmlns:a16="http://schemas.microsoft.com/office/drawing/2014/main" id="{77D51E39-98AE-471B-9E91-EE7E65E2E499}"/>
                    </a:ext>
                  </a:extLst>
                </p:cNvPr>
                <p:cNvPicPr/>
                <p:nvPr/>
              </p:nvPicPr>
              <p:blipFill>
                <a:blip r:embed="rId57"/>
                <a:stretch>
                  <a:fillRect/>
                </a:stretch>
              </p:blipFill>
              <p:spPr>
                <a:xfrm>
                  <a:off x="7021360" y="2189587"/>
                  <a:ext cx="1029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38" name="Freihand 137">
                  <a:extLst>
                    <a:ext uri="{FF2B5EF4-FFF2-40B4-BE49-F238E27FC236}">
                      <a16:creationId xmlns:a16="http://schemas.microsoft.com/office/drawing/2014/main" id="{11F08275-C07D-4022-BCC6-990AE7F8E460}"/>
                    </a:ext>
                  </a:extLst>
                </p14:cNvPr>
                <p14:cNvContentPartPr/>
                <p14:nvPr/>
              </p14:nvContentPartPr>
              <p14:xfrm>
                <a:off x="7290640" y="1960267"/>
                <a:ext cx="190440" cy="54000"/>
              </p14:xfrm>
            </p:contentPart>
          </mc:Choice>
          <mc:Fallback>
            <p:pic>
              <p:nvPicPr>
                <p:cNvPr id="138" name="Freihand 137">
                  <a:extLst>
                    <a:ext uri="{FF2B5EF4-FFF2-40B4-BE49-F238E27FC236}">
                      <a16:creationId xmlns:a16="http://schemas.microsoft.com/office/drawing/2014/main" id="{11F08275-C07D-4022-BCC6-990AE7F8E460}"/>
                    </a:ext>
                  </a:extLst>
                </p:cNvPr>
                <p:cNvPicPr/>
                <p:nvPr/>
              </p:nvPicPr>
              <p:blipFill>
                <a:blip r:embed="rId59"/>
                <a:stretch>
                  <a:fillRect/>
                </a:stretch>
              </p:blipFill>
              <p:spPr>
                <a:xfrm>
                  <a:off x="7286320" y="1955947"/>
                  <a:ext cx="1990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39" name="Freihand 138">
                  <a:extLst>
                    <a:ext uri="{FF2B5EF4-FFF2-40B4-BE49-F238E27FC236}">
                      <a16:creationId xmlns:a16="http://schemas.microsoft.com/office/drawing/2014/main" id="{743C01A3-065E-431E-8BEF-C6BA204D4A0B}"/>
                    </a:ext>
                  </a:extLst>
                </p14:cNvPr>
                <p14:cNvContentPartPr/>
                <p14:nvPr/>
              </p14:nvContentPartPr>
              <p14:xfrm>
                <a:off x="7325920" y="2003107"/>
                <a:ext cx="216000" cy="125280"/>
              </p14:xfrm>
            </p:contentPart>
          </mc:Choice>
          <mc:Fallback>
            <p:pic>
              <p:nvPicPr>
                <p:cNvPr id="139" name="Freihand 138">
                  <a:extLst>
                    <a:ext uri="{FF2B5EF4-FFF2-40B4-BE49-F238E27FC236}">
                      <a16:creationId xmlns:a16="http://schemas.microsoft.com/office/drawing/2014/main" id="{743C01A3-065E-431E-8BEF-C6BA204D4A0B}"/>
                    </a:ext>
                  </a:extLst>
                </p:cNvPr>
                <p:cNvPicPr/>
                <p:nvPr/>
              </p:nvPicPr>
              <p:blipFill>
                <a:blip r:embed="rId61"/>
                <a:stretch>
                  <a:fillRect/>
                </a:stretch>
              </p:blipFill>
              <p:spPr>
                <a:xfrm>
                  <a:off x="7321600" y="1998787"/>
                  <a:ext cx="2246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40" name="Freihand 139">
                  <a:extLst>
                    <a:ext uri="{FF2B5EF4-FFF2-40B4-BE49-F238E27FC236}">
                      <a16:creationId xmlns:a16="http://schemas.microsoft.com/office/drawing/2014/main" id="{6F3352D5-CA8A-4391-9EEC-DD2E51A9D68E}"/>
                    </a:ext>
                  </a:extLst>
                </p14:cNvPr>
                <p14:cNvContentPartPr/>
                <p14:nvPr/>
              </p14:nvContentPartPr>
              <p14:xfrm>
                <a:off x="7355080" y="2256187"/>
                <a:ext cx="6840" cy="48240"/>
              </p14:xfrm>
            </p:contentPart>
          </mc:Choice>
          <mc:Fallback>
            <p:pic>
              <p:nvPicPr>
                <p:cNvPr id="140" name="Freihand 139">
                  <a:extLst>
                    <a:ext uri="{FF2B5EF4-FFF2-40B4-BE49-F238E27FC236}">
                      <a16:creationId xmlns:a16="http://schemas.microsoft.com/office/drawing/2014/main" id="{6F3352D5-CA8A-4391-9EEC-DD2E51A9D68E}"/>
                    </a:ext>
                  </a:extLst>
                </p:cNvPr>
                <p:cNvPicPr/>
                <p:nvPr/>
              </p:nvPicPr>
              <p:blipFill>
                <a:blip r:embed="rId63"/>
                <a:stretch>
                  <a:fillRect/>
                </a:stretch>
              </p:blipFill>
              <p:spPr>
                <a:xfrm>
                  <a:off x="7350760" y="2251867"/>
                  <a:ext cx="154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41" name="Freihand 140">
                  <a:extLst>
                    <a:ext uri="{FF2B5EF4-FFF2-40B4-BE49-F238E27FC236}">
                      <a16:creationId xmlns:a16="http://schemas.microsoft.com/office/drawing/2014/main" id="{5B8E80B0-AC91-4D3A-92D6-9111A3D8AC27}"/>
                    </a:ext>
                  </a:extLst>
                </p14:cNvPr>
                <p14:cNvContentPartPr/>
                <p14:nvPr/>
              </p14:nvContentPartPr>
              <p14:xfrm>
                <a:off x="7348600" y="2188867"/>
                <a:ext cx="132120" cy="45720"/>
              </p14:xfrm>
            </p:contentPart>
          </mc:Choice>
          <mc:Fallback>
            <p:pic>
              <p:nvPicPr>
                <p:cNvPr id="141" name="Freihand 140">
                  <a:extLst>
                    <a:ext uri="{FF2B5EF4-FFF2-40B4-BE49-F238E27FC236}">
                      <a16:creationId xmlns:a16="http://schemas.microsoft.com/office/drawing/2014/main" id="{5B8E80B0-AC91-4D3A-92D6-9111A3D8AC27}"/>
                    </a:ext>
                  </a:extLst>
                </p:cNvPr>
                <p:cNvPicPr/>
                <p:nvPr/>
              </p:nvPicPr>
              <p:blipFill>
                <a:blip r:embed="rId65"/>
                <a:stretch>
                  <a:fillRect/>
                </a:stretch>
              </p:blipFill>
              <p:spPr>
                <a:xfrm>
                  <a:off x="7344280" y="2184547"/>
                  <a:ext cx="1407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42" name="Freihand 141">
                  <a:extLst>
                    <a:ext uri="{FF2B5EF4-FFF2-40B4-BE49-F238E27FC236}">
                      <a16:creationId xmlns:a16="http://schemas.microsoft.com/office/drawing/2014/main" id="{AFF75F69-2D31-48BA-8D6F-97683DA9F8D7}"/>
                    </a:ext>
                  </a:extLst>
                </p14:cNvPr>
                <p14:cNvContentPartPr/>
                <p14:nvPr/>
              </p14:nvContentPartPr>
              <p14:xfrm>
                <a:off x="7449400" y="2268067"/>
                <a:ext cx="59400" cy="16560"/>
              </p14:xfrm>
            </p:contentPart>
          </mc:Choice>
          <mc:Fallback>
            <p:pic>
              <p:nvPicPr>
                <p:cNvPr id="142" name="Freihand 141">
                  <a:extLst>
                    <a:ext uri="{FF2B5EF4-FFF2-40B4-BE49-F238E27FC236}">
                      <a16:creationId xmlns:a16="http://schemas.microsoft.com/office/drawing/2014/main" id="{AFF75F69-2D31-48BA-8D6F-97683DA9F8D7}"/>
                    </a:ext>
                  </a:extLst>
                </p:cNvPr>
                <p:cNvPicPr/>
                <p:nvPr/>
              </p:nvPicPr>
              <p:blipFill>
                <a:blip r:embed="rId67"/>
                <a:stretch>
                  <a:fillRect/>
                </a:stretch>
              </p:blipFill>
              <p:spPr>
                <a:xfrm>
                  <a:off x="7445080" y="2263747"/>
                  <a:ext cx="680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43" name="Freihand 142">
                  <a:extLst>
                    <a:ext uri="{FF2B5EF4-FFF2-40B4-BE49-F238E27FC236}">
                      <a16:creationId xmlns:a16="http://schemas.microsoft.com/office/drawing/2014/main" id="{D01A524C-9BB9-4E43-9E71-474F7CDC1604}"/>
                    </a:ext>
                  </a:extLst>
                </p14:cNvPr>
                <p14:cNvContentPartPr/>
                <p14:nvPr/>
              </p14:nvContentPartPr>
              <p14:xfrm>
                <a:off x="7539400" y="2215507"/>
                <a:ext cx="74880" cy="75240"/>
              </p14:xfrm>
            </p:contentPart>
          </mc:Choice>
          <mc:Fallback>
            <p:pic>
              <p:nvPicPr>
                <p:cNvPr id="143" name="Freihand 142">
                  <a:extLst>
                    <a:ext uri="{FF2B5EF4-FFF2-40B4-BE49-F238E27FC236}">
                      <a16:creationId xmlns:a16="http://schemas.microsoft.com/office/drawing/2014/main" id="{D01A524C-9BB9-4E43-9E71-474F7CDC1604}"/>
                    </a:ext>
                  </a:extLst>
                </p:cNvPr>
                <p:cNvPicPr/>
                <p:nvPr/>
              </p:nvPicPr>
              <p:blipFill>
                <a:blip r:embed="rId69"/>
                <a:stretch>
                  <a:fillRect/>
                </a:stretch>
              </p:blipFill>
              <p:spPr>
                <a:xfrm>
                  <a:off x="7535080" y="2211187"/>
                  <a:ext cx="835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44" name="Freihand 143">
                  <a:extLst>
                    <a:ext uri="{FF2B5EF4-FFF2-40B4-BE49-F238E27FC236}">
                      <a16:creationId xmlns:a16="http://schemas.microsoft.com/office/drawing/2014/main" id="{1D66B677-C744-4FBF-B585-91836FA12373}"/>
                    </a:ext>
                  </a:extLst>
                </p14:cNvPr>
                <p14:cNvContentPartPr/>
                <p14:nvPr/>
              </p14:nvContentPartPr>
              <p14:xfrm>
                <a:off x="7333120" y="1810867"/>
                <a:ext cx="102960" cy="66960"/>
              </p14:xfrm>
            </p:contentPart>
          </mc:Choice>
          <mc:Fallback>
            <p:pic>
              <p:nvPicPr>
                <p:cNvPr id="144" name="Freihand 143">
                  <a:extLst>
                    <a:ext uri="{FF2B5EF4-FFF2-40B4-BE49-F238E27FC236}">
                      <a16:creationId xmlns:a16="http://schemas.microsoft.com/office/drawing/2014/main" id="{1D66B677-C744-4FBF-B585-91836FA12373}"/>
                    </a:ext>
                  </a:extLst>
                </p:cNvPr>
                <p:cNvPicPr/>
                <p:nvPr/>
              </p:nvPicPr>
              <p:blipFill>
                <a:blip r:embed="rId71"/>
                <a:stretch>
                  <a:fillRect/>
                </a:stretch>
              </p:blipFill>
              <p:spPr>
                <a:xfrm>
                  <a:off x="7328800" y="1806547"/>
                  <a:ext cx="1116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45" name="Freihand 144">
                  <a:extLst>
                    <a:ext uri="{FF2B5EF4-FFF2-40B4-BE49-F238E27FC236}">
                      <a16:creationId xmlns:a16="http://schemas.microsoft.com/office/drawing/2014/main" id="{6BE14761-2CF1-4963-B127-3795D873F587}"/>
                    </a:ext>
                  </a:extLst>
                </p14:cNvPr>
                <p14:cNvContentPartPr/>
                <p14:nvPr/>
              </p14:nvContentPartPr>
              <p14:xfrm>
                <a:off x="7710040" y="1904827"/>
                <a:ext cx="90000" cy="207360"/>
              </p14:xfrm>
            </p:contentPart>
          </mc:Choice>
          <mc:Fallback>
            <p:pic>
              <p:nvPicPr>
                <p:cNvPr id="145" name="Freihand 144">
                  <a:extLst>
                    <a:ext uri="{FF2B5EF4-FFF2-40B4-BE49-F238E27FC236}">
                      <a16:creationId xmlns:a16="http://schemas.microsoft.com/office/drawing/2014/main" id="{6BE14761-2CF1-4963-B127-3795D873F587}"/>
                    </a:ext>
                  </a:extLst>
                </p:cNvPr>
                <p:cNvPicPr/>
                <p:nvPr/>
              </p:nvPicPr>
              <p:blipFill>
                <a:blip r:embed="rId73"/>
                <a:stretch>
                  <a:fillRect/>
                </a:stretch>
              </p:blipFill>
              <p:spPr>
                <a:xfrm>
                  <a:off x="7705720" y="1900507"/>
                  <a:ext cx="986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46" name="Freihand 145">
                  <a:extLst>
                    <a:ext uri="{FF2B5EF4-FFF2-40B4-BE49-F238E27FC236}">
                      <a16:creationId xmlns:a16="http://schemas.microsoft.com/office/drawing/2014/main" id="{1F49FC3F-97B5-4319-B49F-9C68E38EDE98}"/>
                    </a:ext>
                  </a:extLst>
                </p14:cNvPr>
                <p14:cNvContentPartPr/>
                <p14:nvPr/>
              </p14:nvContentPartPr>
              <p14:xfrm>
                <a:off x="7865560" y="1952707"/>
                <a:ext cx="73080" cy="123840"/>
              </p14:xfrm>
            </p:contentPart>
          </mc:Choice>
          <mc:Fallback>
            <p:pic>
              <p:nvPicPr>
                <p:cNvPr id="146" name="Freihand 145">
                  <a:extLst>
                    <a:ext uri="{FF2B5EF4-FFF2-40B4-BE49-F238E27FC236}">
                      <a16:creationId xmlns:a16="http://schemas.microsoft.com/office/drawing/2014/main" id="{1F49FC3F-97B5-4319-B49F-9C68E38EDE98}"/>
                    </a:ext>
                  </a:extLst>
                </p:cNvPr>
                <p:cNvPicPr/>
                <p:nvPr/>
              </p:nvPicPr>
              <p:blipFill>
                <a:blip r:embed="rId75"/>
                <a:stretch>
                  <a:fillRect/>
                </a:stretch>
              </p:blipFill>
              <p:spPr>
                <a:xfrm>
                  <a:off x="7861240" y="1948387"/>
                  <a:ext cx="817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47" name="Freihand 146">
                  <a:extLst>
                    <a:ext uri="{FF2B5EF4-FFF2-40B4-BE49-F238E27FC236}">
                      <a16:creationId xmlns:a16="http://schemas.microsoft.com/office/drawing/2014/main" id="{27EABA7D-D02F-4740-AAFD-F541AF66BD6E}"/>
                    </a:ext>
                  </a:extLst>
                </p14:cNvPr>
                <p14:cNvContentPartPr/>
                <p14:nvPr/>
              </p14:nvContentPartPr>
              <p14:xfrm>
                <a:off x="7876000" y="1976827"/>
                <a:ext cx="86040" cy="71640"/>
              </p14:xfrm>
            </p:contentPart>
          </mc:Choice>
          <mc:Fallback>
            <p:pic>
              <p:nvPicPr>
                <p:cNvPr id="147" name="Freihand 146">
                  <a:extLst>
                    <a:ext uri="{FF2B5EF4-FFF2-40B4-BE49-F238E27FC236}">
                      <a16:creationId xmlns:a16="http://schemas.microsoft.com/office/drawing/2014/main" id="{27EABA7D-D02F-4740-AAFD-F541AF66BD6E}"/>
                    </a:ext>
                  </a:extLst>
                </p:cNvPr>
                <p:cNvPicPr/>
                <p:nvPr/>
              </p:nvPicPr>
              <p:blipFill>
                <a:blip r:embed="rId77"/>
                <a:stretch>
                  <a:fillRect/>
                </a:stretch>
              </p:blipFill>
              <p:spPr>
                <a:xfrm>
                  <a:off x="7871680" y="1972507"/>
                  <a:ext cx="946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48" name="Freihand 147">
                  <a:extLst>
                    <a:ext uri="{FF2B5EF4-FFF2-40B4-BE49-F238E27FC236}">
                      <a16:creationId xmlns:a16="http://schemas.microsoft.com/office/drawing/2014/main" id="{A101BA8F-8C68-4F1E-858A-FD61F3FFB8F0}"/>
                    </a:ext>
                  </a:extLst>
                </p14:cNvPr>
                <p14:cNvContentPartPr/>
                <p14:nvPr/>
              </p14:nvContentPartPr>
              <p14:xfrm>
                <a:off x="8025040" y="1973947"/>
                <a:ext cx="19080" cy="118080"/>
              </p14:xfrm>
            </p:contentPart>
          </mc:Choice>
          <mc:Fallback>
            <p:pic>
              <p:nvPicPr>
                <p:cNvPr id="148" name="Freihand 147">
                  <a:extLst>
                    <a:ext uri="{FF2B5EF4-FFF2-40B4-BE49-F238E27FC236}">
                      <a16:creationId xmlns:a16="http://schemas.microsoft.com/office/drawing/2014/main" id="{A101BA8F-8C68-4F1E-858A-FD61F3FFB8F0}"/>
                    </a:ext>
                  </a:extLst>
                </p:cNvPr>
                <p:cNvPicPr/>
                <p:nvPr/>
              </p:nvPicPr>
              <p:blipFill>
                <a:blip r:embed="rId79"/>
                <a:stretch>
                  <a:fillRect/>
                </a:stretch>
              </p:blipFill>
              <p:spPr>
                <a:xfrm>
                  <a:off x="8020720" y="1969627"/>
                  <a:ext cx="277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49" name="Freihand 148">
                  <a:extLst>
                    <a:ext uri="{FF2B5EF4-FFF2-40B4-BE49-F238E27FC236}">
                      <a16:creationId xmlns:a16="http://schemas.microsoft.com/office/drawing/2014/main" id="{078D8431-F059-4DF4-BDE1-45DFD3778B96}"/>
                    </a:ext>
                  </a:extLst>
                </p14:cNvPr>
                <p14:cNvContentPartPr/>
                <p14:nvPr/>
              </p14:nvContentPartPr>
              <p14:xfrm>
                <a:off x="8122600" y="1928947"/>
                <a:ext cx="219240" cy="98280"/>
              </p14:xfrm>
            </p:contentPart>
          </mc:Choice>
          <mc:Fallback>
            <p:pic>
              <p:nvPicPr>
                <p:cNvPr id="149" name="Freihand 148">
                  <a:extLst>
                    <a:ext uri="{FF2B5EF4-FFF2-40B4-BE49-F238E27FC236}">
                      <a16:creationId xmlns:a16="http://schemas.microsoft.com/office/drawing/2014/main" id="{078D8431-F059-4DF4-BDE1-45DFD3778B96}"/>
                    </a:ext>
                  </a:extLst>
                </p:cNvPr>
                <p:cNvPicPr/>
                <p:nvPr/>
              </p:nvPicPr>
              <p:blipFill>
                <a:blip r:embed="rId81"/>
                <a:stretch>
                  <a:fillRect/>
                </a:stretch>
              </p:blipFill>
              <p:spPr>
                <a:xfrm>
                  <a:off x="8118280" y="1924627"/>
                  <a:ext cx="2278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50" name="Freihand 149">
                  <a:extLst>
                    <a:ext uri="{FF2B5EF4-FFF2-40B4-BE49-F238E27FC236}">
                      <a16:creationId xmlns:a16="http://schemas.microsoft.com/office/drawing/2014/main" id="{B9B12B41-CD2A-41BB-A637-A7E082802BB6}"/>
                    </a:ext>
                  </a:extLst>
                </p14:cNvPr>
                <p14:cNvContentPartPr/>
                <p14:nvPr/>
              </p14:nvContentPartPr>
              <p14:xfrm>
                <a:off x="8247160" y="1937227"/>
                <a:ext cx="110520" cy="45360"/>
              </p14:xfrm>
            </p:contentPart>
          </mc:Choice>
          <mc:Fallback>
            <p:pic>
              <p:nvPicPr>
                <p:cNvPr id="150" name="Freihand 149">
                  <a:extLst>
                    <a:ext uri="{FF2B5EF4-FFF2-40B4-BE49-F238E27FC236}">
                      <a16:creationId xmlns:a16="http://schemas.microsoft.com/office/drawing/2014/main" id="{B9B12B41-CD2A-41BB-A637-A7E082802BB6}"/>
                    </a:ext>
                  </a:extLst>
                </p:cNvPr>
                <p:cNvPicPr/>
                <p:nvPr/>
              </p:nvPicPr>
              <p:blipFill>
                <a:blip r:embed="rId83"/>
                <a:stretch>
                  <a:fillRect/>
                </a:stretch>
              </p:blipFill>
              <p:spPr>
                <a:xfrm>
                  <a:off x="8242840" y="1932907"/>
                  <a:ext cx="1191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51" name="Freihand 150">
                  <a:extLst>
                    <a:ext uri="{FF2B5EF4-FFF2-40B4-BE49-F238E27FC236}">
                      <a16:creationId xmlns:a16="http://schemas.microsoft.com/office/drawing/2014/main" id="{996EB774-F06F-40AD-B981-0783CC958CB1}"/>
                    </a:ext>
                  </a:extLst>
                </p14:cNvPr>
                <p14:cNvContentPartPr/>
                <p14:nvPr/>
              </p14:nvContentPartPr>
              <p14:xfrm>
                <a:off x="8236360" y="1850827"/>
                <a:ext cx="131760" cy="18720"/>
              </p14:xfrm>
            </p:contentPart>
          </mc:Choice>
          <mc:Fallback>
            <p:pic>
              <p:nvPicPr>
                <p:cNvPr id="151" name="Freihand 150">
                  <a:extLst>
                    <a:ext uri="{FF2B5EF4-FFF2-40B4-BE49-F238E27FC236}">
                      <a16:creationId xmlns:a16="http://schemas.microsoft.com/office/drawing/2014/main" id="{996EB774-F06F-40AD-B981-0783CC958CB1}"/>
                    </a:ext>
                  </a:extLst>
                </p:cNvPr>
                <p:cNvPicPr/>
                <p:nvPr/>
              </p:nvPicPr>
              <p:blipFill>
                <a:blip r:embed="rId85"/>
                <a:stretch>
                  <a:fillRect/>
                </a:stretch>
              </p:blipFill>
              <p:spPr>
                <a:xfrm>
                  <a:off x="8232040" y="1846507"/>
                  <a:ext cx="1404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52" name="Freihand 151">
                  <a:extLst>
                    <a:ext uri="{FF2B5EF4-FFF2-40B4-BE49-F238E27FC236}">
                      <a16:creationId xmlns:a16="http://schemas.microsoft.com/office/drawing/2014/main" id="{FC3E6674-9B8A-4472-9E32-4E1FCE2E589F}"/>
                    </a:ext>
                  </a:extLst>
                </p14:cNvPr>
                <p14:cNvContentPartPr/>
                <p14:nvPr/>
              </p14:nvContentPartPr>
              <p14:xfrm>
                <a:off x="8375680" y="1831387"/>
                <a:ext cx="90360" cy="225360"/>
              </p14:xfrm>
            </p:contentPart>
          </mc:Choice>
          <mc:Fallback>
            <p:pic>
              <p:nvPicPr>
                <p:cNvPr id="152" name="Freihand 151">
                  <a:extLst>
                    <a:ext uri="{FF2B5EF4-FFF2-40B4-BE49-F238E27FC236}">
                      <a16:creationId xmlns:a16="http://schemas.microsoft.com/office/drawing/2014/main" id="{FC3E6674-9B8A-4472-9E32-4E1FCE2E589F}"/>
                    </a:ext>
                  </a:extLst>
                </p:cNvPr>
                <p:cNvPicPr/>
                <p:nvPr/>
              </p:nvPicPr>
              <p:blipFill>
                <a:blip r:embed="rId87"/>
                <a:stretch>
                  <a:fillRect/>
                </a:stretch>
              </p:blipFill>
              <p:spPr>
                <a:xfrm>
                  <a:off x="8371360" y="1827067"/>
                  <a:ext cx="990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53" name="Freihand 152">
                  <a:extLst>
                    <a:ext uri="{FF2B5EF4-FFF2-40B4-BE49-F238E27FC236}">
                      <a16:creationId xmlns:a16="http://schemas.microsoft.com/office/drawing/2014/main" id="{F6A1F08B-ADF6-4158-A55A-DAB6C6EAC432}"/>
                    </a:ext>
                  </a:extLst>
                </p14:cNvPr>
                <p14:cNvContentPartPr/>
                <p14:nvPr/>
              </p14:nvContentPartPr>
              <p14:xfrm>
                <a:off x="8449840" y="1738147"/>
                <a:ext cx="179640" cy="97560"/>
              </p14:xfrm>
            </p:contentPart>
          </mc:Choice>
          <mc:Fallback>
            <p:pic>
              <p:nvPicPr>
                <p:cNvPr id="153" name="Freihand 152">
                  <a:extLst>
                    <a:ext uri="{FF2B5EF4-FFF2-40B4-BE49-F238E27FC236}">
                      <a16:creationId xmlns:a16="http://schemas.microsoft.com/office/drawing/2014/main" id="{F6A1F08B-ADF6-4158-A55A-DAB6C6EAC432}"/>
                    </a:ext>
                  </a:extLst>
                </p:cNvPr>
                <p:cNvPicPr/>
                <p:nvPr/>
              </p:nvPicPr>
              <p:blipFill>
                <a:blip r:embed="rId89"/>
                <a:stretch>
                  <a:fillRect/>
                </a:stretch>
              </p:blipFill>
              <p:spPr>
                <a:xfrm>
                  <a:off x="8445520" y="1733827"/>
                  <a:ext cx="1882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57" name="Freihand 156">
                  <a:extLst>
                    <a:ext uri="{FF2B5EF4-FFF2-40B4-BE49-F238E27FC236}">
                      <a16:creationId xmlns:a16="http://schemas.microsoft.com/office/drawing/2014/main" id="{5A306D60-751D-4A22-B1D9-38BB94B48F72}"/>
                    </a:ext>
                  </a:extLst>
                </p14:cNvPr>
                <p14:cNvContentPartPr/>
                <p14:nvPr/>
              </p14:nvContentPartPr>
              <p14:xfrm>
                <a:off x="6713560" y="2377867"/>
                <a:ext cx="1063440" cy="143640"/>
              </p14:xfrm>
            </p:contentPart>
          </mc:Choice>
          <mc:Fallback>
            <p:pic>
              <p:nvPicPr>
                <p:cNvPr id="157" name="Freihand 156">
                  <a:extLst>
                    <a:ext uri="{FF2B5EF4-FFF2-40B4-BE49-F238E27FC236}">
                      <a16:creationId xmlns:a16="http://schemas.microsoft.com/office/drawing/2014/main" id="{5A306D60-751D-4A22-B1D9-38BB94B48F72}"/>
                    </a:ext>
                  </a:extLst>
                </p:cNvPr>
                <p:cNvPicPr/>
                <p:nvPr/>
              </p:nvPicPr>
              <p:blipFill>
                <a:blip r:embed="rId287"/>
                <a:stretch>
                  <a:fillRect/>
                </a:stretch>
              </p:blipFill>
              <p:spPr>
                <a:xfrm>
                  <a:off x="6709240" y="2373547"/>
                  <a:ext cx="10720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58" name="Freihand 157">
                  <a:extLst>
                    <a:ext uri="{FF2B5EF4-FFF2-40B4-BE49-F238E27FC236}">
                      <a16:creationId xmlns:a16="http://schemas.microsoft.com/office/drawing/2014/main" id="{354BD826-B201-488A-AC64-2515314B103C}"/>
                    </a:ext>
                  </a:extLst>
                </p14:cNvPr>
                <p14:cNvContentPartPr/>
                <p14:nvPr/>
              </p14:nvContentPartPr>
              <p14:xfrm>
                <a:off x="7745320" y="2287867"/>
                <a:ext cx="673200" cy="158760"/>
              </p14:xfrm>
            </p:contentPart>
          </mc:Choice>
          <mc:Fallback>
            <p:pic>
              <p:nvPicPr>
                <p:cNvPr id="158" name="Freihand 157">
                  <a:extLst>
                    <a:ext uri="{FF2B5EF4-FFF2-40B4-BE49-F238E27FC236}">
                      <a16:creationId xmlns:a16="http://schemas.microsoft.com/office/drawing/2014/main" id="{354BD826-B201-488A-AC64-2515314B103C}"/>
                    </a:ext>
                  </a:extLst>
                </p:cNvPr>
                <p:cNvPicPr/>
                <p:nvPr/>
              </p:nvPicPr>
              <p:blipFill>
                <a:blip r:embed="rId289"/>
                <a:stretch>
                  <a:fillRect/>
                </a:stretch>
              </p:blipFill>
              <p:spPr>
                <a:xfrm>
                  <a:off x="7741000" y="2283547"/>
                  <a:ext cx="6818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0" name="Freihand 159">
                  <a:extLst>
                    <a:ext uri="{FF2B5EF4-FFF2-40B4-BE49-F238E27FC236}">
                      <a16:creationId xmlns:a16="http://schemas.microsoft.com/office/drawing/2014/main" id="{AAE23711-1BD9-4833-AFDA-E0D089094676}"/>
                    </a:ext>
                  </a:extLst>
                </p14:cNvPr>
                <p14:cNvContentPartPr/>
                <p14:nvPr/>
              </p14:nvContentPartPr>
              <p14:xfrm>
                <a:off x="7251040" y="2559307"/>
                <a:ext cx="396360" cy="144720"/>
              </p14:xfrm>
            </p:contentPart>
          </mc:Choice>
          <mc:Fallback>
            <p:pic>
              <p:nvPicPr>
                <p:cNvPr id="160" name="Freihand 159">
                  <a:extLst>
                    <a:ext uri="{FF2B5EF4-FFF2-40B4-BE49-F238E27FC236}">
                      <a16:creationId xmlns:a16="http://schemas.microsoft.com/office/drawing/2014/main" id="{AAE23711-1BD9-4833-AFDA-E0D089094676}"/>
                    </a:ext>
                  </a:extLst>
                </p:cNvPr>
                <p:cNvPicPr/>
                <p:nvPr/>
              </p:nvPicPr>
              <p:blipFill>
                <a:blip r:embed="rId291"/>
                <a:stretch>
                  <a:fillRect/>
                </a:stretch>
              </p:blipFill>
              <p:spPr>
                <a:xfrm>
                  <a:off x="7246720" y="2554987"/>
                  <a:ext cx="4050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61" name="Freihand 160">
                  <a:extLst>
                    <a:ext uri="{FF2B5EF4-FFF2-40B4-BE49-F238E27FC236}">
                      <a16:creationId xmlns:a16="http://schemas.microsoft.com/office/drawing/2014/main" id="{66F8CE17-7B0D-43DD-8268-F6915F116206}"/>
                    </a:ext>
                  </a:extLst>
                </p14:cNvPr>
                <p14:cNvContentPartPr/>
                <p14:nvPr/>
              </p14:nvContentPartPr>
              <p14:xfrm>
                <a:off x="7664320" y="2585947"/>
                <a:ext cx="145080" cy="69120"/>
              </p14:xfrm>
            </p:contentPart>
          </mc:Choice>
          <mc:Fallback>
            <p:pic>
              <p:nvPicPr>
                <p:cNvPr id="161" name="Freihand 160">
                  <a:extLst>
                    <a:ext uri="{FF2B5EF4-FFF2-40B4-BE49-F238E27FC236}">
                      <a16:creationId xmlns:a16="http://schemas.microsoft.com/office/drawing/2014/main" id="{66F8CE17-7B0D-43DD-8268-F6915F116206}"/>
                    </a:ext>
                  </a:extLst>
                </p:cNvPr>
                <p:cNvPicPr/>
                <p:nvPr/>
              </p:nvPicPr>
              <p:blipFill>
                <a:blip r:embed="rId293"/>
                <a:stretch>
                  <a:fillRect/>
                </a:stretch>
              </p:blipFill>
              <p:spPr>
                <a:xfrm>
                  <a:off x="7660000" y="2581627"/>
                  <a:ext cx="1537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62" name="Freihand 161">
                  <a:extLst>
                    <a:ext uri="{FF2B5EF4-FFF2-40B4-BE49-F238E27FC236}">
                      <a16:creationId xmlns:a16="http://schemas.microsoft.com/office/drawing/2014/main" id="{E710DD8F-5442-4E37-A9D9-DCD92C87BF8B}"/>
                    </a:ext>
                  </a:extLst>
                </p14:cNvPr>
                <p14:cNvContentPartPr/>
                <p14:nvPr/>
              </p14:nvContentPartPr>
              <p14:xfrm>
                <a:off x="7829560" y="2477587"/>
                <a:ext cx="262080" cy="251280"/>
              </p14:xfrm>
            </p:contentPart>
          </mc:Choice>
          <mc:Fallback>
            <p:pic>
              <p:nvPicPr>
                <p:cNvPr id="162" name="Freihand 161">
                  <a:extLst>
                    <a:ext uri="{FF2B5EF4-FFF2-40B4-BE49-F238E27FC236}">
                      <a16:creationId xmlns:a16="http://schemas.microsoft.com/office/drawing/2014/main" id="{E710DD8F-5442-4E37-A9D9-DCD92C87BF8B}"/>
                    </a:ext>
                  </a:extLst>
                </p:cNvPr>
                <p:cNvPicPr/>
                <p:nvPr/>
              </p:nvPicPr>
              <p:blipFill>
                <a:blip r:embed="rId295"/>
                <a:stretch>
                  <a:fillRect/>
                </a:stretch>
              </p:blipFill>
              <p:spPr>
                <a:xfrm>
                  <a:off x="7825240" y="2473267"/>
                  <a:ext cx="27072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63" name="Freihand 162">
                  <a:extLst>
                    <a:ext uri="{FF2B5EF4-FFF2-40B4-BE49-F238E27FC236}">
                      <a16:creationId xmlns:a16="http://schemas.microsoft.com/office/drawing/2014/main" id="{7370226C-0769-4B12-AC91-C40AF67C1573}"/>
                    </a:ext>
                  </a:extLst>
                </p14:cNvPr>
                <p14:cNvContentPartPr/>
                <p14:nvPr/>
              </p14:nvContentPartPr>
              <p14:xfrm>
                <a:off x="8124040" y="2527987"/>
                <a:ext cx="87480" cy="75600"/>
              </p14:xfrm>
            </p:contentPart>
          </mc:Choice>
          <mc:Fallback>
            <p:pic>
              <p:nvPicPr>
                <p:cNvPr id="163" name="Freihand 162">
                  <a:extLst>
                    <a:ext uri="{FF2B5EF4-FFF2-40B4-BE49-F238E27FC236}">
                      <a16:creationId xmlns:a16="http://schemas.microsoft.com/office/drawing/2014/main" id="{7370226C-0769-4B12-AC91-C40AF67C1573}"/>
                    </a:ext>
                  </a:extLst>
                </p:cNvPr>
                <p:cNvPicPr/>
                <p:nvPr/>
              </p:nvPicPr>
              <p:blipFill>
                <a:blip r:embed="rId297"/>
                <a:stretch>
                  <a:fillRect/>
                </a:stretch>
              </p:blipFill>
              <p:spPr>
                <a:xfrm>
                  <a:off x="8119720" y="2523667"/>
                  <a:ext cx="961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64" name="Freihand 163">
                  <a:extLst>
                    <a:ext uri="{FF2B5EF4-FFF2-40B4-BE49-F238E27FC236}">
                      <a16:creationId xmlns:a16="http://schemas.microsoft.com/office/drawing/2014/main" id="{CFCC7519-96D6-4657-A021-A642B976A1C6}"/>
                    </a:ext>
                  </a:extLst>
                </p14:cNvPr>
                <p14:cNvContentPartPr/>
                <p14:nvPr/>
              </p14:nvContentPartPr>
              <p14:xfrm>
                <a:off x="8236360" y="2455627"/>
                <a:ext cx="245880" cy="126720"/>
              </p14:xfrm>
            </p:contentPart>
          </mc:Choice>
          <mc:Fallback>
            <p:pic>
              <p:nvPicPr>
                <p:cNvPr id="164" name="Freihand 163">
                  <a:extLst>
                    <a:ext uri="{FF2B5EF4-FFF2-40B4-BE49-F238E27FC236}">
                      <a16:creationId xmlns:a16="http://schemas.microsoft.com/office/drawing/2014/main" id="{CFCC7519-96D6-4657-A021-A642B976A1C6}"/>
                    </a:ext>
                  </a:extLst>
                </p:cNvPr>
                <p:cNvPicPr/>
                <p:nvPr/>
              </p:nvPicPr>
              <p:blipFill>
                <a:blip r:embed="rId299"/>
                <a:stretch>
                  <a:fillRect/>
                </a:stretch>
              </p:blipFill>
              <p:spPr>
                <a:xfrm>
                  <a:off x="8232040" y="2451307"/>
                  <a:ext cx="2545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13" name="Freihand 112">
                  <a:extLst>
                    <a:ext uri="{FF2B5EF4-FFF2-40B4-BE49-F238E27FC236}">
                      <a16:creationId xmlns:a16="http://schemas.microsoft.com/office/drawing/2014/main" id="{96B3EBD7-0954-4B94-8AD6-3F5E85B84A8F}"/>
                    </a:ext>
                  </a:extLst>
                </p14:cNvPr>
                <p14:cNvContentPartPr/>
                <p14:nvPr/>
              </p14:nvContentPartPr>
              <p14:xfrm>
                <a:off x="4671280" y="2446267"/>
                <a:ext cx="9000" cy="46080"/>
              </p14:xfrm>
            </p:contentPart>
          </mc:Choice>
          <mc:Fallback>
            <p:pic>
              <p:nvPicPr>
                <p:cNvPr id="113" name="Freihand 112">
                  <a:extLst>
                    <a:ext uri="{FF2B5EF4-FFF2-40B4-BE49-F238E27FC236}">
                      <a16:creationId xmlns:a16="http://schemas.microsoft.com/office/drawing/2014/main" id="{96B3EBD7-0954-4B94-8AD6-3F5E85B84A8F}"/>
                    </a:ext>
                  </a:extLst>
                </p:cNvPr>
                <p:cNvPicPr/>
                <p:nvPr/>
              </p:nvPicPr>
              <p:blipFill>
                <a:blip r:embed="rId91"/>
                <a:stretch>
                  <a:fillRect/>
                </a:stretch>
              </p:blipFill>
              <p:spPr>
                <a:xfrm>
                  <a:off x="4666960" y="2441947"/>
                  <a:ext cx="176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14" name="Freihand 113">
                  <a:extLst>
                    <a:ext uri="{FF2B5EF4-FFF2-40B4-BE49-F238E27FC236}">
                      <a16:creationId xmlns:a16="http://schemas.microsoft.com/office/drawing/2014/main" id="{9D5D92FB-101C-40AB-B0EC-850E868A2BCA}"/>
                    </a:ext>
                  </a:extLst>
                </p14:cNvPr>
                <p14:cNvContentPartPr/>
                <p14:nvPr/>
              </p14:nvContentPartPr>
              <p14:xfrm>
                <a:off x="4662280" y="2405947"/>
                <a:ext cx="103680" cy="44640"/>
              </p14:xfrm>
            </p:contentPart>
          </mc:Choice>
          <mc:Fallback>
            <p:pic>
              <p:nvPicPr>
                <p:cNvPr id="114" name="Freihand 113">
                  <a:extLst>
                    <a:ext uri="{FF2B5EF4-FFF2-40B4-BE49-F238E27FC236}">
                      <a16:creationId xmlns:a16="http://schemas.microsoft.com/office/drawing/2014/main" id="{9D5D92FB-101C-40AB-B0EC-850E868A2BCA}"/>
                    </a:ext>
                  </a:extLst>
                </p:cNvPr>
                <p:cNvPicPr/>
                <p:nvPr/>
              </p:nvPicPr>
              <p:blipFill>
                <a:blip r:embed="rId93"/>
                <a:stretch>
                  <a:fillRect/>
                </a:stretch>
              </p:blipFill>
              <p:spPr>
                <a:xfrm>
                  <a:off x="4657960" y="2401627"/>
                  <a:ext cx="1123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15" name="Freihand 114">
                  <a:extLst>
                    <a:ext uri="{FF2B5EF4-FFF2-40B4-BE49-F238E27FC236}">
                      <a16:creationId xmlns:a16="http://schemas.microsoft.com/office/drawing/2014/main" id="{43A1D551-563E-43A9-8ED0-7F5EDCFC7B1A}"/>
                    </a:ext>
                  </a:extLst>
                </p14:cNvPr>
                <p14:cNvContentPartPr/>
                <p14:nvPr/>
              </p14:nvContentPartPr>
              <p14:xfrm>
                <a:off x="4738960" y="2469307"/>
                <a:ext cx="53280" cy="8640"/>
              </p14:xfrm>
            </p:contentPart>
          </mc:Choice>
          <mc:Fallback>
            <p:pic>
              <p:nvPicPr>
                <p:cNvPr id="115" name="Freihand 114">
                  <a:extLst>
                    <a:ext uri="{FF2B5EF4-FFF2-40B4-BE49-F238E27FC236}">
                      <a16:creationId xmlns:a16="http://schemas.microsoft.com/office/drawing/2014/main" id="{43A1D551-563E-43A9-8ED0-7F5EDCFC7B1A}"/>
                    </a:ext>
                  </a:extLst>
                </p:cNvPr>
                <p:cNvPicPr/>
                <p:nvPr/>
              </p:nvPicPr>
              <p:blipFill>
                <a:blip r:embed="rId95"/>
                <a:stretch>
                  <a:fillRect/>
                </a:stretch>
              </p:blipFill>
              <p:spPr>
                <a:xfrm>
                  <a:off x="4734640" y="2464987"/>
                  <a:ext cx="619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16" name="Freihand 115">
                  <a:extLst>
                    <a:ext uri="{FF2B5EF4-FFF2-40B4-BE49-F238E27FC236}">
                      <a16:creationId xmlns:a16="http://schemas.microsoft.com/office/drawing/2014/main" id="{C6F72A79-7817-49A9-ACF2-BB6E7D348486}"/>
                    </a:ext>
                  </a:extLst>
                </p14:cNvPr>
                <p14:cNvContentPartPr/>
                <p14:nvPr/>
              </p14:nvContentPartPr>
              <p14:xfrm>
                <a:off x="4812040" y="2395147"/>
                <a:ext cx="62280" cy="92520"/>
              </p14:xfrm>
            </p:contentPart>
          </mc:Choice>
          <mc:Fallback>
            <p:pic>
              <p:nvPicPr>
                <p:cNvPr id="116" name="Freihand 115">
                  <a:extLst>
                    <a:ext uri="{FF2B5EF4-FFF2-40B4-BE49-F238E27FC236}">
                      <a16:creationId xmlns:a16="http://schemas.microsoft.com/office/drawing/2014/main" id="{C6F72A79-7817-49A9-ACF2-BB6E7D348486}"/>
                    </a:ext>
                  </a:extLst>
                </p:cNvPr>
                <p:cNvPicPr/>
                <p:nvPr/>
              </p:nvPicPr>
              <p:blipFill>
                <a:blip r:embed="rId97"/>
                <a:stretch>
                  <a:fillRect/>
                </a:stretch>
              </p:blipFill>
              <p:spPr>
                <a:xfrm>
                  <a:off x="4807720" y="2390827"/>
                  <a:ext cx="709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19" name="Freihand 118">
                  <a:extLst>
                    <a:ext uri="{FF2B5EF4-FFF2-40B4-BE49-F238E27FC236}">
                      <a16:creationId xmlns:a16="http://schemas.microsoft.com/office/drawing/2014/main" id="{D555474F-8E10-40C7-856D-CA6BEC5DA5EF}"/>
                    </a:ext>
                  </a:extLst>
                </p14:cNvPr>
                <p14:cNvContentPartPr/>
                <p14:nvPr/>
              </p14:nvContentPartPr>
              <p14:xfrm>
                <a:off x="4412080" y="2563267"/>
                <a:ext cx="582480" cy="55080"/>
              </p14:xfrm>
            </p:contentPart>
          </mc:Choice>
          <mc:Fallback>
            <p:pic>
              <p:nvPicPr>
                <p:cNvPr id="119" name="Freihand 118">
                  <a:extLst>
                    <a:ext uri="{FF2B5EF4-FFF2-40B4-BE49-F238E27FC236}">
                      <a16:creationId xmlns:a16="http://schemas.microsoft.com/office/drawing/2014/main" id="{D555474F-8E10-40C7-856D-CA6BEC5DA5EF}"/>
                    </a:ext>
                  </a:extLst>
                </p:cNvPr>
                <p:cNvPicPr/>
                <p:nvPr/>
              </p:nvPicPr>
              <p:blipFill>
                <a:blip r:embed="rId305"/>
                <a:stretch>
                  <a:fillRect/>
                </a:stretch>
              </p:blipFill>
              <p:spPr>
                <a:xfrm>
                  <a:off x="4407760" y="2558947"/>
                  <a:ext cx="5911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20" name="Freihand 119">
                  <a:extLst>
                    <a:ext uri="{FF2B5EF4-FFF2-40B4-BE49-F238E27FC236}">
                      <a16:creationId xmlns:a16="http://schemas.microsoft.com/office/drawing/2014/main" id="{84F78E3B-7F61-45C2-AA3B-535B8A914905}"/>
                    </a:ext>
                  </a:extLst>
                </p14:cNvPr>
                <p14:cNvContentPartPr/>
                <p14:nvPr/>
              </p14:nvContentPartPr>
              <p14:xfrm>
                <a:off x="4999960" y="2433307"/>
                <a:ext cx="575280" cy="190800"/>
              </p14:xfrm>
            </p:contentPart>
          </mc:Choice>
          <mc:Fallback>
            <p:pic>
              <p:nvPicPr>
                <p:cNvPr id="120" name="Freihand 119">
                  <a:extLst>
                    <a:ext uri="{FF2B5EF4-FFF2-40B4-BE49-F238E27FC236}">
                      <a16:creationId xmlns:a16="http://schemas.microsoft.com/office/drawing/2014/main" id="{84F78E3B-7F61-45C2-AA3B-535B8A914905}"/>
                    </a:ext>
                  </a:extLst>
                </p:cNvPr>
                <p:cNvPicPr/>
                <p:nvPr/>
              </p:nvPicPr>
              <p:blipFill>
                <a:blip r:embed="rId99"/>
                <a:stretch>
                  <a:fillRect/>
                </a:stretch>
              </p:blipFill>
              <p:spPr>
                <a:xfrm>
                  <a:off x="4995640" y="2428987"/>
                  <a:ext cx="5839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22" name="Freihand 121">
                  <a:extLst>
                    <a:ext uri="{FF2B5EF4-FFF2-40B4-BE49-F238E27FC236}">
                      <a16:creationId xmlns:a16="http://schemas.microsoft.com/office/drawing/2014/main" id="{EE6288DA-3EBC-4074-B0A0-F9A5A9796985}"/>
                    </a:ext>
                  </a:extLst>
                </p14:cNvPr>
                <p14:cNvContentPartPr/>
                <p14:nvPr/>
              </p14:nvContentPartPr>
              <p14:xfrm>
                <a:off x="4670560" y="2733907"/>
                <a:ext cx="108360" cy="69480"/>
              </p14:xfrm>
            </p:contentPart>
          </mc:Choice>
          <mc:Fallback>
            <p:pic>
              <p:nvPicPr>
                <p:cNvPr id="122" name="Freihand 121">
                  <a:extLst>
                    <a:ext uri="{FF2B5EF4-FFF2-40B4-BE49-F238E27FC236}">
                      <a16:creationId xmlns:a16="http://schemas.microsoft.com/office/drawing/2014/main" id="{EE6288DA-3EBC-4074-B0A0-F9A5A9796985}"/>
                    </a:ext>
                  </a:extLst>
                </p:cNvPr>
                <p:cNvPicPr/>
                <p:nvPr/>
              </p:nvPicPr>
              <p:blipFill>
                <a:blip r:embed="rId308"/>
                <a:stretch>
                  <a:fillRect/>
                </a:stretch>
              </p:blipFill>
              <p:spPr>
                <a:xfrm>
                  <a:off x="4666240" y="2729587"/>
                  <a:ext cx="1170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23" name="Freihand 122">
                  <a:extLst>
                    <a:ext uri="{FF2B5EF4-FFF2-40B4-BE49-F238E27FC236}">
                      <a16:creationId xmlns:a16="http://schemas.microsoft.com/office/drawing/2014/main" id="{F4414FAE-31C3-4041-8A38-FBCF096862D2}"/>
                    </a:ext>
                  </a:extLst>
                </p14:cNvPr>
                <p14:cNvContentPartPr/>
                <p14:nvPr/>
              </p14:nvContentPartPr>
              <p14:xfrm>
                <a:off x="4782880" y="2707267"/>
                <a:ext cx="3240" cy="8640"/>
              </p14:xfrm>
            </p:contentPart>
          </mc:Choice>
          <mc:Fallback>
            <p:pic>
              <p:nvPicPr>
                <p:cNvPr id="123" name="Freihand 122">
                  <a:extLst>
                    <a:ext uri="{FF2B5EF4-FFF2-40B4-BE49-F238E27FC236}">
                      <a16:creationId xmlns:a16="http://schemas.microsoft.com/office/drawing/2014/main" id="{F4414FAE-31C3-4041-8A38-FBCF096862D2}"/>
                    </a:ext>
                  </a:extLst>
                </p:cNvPr>
                <p:cNvPicPr/>
                <p:nvPr/>
              </p:nvPicPr>
              <p:blipFill>
                <a:blip r:embed="rId121"/>
                <a:stretch>
                  <a:fillRect/>
                </a:stretch>
              </p:blipFill>
              <p:spPr>
                <a:xfrm>
                  <a:off x="4778560" y="2702947"/>
                  <a:ext cx="118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24" name="Freihand 123">
                  <a:extLst>
                    <a:ext uri="{FF2B5EF4-FFF2-40B4-BE49-F238E27FC236}">
                      <a16:creationId xmlns:a16="http://schemas.microsoft.com/office/drawing/2014/main" id="{D162EFB7-B753-4A9D-9BAF-88245524727B}"/>
                    </a:ext>
                  </a:extLst>
                </p14:cNvPr>
                <p14:cNvContentPartPr/>
                <p14:nvPr/>
              </p14:nvContentPartPr>
              <p14:xfrm>
                <a:off x="4835800" y="2654707"/>
                <a:ext cx="127440" cy="145080"/>
              </p14:xfrm>
            </p:contentPart>
          </mc:Choice>
          <mc:Fallback>
            <p:pic>
              <p:nvPicPr>
                <p:cNvPr id="124" name="Freihand 123">
                  <a:extLst>
                    <a:ext uri="{FF2B5EF4-FFF2-40B4-BE49-F238E27FC236}">
                      <a16:creationId xmlns:a16="http://schemas.microsoft.com/office/drawing/2014/main" id="{D162EFB7-B753-4A9D-9BAF-88245524727B}"/>
                    </a:ext>
                  </a:extLst>
                </p:cNvPr>
                <p:cNvPicPr/>
                <p:nvPr/>
              </p:nvPicPr>
              <p:blipFill>
                <a:blip r:embed="rId311"/>
                <a:stretch>
                  <a:fillRect/>
                </a:stretch>
              </p:blipFill>
              <p:spPr>
                <a:xfrm>
                  <a:off x="4831480" y="2650387"/>
                  <a:ext cx="1360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25" name="Freihand 124">
                  <a:extLst>
                    <a:ext uri="{FF2B5EF4-FFF2-40B4-BE49-F238E27FC236}">
                      <a16:creationId xmlns:a16="http://schemas.microsoft.com/office/drawing/2014/main" id="{F295D8EA-1BD0-4832-8B3D-4C5C723FCF1F}"/>
                    </a:ext>
                  </a:extLst>
                </p14:cNvPr>
                <p14:cNvContentPartPr/>
                <p14:nvPr/>
              </p14:nvContentPartPr>
              <p14:xfrm>
                <a:off x="4996360" y="2647507"/>
                <a:ext cx="66240" cy="109800"/>
              </p14:xfrm>
            </p:contentPart>
          </mc:Choice>
          <mc:Fallback>
            <p:pic>
              <p:nvPicPr>
                <p:cNvPr id="125" name="Freihand 124">
                  <a:extLst>
                    <a:ext uri="{FF2B5EF4-FFF2-40B4-BE49-F238E27FC236}">
                      <a16:creationId xmlns:a16="http://schemas.microsoft.com/office/drawing/2014/main" id="{F295D8EA-1BD0-4832-8B3D-4C5C723FCF1F}"/>
                    </a:ext>
                  </a:extLst>
                </p:cNvPr>
                <p:cNvPicPr/>
                <p:nvPr/>
              </p:nvPicPr>
              <p:blipFill>
                <a:blip r:embed="rId313"/>
                <a:stretch>
                  <a:fillRect/>
                </a:stretch>
              </p:blipFill>
              <p:spPr>
                <a:xfrm>
                  <a:off x="4992040" y="2643187"/>
                  <a:ext cx="748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26" name="Freihand 125">
                  <a:extLst>
                    <a:ext uri="{FF2B5EF4-FFF2-40B4-BE49-F238E27FC236}">
                      <a16:creationId xmlns:a16="http://schemas.microsoft.com/office/drawing/2014/main" id="{F62E28BE-3A51-42CC-BFBF-CFC90FC2E453}"/>
                    </a:ext>
                  </a:extLst>
                </p14:cNvPr>
                <p14:cNvContentPartPr/>
                <p14:nvPr/>
              </p14:nvContentPartPr>
              <p14:xfrm>
                <a:off x="5126320" y="2633467"/>
                <a:ext cx="307800" cy="86040"/>
              </p14:xfrm>
            </p:contentPart>
          </mc:Choice>
          <mc:Fallback>
            <p:pic>
              <p:nvPicPr>
                <p:cNvPr id="126" name="Freihand 125">
                  <a:extLst>
                    <a:ext uri="{FF2B5EF4-FFF2-40B4-BE49-F238E27FC236}">
                      <a16:creationId xmlns:a16="http://schemas.microsoft.com/office/drawing/2014/main" id="{F62E28BE-3A51-42CC-BFBF-CFC90FC2E453}"/>
                    </a:ext>
                  </a:extLst>
                </p:cNvPr>
                <p:cNvPicPr/>
                <p:nvPr/>
              </p:nvPicPr>
              <p:blipFill>
                <a:blip r:embed="rId315"/>
                <a:stretch>
                  <a:fillRect/>
                </a:stretch>
              </p:blipFill>
              <p:spPr>
                <a:xfrm>
                  <a:off x="5122000" y="2629147"/>
                  <a:ext cx="3164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27" name="Freihand 126">
                  <a:extLst>
                    <a:ext uri="{FF2B5EF4-FFF2-40B4-BE49-F238E27FC236}">
                      <a16:creationId xmlns:a16="http://schemas.microsoft.com/office/drawing/2014/main" id="{824868C0-06D1-405C-98B7-9EC723F70E6C}"/>
                    </a:ext>
                  </a:extLst>
                </p14:cNvPr>
                <p14:cNvContentPartPr/>
                <p14:nvPr/>
              </p14:nvContentPartPr>
              <p14:xfrm>
                <a:off x="5458960" y="2576227"/>
                <a:ext cx="113040" cy="90720"/>
              </p14:xfrm>
            </p:contentPart>
          </mc:Choice>
          <mc:Fallback>
            <p:pic>
              <p:nvPicPr>
                <p:cNvPr id="127" name="Freihand 126">
                  <a:extLst>
                    <a:ext uri="{FF2B5EF4-FFF2-40B4-BE49-F238E27FC236}">
                      <a16:creationId xmlns:a16="http://schemas.microsoft.com/office/drawing/2014/main" id="{824868C0-06D1-405C-98B7-9EC723F70E6C}"/>
                    </a:ext>
                  </a:extLst>
                </p:cNvPr>
                <p:cNvPicPr/>
                <p:nvPr/>
              </p:nvPicPr>
              <p:blipFill>
                <a:blip r:embed="rId317"/>
                <a:stretch>
                  <a:fillRect/>
                </a:stretch>
              </p:blipFill>
              <p:spPr>
                <a:xfrm>
                  <a:off x="5454640" y="2571907"/>
                  <a:ext cx="1216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28" name="Freihand 127">
                  <a:extLst>
                    <a:ext uri="{FF2B5EF4-FFF2-40B4-BE49-F238E27FC236}">
                      <a16:creationId xmlns:a16="http://schemas.microsoft.com/office/drawing/2014/main" id="{A3DBEBF3-E7CE-49C9-BD7B-2BCB498A167E}"/>
                    </a:ext>
                  </a:extLst>
                </p14:cNvPr>
                <p14:cNvContentPartPr/>
                <p14:nvPr/>
              </p14:nvContentPartPr>
              <p14:xfrm>
                <a:off x="5569840" y="2521147"/>
                <a:ext cx="185400" cy="121320"/>
              </p14:xfrm>
            </p:contentPart>
          </mc:Choice>
          <mc:Fallback>
            <p:pic>
              <p:nvPicPr>
                <p:cNvPr id="128" name="Freihand 127">
                  <a:extLst>
                    <a:ext uri="{FF2B5EF4-FFF2-40B4-BE49-F238E27FC236}">
                      <a16:creationId xmlns:a16="http://schemas.microsoft.com/office/drawing/2014/main" id="{A3DBEBF3-E7CE-49C9-BD7B-2BCB498A167E}"/>
                    </a:ext>
                  </a:extLst>
                </p:cNvPr>
                <p:cNvPicPr/>
                <p:nvPr/>
              </p:nvPicPr>
              <p:blipFill>
                <a:blip r:embed="rId319"/>
                <a:stretch>
                  <a:fillRect/>
                </a:stretch>
              </p:blipFill>
              <p:spPr>
                <a:xfrm>
                  <a:off x="5565520" y="2516827"/>
                  <a:ext cx="1940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29" name="Freihand 128">
                  <a:extLst>
                    <a:ext uri="{FF2B5EF4-FFF2-40B4-BE49-F238E27FC236}">
                      <a16:creationId xmlns:a16="http://schemas.microsoft.com/office/drawing/2014/main" id="{13919264-DC59-4212-8244-70E4C31C0A0D}"/>
                    </a:ext>
                  </a:extLst>
                </p14:cNvPr>
                <p14:cNvContentPartPr/>
                <p14:nvPr/>
              </p14:nvContentPartPr>
              <p14:xfrm>
                <a:off x="5731480" y="2589547"/>
                <a:ext cx="63720" cy="124560"/>
              </p14:xfrm>
            </p:contentPart>
          </mc:Choice>
          <mc:Fallback>
            <p:pic>
              <p:nvPicPr>
                <p:cNvPr id="129" name="Freihand 128">
                  <a:extLst>
                    <a:ext uri="{FF2B5EF4-FFF2-40B4-BE49-F238E27FC236}">
                      <a16:creationId xmlns:a16="http://schemas.microsoft.com/office/drawing/2014/main" id="{13919264-DC59-4212-8244-70E4C31C0A0D}"/>
                    </a:ext>
                  </a:extLst>
                </p:cNvPr>
                <p:cNvPicPr/>
                <p:nvPr/>
              </p:nvPicPr>
              <p:blipFill>
                <a:blip r:embed="rId321"/>
                <a:stretch>
                  <a:fillRect/>
                </a:stretch>
              </p:blipFill>
              <p:spPr>
                <a:xfrm>
                  <a:off x="5727160" y="2585227"/>
                  <a:ext cx="723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30" name="Freihand 129">
                  <a:extLst>
                    <a:ext uri="{FF2B5EF4-FFF2-40B4-BE49-F238E27FC236}">
                      <a16:creationId xmlns:a16="http://schemas.microsoft.com/office/drawing/2014/main" id="{155719AD-0067-491B-BE4D-2B16819EB7F0}"/>
                    </a:ext>
                  </a:extLst>
                </p14:cNvPr>
                <p14:cNvContentPartPr/>
                <p14:nvPr/>
              </p14:nvContentPartPr>
              <p14:xfrm>
                <a:off x="5803840" y="2549947"/>
                <a:ext cx="51120" cy="56520"/>
              </p14:xfrm>
            </p:contentPart>
          </mc:Choice>
          <mc:Fallback>
            <p:pic>
              <p:nvPicPr>
                <p:cNvPr id="130" name="Freihand 129">
                  <a:extLst>
                    <a:ext uri="{FF2B5EF4-FFF2-40B4-BE49-F238E27FC236}">
                      <a16:creationId xmlns:a16="http://schemas.microsoft.com/office/drawing/2014/main" id="{155719AD-0067-491B-BE4D-2B16819EB7F0}"/>
                    </a:ext>
                  </a:extLst>
                </p:cNvPr>
                <p:cNvPicPr/>
                <p:nvPr/>
              </p:nvPicPr>
              <p:blipFill>
                <a:blip r:embed="rId323"/>
                <a:stretch>
                  <a:fillRect/>
                </a:stretch>
              </p:blipFill>
              <p:spPr>
                <a:xfrm>
                  <a:off x="5799520" y="2545627"/>
                  <a:ext cx="597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31" name="Freihand 130">
                  <a:extLst>
                    <a:ext uri="{FF2B5EF4-FFF2-40B4-BE49-F238E27FC236}">
                      <a16:creationId xmlns:a16="http://schemas.microsoft.com/office/drawing/2014/main" id="{364F39C0-70AF-4CC1-B882-4BB7EEB224A9}"/>
                    </a:ext>
                  </a:extLst>
                </p14:cNvPr>
                <p14:cNvContentPartPr/>
                <p14:nvPr/>
              </p14:nvContentPartPr>
              <p14:xfrm>
                <a:off x="5890240" y="2435467"/>
                <a:ext cx="223560" cy="157320"/>
              </p14:xfrm>
            </p:contentPart>
          </mc:Choice>
          <mc:Fallback>
            <p:pic>
              <p:nvPicPr>
                <p:cNvPr id="131" name="Freihand 130">
                  <a:extLst>
                    <a:ext uri="{FF2B5EF4-FFF2-40B4-BE49-F238E27FC236}">
                      <a16:creationId xmlns:a16="http://schemas.microsoft.com/office/drawing/2014/main" id="{364F39C0-70AF-4CC1-B882-4BB7EEB224A9}"/>
                    </a:ext>
                  </a:extLst>
                </p:cNvPr>
                <p:cNvPicPr/>
                <p:nvPr/>
              </p:nvPicPr>
              <p:blipFill>
                <a:blip r:embed="rId325"/>
                <a:stretch>
                  <a:fillRect/>
                </a:stretch>
              </p:blipFill>
              <p:spPr>
                <a:xfrm>
                  <a:off x="5885920" y="2431147"/>
                  <a:ext cx="2322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66" name="Freihand 165">
                  <a:extLst>
                    <a:ext uri="{FF2B5EF4-FFF2-40B4-BE49-F238E27FC236}">
                      <a16:creationId xmlns:a16="http://schemas.microsoft.com/office/drawing/2014/main" id="{9D47B76D-B436-4427-AB91-EE53E2769227}"/>
                    </a:ext>
                  </a:extLst>
                </p14:cNvPr>
                <p14:cNvContentPartPr/>
                <p14:nvPr/>
              </p14:nvContentPartPr>
              <p14:xfrm>
                <a:off x="2066320" y="2495227"/>
                <a:ext cx="3254400" cy="521280"/>
              </p14:xfrm>
            </p:contentPart>
          </mc:Choice>
          <mc:Fallback>
            <p:pic>
              <p:nvPicPr>
                <p:cNvPr id="166" name="Freihand 165">
                  <a:extLst>
                    <a:ext uri="{FF2B5EF4-FFF2-40B4-BE49-F238E27FC236}">
                      <a16:creationId xmlns:a16="http://schemas.microsoft.com/office/drawing/2014/main" id="{9D47B76D-B436-4427-AB91-EE53E2769227}"/>
                    </a:ext>
                  </a:extLst>
                </p:cNvPr>
                <p:cNvPicPr/>
                <p:nvPr/>
              </p:nvPicPr>
              <p:blipFill>
                <a:blip r:embed="rId327"/>
                <a:stretch>
                  <a:fillRect/>
                </a:stretch>
              </p:blipFill>
              <p:spPr>
                <a:xfrm>
                  <a:off x="2062000" y="2490907"/>
                  <a:ext cx="3263040" cy="5299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67" name="Freihand 166">
                  <a:extLst>
                    <a:ext uri="{FF2B5EF4-FFF2-40B4-BE49-F238E27FC236}">
                      <a16:creationId xmlns:a16="http://schemas.microsoft.com/office/drawing/2014/main" id="{31E12C8F-D11F-444C-8949-9D2AA457E926}"/>
                    </a:ext>
                  </a:extLst>
                </p14:cNvPr>
                <p14:cNvContentPartPr/>
                <p14:nvPr/>
              </p14:nvContentPartPr>
              <p14:xfrm>
                <a:off x="1986400" y="2455267"/>
                <a:ext cx="252360" cy="79920"/>
              </p14:xfrm>
            </p:contentPart>
          </mc:Choice>
          <mc:Fallback>
            <p:pic>
              <p:nvPicPr>
                <p:cNvPr id="167" name="Freihand 166">
                  <a:extLst>
                    <a:ext uri="{FF2B5EF4-FFF2-40B4-BE49-F238E27FC236}">
                      <a16:creationId xmlns:a16="http://schemas.microsoft.com/office/drawing/2014/main" id="{31E12C8F-D11F-444C-8949-9D2AA457E926}"/>
                    </a:ext>
                  </a:extLst>
                </p:cNvPr>
                <p:cNvPicPr/>
                <p:nvPr/>
              </p:nvPicPr>
              <p:blipFill>
                <a:blip r:embed="rId329"/>
                <a:stretch>
                  <a:fillRect/>
                </a:stretch>
              </p:blipFill>
              <p:spPr>
                <a:xfrm>
                  <a:off x="1982080" y="2450947"/>
                  <a:ext cx="2610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69" name="Freihand 168">
                  <a:extLst>
                    <a:ext uri="{FF2B5EF4-FFF2-40B4-BE49-F238E27FC236}">
                      <a16:creationId xmlns:a16="http://schemas.microsoft.com/office/drawing/2014/main" id="{77C50815-CBD4-4240-8FA5-30AAA3675BFF}"/>
                    </a:ext>
                  </a:extLst>
                </p14:cNvPr>
                <p14:cNvContentPartPr/>
                <p14:nvPr/>
              </p14:nvContentPartPr>
              <p14:xfrm>
                <a:off x="2731600" y="2500987"/>
                <a:ext cx="5166360" cy="524880"/>
              </p14:xfrm>
            </p:contentPart>
          </mc:Choice>
          <mc:Fallback>
            <p:pic>
              <p:nvPicPr>
                <p:cNvPr id="169" name="Freihand 168">
                  <a:extLst>
                    <a:ext uri="{FF2B5EF4-FFF2-40B4-BE49-F238E27FC236}">
                      <a16:creationId xmlns:a16="http://schemas.microsoft.com/office/drawing/2014/main" id="{77C50815-CBD4-4240-8FA5-30AAA3675BFF}"/>
                    </a:ext>
                  </a:extLst>
                </p:cNvPr>
                <p:cNvPicPr/>
                <p:nvPr/>
              </p:nvPicPr>
              <p:blipFill>
                <a:blip r:embed="rId331"/>
                <a:stretch>
                  <a:fillRect/>
                </a:stretch>
              </p:blipFill>
              <p:spPr>
                <a:xfrm>
                  <a:off x="2727280" y="2496667"/>
                  <a:ext cx="5175000" cy="5335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70" name="Freihand 169">
                  <a:extLst>
                    <a:ext uri="{FF2B5EF4-FFF2-40B4-BE49-F238E27FC236}">
                      <a16:creationId xmlns:a16="http://schemas.microsoft.com/office/drawing/2014/main" id="{005D706A-38A1-4AC0-BDDD-B03B2AA0DD39}"/>
                    </a:ext>
                  </a:extLst>
                </p14:cNvPr>
                <p14:cNvContentPartPr/>
                <p14:nvPr/>
              </p14:nvContentPartPr>
              <p14:xfrm>
                <a:off x="2638000" y="2439787"/>
                <a:ext cx="269280" cy="127440"/>
              </p14:xfrm>
            </p:contentPart>
          </mc:Choice>
          <mc:Fallback>
            <p:pic>
              <p:nvPicPr>
                <p:cNvPr id="170" name="Freihand 169">
                  <a:extLst>
                    <a:ext uri="{FF2B5EF4-FFF2-40B4-BE49-F238E27FC236}">
                      <a16:creationId xmlns:a16="http://schemas.microsoft.com/office/drawing/2014/main" id="{005D706A-38A1-4AC0-BDDD-B03B2AA0DD39}"/>
                    </a:ext>
                  </a:extLst>
                </p:cNvPr>
                <p:cNvPicPr/>
                <p:nvPr/>
              </p:nvPicPr>
              <p:blipFill>
                <a:blip r:embed="rId333"/>
                <a:stretch>
                  <a:fillRect/>
                </a:stretch>
              </p:blipFill>
              <p:spPr>
                <a:xfrm>
                  <a:off x="2633680" y="2435467"/>
                  <a:ext cx="2779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72" name="Freihand 171">
                  <a:extLst>
                    <a:ext uri="{FF2B5EF4-FFF2-40B4-BE49-F238E27FC236}">
                      <a16:creationId xmlns:a16="http://schemas.microsoft.com/office/drawing/2014/main" id="{84F68CEB-065E-454A-B541-8FFA3DDF52F5}"/>
                    </a:ext>
                  </a:extLst>
                </p14:cNvPr>
                <p14:cNvContentPartPr/>
                <p14:nvPr/>
              </p14:nvContentPartPr>
              <p14:xfrm>
                <a:off x="2124640" y="2726347"/>
                <a:ext cx="2755800" cy="773280"/>
              </p14:xfrm>
            </p:contentPart>
          </mc:Choice>
          <mc:Fallback>
            <p:pic>
              <p:nvPicPr>
                <p:cNvPr id="172" name="Freihand 171">
                  <a:extLst>
                    <a:ext uri="{FF2B5EF4-FFF2-40B4-BE49-F238E27FC236}">
                      <a16:creationId xmlns:a16="http://schemas.microsoft.com/office/drawing/2014/main" id="{84F68CEB-065E-454A-B541-8FFA3DDF52F5}"/>
                    </a:ext>
                  </a:extLst>
                </p:cNvPr>
                <p:cNvPicPr/>
                <p:nvPr/>
              </p:nvPicPr>
              <p:blipFill>
                <a:blip r:embed="rId335"/>
                <a:stretch>
                  <a:fillRect/>
                </a:stretch>
              </p:blipFill>
              <p:spPr>
                <a:xfrm>
                  <a:off x="2120320" y="2722027"/>
                  <a:ext cx="2764440" cy="7819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73" name="Freihand 172">
                  <a:extLst>
                    <a:ext uri="{FF2B5EF4-FFF2-40B4-BE49-F238E27FC236}">
                      <a16:creationId xmlns:a16="http://schemas.microsoft.com/office/drawing/2014/main" id="{F19D6773-4FB8-4ECE-A340-A41A79219E47}"/>
                    </a:ext>
                  </a:extLst>
                </p14:cNvPr>
                <p14:cNvContentPartPr/>
                <p14:nvPr/>
              </p14:nvContentPartPr>
              <p14:xfrm>
                <a:off x="4895560" y="3376507"/>
                <a:ext cx="155160" cy="225000"/>
              </p14:xfrm>
            </p:contentPart>
          </mc:Choice>
          <mc:Fallback>
            <p:pic>
              <p:nvPicPr>
                <p:cNvPr id="173" name="Freihand 172">
                  <a:extLst>
                    <a:ext uri="{FF2B5EF4-FFF2-40B4-BE49-F238E27FC236}">
                      <a16:creationId xmlns:a16="http://schemas.microsoft.com/office/drawing/2014/main" id="{F19D6773-4FB8-4ECE-A340-A41A79219E47}"/>
                    </a:ext>
                  </a:extLst>
                </p:cNvPr>
                <p:cNvPicPr/>
                <p:nvPr/>
              </p:nvPicPr>
              <p:blipFill>
                <a:blip r:embed="rId337"/>
                <a:stretch>
                  <a:fillRect/>
                </a:stretch>
              </p:blipFill>
              <p:spPr>
                <a:xfrm>
                  <a:off x="4891240" y="3372187"/>
                  <a:ext cx="1638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16" name="Freihand 215">
                  <a:extLst>
                    <a:ext uri="{FF2B5EF4-FFF2-40B4-BE49-F238E27FC236}">
                      <a16:creationId xmlns:a16="http://schemas.microsoft.com/office/drawing/2014/main" id="{42F56B79-7D1A-4629-BAF5-32FE2FF51DC7}"/>
                    </a:ext>
                  </a:extLst>
                </p14:cNvPr>
                <p14:cNvContentPartPr/>
                <p14:nvPr/>
              </p14:nvContentPartPr>
              <p14:xfrm>
                <a:off x="5314600" y="3109027"/>
                <a:ext cx="126000" cy="668880"/>
              </p14:xfrm>
            </p:contentPart>
          </mc:Choice>
          <mc:Fallback>
            <p:pic>
              <p:nvPicPr>
                <p:cNvPr id="216" name="Freihand 215">
                  <a:extLst>
                    <a:ext uri="{FF2B5EF4-FFF2-40B4-BE49-F238E27FC236}">
                      <a16:creationId xmlns:a16="http://schemas.microsoft.com/office/drawing/2014/main" id="{42F56B79-7D1A-4629-BAF5-32FE2FF51DC7}"/>
                    </a:ext>
                  </a:extLst>
                </p:cNvPr>
                <p:cNvPicPr/>
                <p:nvPr/>
              </p:nvPicPr>
              <p:blipFill>
                <a:blip r:embed="rId339"/>
                <a:stretch>
                  <a:fillRect/>
                </a:stretch>
              </p:blipFill>
              <p:spPr>
                <a:xfrm>
                  <a:off x="5310280" y="3104707"/>
                  <a:ext cx="134640" cy="6775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7" name="Freihand 216">
                  <a:extLst>
                    <a:ext uri="{FF2B5EF4-FFF2-40B4-BE49-F238E27FC236}">
                      <a16:creationId xmlns:a16="http://schemas.microsoft.com/office/drawing/2014/main" id="{3AB49A92-9A1F-44DE-904C-495DFAB3BFE6}"/>
                    </a:ext>
                  </a:extLst>
                </p14:cNvPr>
                <p14:cNvContentPartPr/>
                <p14:nvPr/>
              </p14:nvContentPartPr>
              <p14:xfrm>
                <a:off x="5534560" y="2999587"/>
                <a:ext cx="1476360" cy="142200"/>
              </p14:xfrm>
            </p:contentPart>
          </mc:Choice>
          <mc:Fallback>
            <p:pic>
              <p:nvPicPr>
                <p:cNvPr id="217" name="Freihand 216">
                  <a:extLst>
                    <a:ext uri="{FF2B5EF4-FFF2-40B4-BE49-F238E27FC236}">
                      <a16:creationId xmlns:a16="http://schemas.microsoft.com/office/drawing/2014/main" id="{3AB49A92-9A1F-44DE-904C-495DFAB3BFE6}"/>
                    </a:ext>
                  </a:extLst>
                </p:cNvPr>
                <p:cNvPicPr/>
                <p:nvPr/>
              </p:nvPicPr>
              <p:blipFill>
                <a:blip r:embed="rId341"/>
                <a:stretch>
                  <a:fillRect/>
                </a:stretch>
              </p:blipFill>
              <p:spPr>
                <a:xfrm>
                  <a:off x="5530240" y="2995267"/>
                  <a:ext cx="14850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9" name="Freihand 218">
                  <a:extLst>
                    <a:ext uri="{FF2B5EF4-FFF2-40B4-BE49-F238E27FC236}">
                      <a16:creationId xmlns:a16="http://schemas.microsoft.com/office/drawing/2014/main" id="{0FEF63BB-5425-4814-9BD5-F10A975BD0A1}"/>
                    </a:ext>
                  </a:extLst>
                </p14:cNvPr>
                <p14:cNvContentPartPr/>
                <p14:nvPr/>
              </p14:nvContentPartPr>
              <p14:xfrm>
                <a:off x="7532920" y="2944507"/>
                <a:ext cx="134640" cy="676440"/>
              </p14:xfrm>
            </p:contentPart>
          </mc:Choice>
          <mc:Fallback>
            <p:pic>
              <p:nvPicPr>
                <p:cNvPr id="219" name="Freihand 218">
                  <a:extLst>
                    <a:ext uri="{FF2B5EF4-FFF2-40B4-BE49-F238E27FC236}">
                      <a16:creationId xmlns:a16="http://schemas.microsoft.com/office/drawing/2014/main" id="{0FEF63BB-5425-4814-9BD5-F10A975BD0A1}"/>
                    </a:ext>
                  </a:extLst>
                </p:cNvPr>
                <p:cNvPicPr/>
                <p:nvPr/>
              </p:nvPicPr>
              <p:blipFill>
                <a:blip r:embed="rId343"/>
                <a:stretch>
                  <a:fillRect/>
                </a:stretch>
              </p:blipFill>
              <p:spPr>
                <a:xfrm>
                  <a:off x="7528600" y="2940187"/>
                  <a:ext cx="143280" cy="6850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20" name="Freihand 219">
                  <a:extLst>
                    <a:ext uri="{FF2B5EF4-FFF2-40B4-BE49-F238E27FC236}">
                      <a16:creationId xmlns:a16="http://schemas.microsoft.com/office/drawing/2014/main" id="{C251E64A-FBCE-44B7-AA36-1CF557E6FF4F}"/>
                    </a:ext>
                  </a:extLst>
                </p14:cNvPr>
                <p14:cNvContentPartPr/>
                <p14:nvPr/>
              </p14:nvContentPartPr>
              <p14:xfrm>
                <a:off x="7756840" y="2746507"/>
                <a:ext cx="2032200" cy="183240"/>
              </p14:xfrm>
            </p:contentPart>
          </mc:Choice>
          <mc:Fallback>
            <p:pic>
              <p:nvPicPr>
                <p:cNvPr id="220" name="Freihand 219">
                  <a:extLst>
                    <a:ext uri="{FF2B5EF4-FFF2-40B4-BE49-F238E27FC236}">
                      <a16:creationId xmlns:a16="http://schemas.microsoft.com/office/drawing/2014/main" id="{C251E64A-FBCE-44B7-AA36-1CF557E6FF4F}"/>
                    </a:ext>
                  </a:extLst>
                </p:cNvPr>
                <p:cNvPicPr/>
                <p:nvPr/>
              </p:nvPicPr>
              <p:blipFill>
                <a:blip r:embed="rId345"/>
                <a:stretch>
                  <a:fillRect/>
                </a:stretch>
              </p:blipFill>
              <p:spPr>
                <a:xfrm>
                  <a:off x="7752520" y="2742187"/>
                  <a:ext cx="20408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22" name="Freihand 221">
                  <a:extLst>
                    <a:ext uri="{FF2B5EF4-FFF2-40B4-BE49-F238E27FC236}">
                      <a16:creationId xmlns:a16="http://schemas.microsoft.com/office/drawing/2014/main" id="{95237C8C-BC44-4AF1-B286-42700D435380}"/>
                    </a:ext>
                  </a:extLst>
                </p14:cNvPr>
                <p14:cNvContentPartPr/>
                <p14:nvPr/>
              </p14:nvContentPartPr>
              <p14:xfrm>
                <a:off x="9048880" y="1842547"/>
                <a:ext cx="1534320" cy="2216880"/>
              </p14:xfrm>
            </p:contentPart>
          </mc:Choice>
          <mc:Fallback>
            <p:pic>
              <p:nvPicPr>
                <p:cNvPr id="222" name="Freihand 221">
                  <a:extLst>
                    <a:ext uri="{FF2B5EF4-FFF2-40B4-BE49-F238E27FC236}">
                      <a16:creationId xmlns:a16="http://schemas.microsoft.com/office/drawing/2014/main" id="{95237C8C-BC44-4AF1-B286-42700D435380}"/>
                    </a:ext>
                  </a:extLst>
                </p:cNvPr>
                <p:cNvPicPr/>
                <p:nvPr/>
              </p:nvPicPr>
              <p:blipFill>
                <a:blip r:embed="rId347"/>
                <a:stretch>
                  <a:fillRect/>
                </a:stretch>
              </p:blipFill>
              <p:spPr>
                <a:xfrm>
                  <a:off x="9044560" y="1838227"/>
                  <a:ext cx="1542960" cy="22255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23" name="Freihand 222">
                  <a:extLst>
                    <a:ext uri="{FF2B5EF4-FFF2-40B4-BE49-F238E27FC236}">
                      <a16:creationId xmlns:a16="http://schemas.microsoft.com/office/drawing/2014/main" id="{D8116614-38EF-4B46-9952-43B2DC5B4113}"/>
                    </a:ext>
                  </a:extLst>
                </p14:cNvPr>
                <p14:cNvContentPartPr/>
                <p14:nvPr/>
              </p14:nvContentPartPr>
              <p14:xfrm>
                <a:off x="8976160" y="3928387"/>
                <a:ext cx="281520" cy="223920"/>
              </p14:xfrm>
            </p:contentPart>
          </mc:Choice>
          <mc:Fallback>
            <p:pic>
              <p:nvPicPr>
                <p:cNvPr id="223" name="Freihand 222">
                  <a:extLst>
                    <a:ext uri="{FF2B5EF4-FFF2-40B4-BE49-F238E27FC236}">
                      <a16:creationId xmlns:a16="http://schemas.microsoft.com/office/drawing/2014/main" id="{D8116614-38EF-4B46-9952-43B2DC5B4113}"/>
                    </a:ext>
                  </a:extLst>
                </p:cNvPr>
                <p:cNvPicPr/>
                <p:nvPr/>
              </p:nvPicPr>
              <p:blipFill>
                <a:blip r:embed="rId349"/>
                <a:stretch>
                  <a:fillRect/>
                </a:stretch>
              </p:blipFill>
              <p:spPr>
                <a:xfrm>
                  <a:off x="8971840" y="3924067"/>
                  <a:ext cx="2901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25" name="Freihand 224">
                  <a:extLst>
                    <a:ext uri="{FF2B5EF4-FFF2-40B4-BE49-F238E27FC236}">
                      <a16:creationId xmlns:a16="http://schemas.microsoft.com/office/drawing/2014/main" id="{D1C60B94-82B4-4EDA-A126-FF82DF680457}"/>
                    </a:ext>
                  </a:extLst>
                </p14:cNvPr>
                <p14:cNvContentPartPr/>
                <p14:nvPr/>
              </p14:nvContentPartPr>
              <p14:xfrm>
                <a:off x="6570640" y="3928387"/>
                <a:ext cx="222120" cy="162720"/>
              </p14:xfrm>
            </p:contentPart>
          </mc:Choice>
          <mc:Fallback>
            <p:pic>
              <p:nvPicPr>
                <p:cNvPr id="225" name="Freihand 224">
                  <a:extLst>
                    <a:ext uri="{FF2B5EF4-FFF2-40B4-BE49-F238E27FC236}">
                      <a16:creationId xmlns:a16="http://schemas.microsoft.com/office/drawing/2014/main" id="{D1C60B94-82B4-4EDA-A126-FF82DF680457}"/>
                    </a:ext>
                  </a:extLst>
                </p:cNvPr>
                <p:cNvPicPr/>
                <p:nvPr/>
              </p:nvPicPr>
              <p:blipFill>
                <a:blip r:embed="rId351"/>
                <a:stretch>
                  <a:fillRect/>
                </a:stretch>
              </p:blipFill>
              <p:spPr>
                <a:xfrm>
                  <a:off x="6566320" y="3924067"/>
                  <a:ext cx="2307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26" name="Freihand 225">
                  <a:extLst>
                    <a:ext uri="{FF2B5EF4-FFF2-40B4-BE49-F238E27FC236}">
                      <a16:creationId xmlns:a16="http://schemas.microsoft.com/office/drawing/2014/main" id="{7926B455-711D-4AA2-A653-7CDFEE86E9B9}"/>
                    </a:ext>
                  </a:extLst>
                </p14:cNvPr>
                <p14:cNvContentPartPr/>
                <p14:nvPr/>
              </p14:nvContentPartPr>
              <p14:xfrm>
                <a:off x="6839920" y="4007947"/>
                <a:ext cx="184680" cy="74160"/>
              </p14:xfrm>
            </p:contentPart>
          </mc:Choice>
          <mc:Fallback>
            <p:pic>
              <p:nvPicPr>
                <p:cNvPr id="226" name="Freihand 225">
                  <a:extLst>
                    <a:ext uri="{FF2B5EF4-FFF2-40B4-BE49-F238E27FC236}">
                      <a16:creationId xmlns:a16="http://schemas.microsoft.com/office/drawing/2014/main" id="{7926B455-711D-4AA2-A653-7CDFEE86E9B9}"/>
                    </a:ext>
                  </a:extLst>
                </p:cNvPr>
                <p:cNvPicPr/>
                <p:nvPr/>
              </p:nvPicPr>
              <p:blipFill>
                <a:blip r:embed="rId353"/>
                <a:stretch>
                  <a:fillRect/>
                </a:stretch>
              </p:blipFill>
              <p:spPr>
                <a:xfrm>
                  <a:off x="6835240" y="4003627"/>
                  <a:ext cx="1933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27" name="Freihand 226">
                  <a:extLst>
                    <a:ext uri="{FF2B5EF4-FFF2-40B4-BE49-F238E27FC236}">
                      <a16:creationId xmlns:a16="http://schemas.microsoft.com/office/drawing/2014/main" id="{7A90E8F9-5CFF-46E2-8632-7AD573AA6D93}"/>
                    </a:ext>
                  </a:extLst>
                </p14:cNvPr>
                <p14:cNvContentPartPr/>
                <p14:nvPr/>
              </p14:nvContentPartPr>
              <p14:xfrm>
                <a:off x="7072480" y="3980587"/>
                <a:ext cx="282960" cy="92520"/>
              </p14:xfrm>
            </p:contentPart>
          </mc:Choice>
          <mc:Fallback>
            <p:pic>
              <p:nvPicPr>
                <p:cNvPr id="227" name="Freihand 226">
                  <a:extLst>
                    <a:ext uri="{FF2B5EF4-FFF2-40B4-BE49-F238E27FC236}">
                      <a16:creationId xmlns:a16="http://schemas.microsoft.com/office/drawing/2014/main" id="{7A90E8F9-5CFF-46E2-8632-7AD573AA6D93}"/>
                    </a:ext>
                  </a:extLst>
                </p:cNvPr>
                <p:cNvPicPr/>
                <p:nvPr/>
              </p:nvPicPr>
              <p:blipFill>
                <a:blip r:embed="rId355"/>
                <a:stretch>
                  <a:fillRect/>
                </a:stretch>
              </p:blipFill>
              <p:spPr>
                <a:xfrm>
                  <a:off x="7068160" y="3976267"/>
                  <a:ext cx="2916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28" name="Freihand 227">
                  <a:extLst>
                    <a:ext uri="{FF2B5EF4-FFF2-40B4-BE49-F238E27FC236}">
                      <a16:creationId xmlns:a16="http://schemas.microsoft.com/office/drawing/2014/main" id="{3693F171-2943-48AD-A8A7-DD2BFAF93D3C}"/>
                    </a:ext>
                  </a:extLst>
                </p14:cNvPr>
                <p14:cNvContentPartPr/>
                <p14:nvPr/>
              </p14:nvContentPartPr>
              <p14:xfrm>
                <a:off x="7545880" y="3838387"/>
                <a:ext cx="144720" cy="176760"/>
              </p14:xfrm>
            </p:contentPart>
          </mc:Choice>
          <mc:Fallback>
            <p:pic>
              <p:nvPicPr>
                <p:cNvPr id="228" name="Freihand 227">
                  <a:extLst>
                    <a:ext uri="{FF2B5EF4-FFF2-40B4-BE49-F238E27FC236}">
                      <a16:creationId xmlns:a16="http://schemas.microsoft.com/office/drawing/2014/main" id="{3693F171-2943-48AD-A8A7-DD2BFAF93D3C}"/>
                    </a:ext>
                  </a:extLst>
                </p:cNvPr>
                <p:cNvPicPr/>
                <p:nvPr/>
              </p:nvPicPr>
              <p:blipFill>
                <a:blip r:embed="rId357"/>
                <a:stretch>
                  <a:fillRect/>
                </a:stretch>
              </p:blipFill>
              <p:spPr>
                <a:xfrm>
                  <a:off x="7541560" y="3834067"/>
                  <a:ext cx="1533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29" name="Freihand 228">
                  <a:extLst>
                    <a:ext uri="{FF2B5EF4-FFF2-40B4-BE49-F238E27FC236}">
                      <a16:creationId xmlns:a16="http://schemas.microsoft.com/office/drawing/2014/main" id="{C5FA6306-2D40-4AD8-A247-D674295CF4A0}"/>
                    </a:ext>
                  </a:extLst>
                </p14:cNvPr>
                <p14:cNvContentPartPr/>
                <p14:nvPr/>
              </p14:nvContentPartPr>
              <p14:xfrm>
                <a:off x="7681600" y="3809227"/>
                <a:ext cx="275400" cy="197640"/>
              </p14:xfrm>
            </p:contentPart>
          </mc:Choice>
          <mc:Fallback>
            <p:pic>
              <p:nvPicPr>
                <p:cNvPr id="229" name="Freihand 228">
                  <a:extLst>
                    <a:ext uri="{FF2B5EF4-FFF2-40B4-BE49-F238E27FC236}">
                      <a16:creationId xmlns:a16="http://schemas.microsoft.com/office/drawing/2014/main" id="{C5FA6306-2D40-4AD8-A247-D674295CF4A0}"/>
                    </a:ext>
                  </a:extLst>
                </p:cNvPr>
                <p:cNvPicPr/>
                <p:nvPr/>
              </p:nvPicPr>
              <p:blipFill>
                <a:blip r:embed="rId359"/>
                <a:stretch>
                  <a:fillRect/>
                </a:stretch>
              </p:blipFill>
              <p:spPr>
                <a:xfrm>
                  <a:off x="7677280" y="3804907"/>
                  <a:ext cx="2840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31" name="Freihand 230">
                  <a:extLst>
                    <a:ext uri="{FF2B5EF4-FFF2-40B4-BE49-F238E27FC236}">
                      <a16:creationId xmlns:a16="http://schemas.microsoft.com/office/drawing/2014/main" id="{E8821CC0-63C0-4B7C-81ED-94762E564CE8}"/>
                    </a:ext>
                  </a:extLst>
                </p14:cNvPr>
                <p14:cNvContentPartPr/>
                <p14:nvPr/>
              </p14:nvContentPartPr>
              <p14:xfrm>
                <a:off x="8180560" y="3790147"/>
                <a:ext cx="368280" cy="163440"/>
              </p14:xfrm>
            </p:contentPart>
          </mc:Choice>
          <mc:Fallback>
            <p:pic>
              <p:nvPicPr>
                <p:cNvPr id="231" name="Freihand 230">
                  <a:extLst>
                    <a:ext uri="{FF2B5EF4-FFF2-40B4-BE49-F238E27FC236}">
                      <a16:creationId xmlns:a16="http://schemas.microsoft.com/office/drawing/2014/main" id="{E8821CC0-63C0-4B7C-81ED-94762E564CE8}"/>
                    </a:ext>
                  </a:extLst>
                </p:cNvPr>
                <p:cNvPicPr/>
                <p:nvPr/>
              </p:nvPicPr>
              <p:blipFill>
                <a:blip r:embed="rId361"/>
                <a:stretch>
                  <a:fillRect/>
                </a:stretch>
              </p:blipFill>
              <p:spPr>
                <a:xfrm>
                  <a:off x="8176240" y="3785827"/>
                  <a:ext cx="3769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32" name="Freihand 231">
                  <a:extLst>
                    <a:ext uri="{FF2B5EF4-FFF2-40B4-BE49-F238E27FC236}">
                      <a16:creationId xmlns:a16="http://schemas.microsoft.com/office/drawing/2014/main" id="{59AF2B83-98B8-4DA0-A747-F377CDD31834}"/>
                    </a:ext>
                  </a:extLst>
                </p14:cNvPr>
                <p14:cNvContentPartPr/>
                <p14:nvPr/>
              </p14:nvContentPartPr>
              <p14:xfrm>
                <a:off x="8452360" y="3711307"/>
                <a:ext cx="28800" cy="34920"/>
              </p14:xfrm>
            </p:contentPart>
          </mc:Choice>
          <mc:Fallback>
            <p:pic>
              <p:nvPicPr>
                <p:cNvPr id="232" name="Freihand 231">
                  <a:extLst>
                    <a:ext uri="{FF2B5EF4-FFF2-40B4-BE49-F238E27FC236}">
                      <a16:creationId xmlns:a16="http://schemas.microsoft.com/office/drawing/2014/main" id="{59AF2B83-98B8-4DA0-A747-F377CDD31834}"/>
                    </a:ext>
                  </a:extLst>
                </p:cNvPr>
                <p:cNvPicPr/>
                <p:nvPr/>
              </p:nvPicPr>
              <p:blipFill>
                <a:blip r:embed="rId363"/>
                <a:stretch>
                  <a:fillRect/>
                </a:stretch>
              </p:blipFill>
              <p:spPr>
                <a:xfrm>
                  <a:off x="8448040" y="3706987"/>
                  <a:ext cx="374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33" name="Freihand 232">
                  <a:extLst>
                    <a:ext uri="{FF2B5EF4-FFF2-40B4-BE49-F238E27FC236}">
                      <a16:creationId xmlns:a16="http://schemas.microsoft.com/office/drawing/2014/main" id="{895C2A95-16B8-41BB-A653-9B9B9887734F}"/>
                    </a:ext>
                  </a:extLst>
                </p14:cNvPr>
                <p14:cNvContentPartPr/>
                <p14:nvPr/>
              </p14:nvContentPartPr>
              <p14:xfrm>
                <a:off x="6635080" y="4193347"/>
                <a:ext cx="178200" cy="202680"/>
              </p14:xfrm>
            </p:contentPart>
          </mc:Choice>
          <mc:Fallback>
            <p:pic>
              <p:nvPicPr>
                <p:cNvPr id="233" name="Freihand 232">
                  <a:extLst>
                    <a:ext uri="{FF2B5EF4-FFF2-40B4-BE49-F238E27FC236}">
                      <a16:creationId xmlns:a16="http://schemas.microsoft.com/office/drawing/2014/main" id="{895C2A95-16B8-41BB-A653-9B9B9887734F}"/>
                    </a:ext>
                  </a:extLst>
                </p:cNvPr>
                <p:cNvPicPr/>
                <p:nvPr/>
              </p:nvPicPr>
              <p:blipFill>
                <a:blip r:embed="rId365"/>
                <a:stretch>
                  <a:fillRect/>
                </a:stretch>
              </p:blipFill>
              <p:spPr>
                <a:xfrm>
                  <a:off x="6630760" y="4189027"/>
                  <a:ext cx="1868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34" name="Freihand 233">
                  <a:extLst>
                    <a:ext uri="{FF2B5EF4-FFF2-40B4-BE49-F238E27FC236}">
                      <a16:creationId xmlns:a16="http://schemas.microsoft.com/office/drawing/2014/main" id="{A049BD40-FB2A-46D4-BF83-A86D1E8F32F4}"/>
                    </a:ext>
                  </a:extLst>
                </p14:cNvPr>
                <p14:cNvContentPartPr/>
                <p14:nvPr/>
              </p14:nvContentPartPr>
              <p14:xfrm>
                <a:off x="6829120" y="4280827"/>
                <a:ext cx="244080" cy="97560"/>
              </p14:xfrm>
            </p:contentPart>
          </mc:Choice>
          <mc:Fallback>
            <p:pic>
              <p:nvPicPr>
                <p:cNvPr id="234" name="Freihand 233">
                  <a:extLst>
                    <a:ext uri="{FF2B5EF4-FFF2-40B4-BE49-F238E27FC236}">
                      <a16:creationId xmlns:a16="http://schemas.microsoft.com/office/drawing/2014/main" id="{A049BD40-FB2A-46D4-BF83-A86D1E8F32F4}"/>
                    </a:ext>
                  </a:extLst>
                </p:cNvPr>
                <p:cNvPicPr/>
                <p:nvPr/>
              </p:nvPicPr>
              <p:blipFill>
                <a:blip r:embed="rId367"/>
                <a:stretch>
                  <a:fillRect/>
                </a:stretch>
              </p:blipFill>
              <p:spPr>
                <a:xfrm>
                  <a:off x="6824800" y="4276507"/>
                  <a:ext cx="2527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35" name="Freihand 234">
                  <a:extLst>
                    <a:ext uri="{FF2B5EF4-FFF2-40B4-BE49-F238E27FC236}">
                      <a16:creationId xmlns:a16="http://schemas.microsoft.com/office/drawing/2014/main" id="{136C2EBE-B67A-4173-9C41-11C2346A6F41}"/>
                    </a:ext>
                  </a:extLst>
                </p14:cNvPr>
                <p14:cNvContentPartPr/>
                <p14:nvPr/>
              </p14:nvContentPartPr>
              <p14:xfrm>
                <a:off x="7057720" y="4239067"/>
                <a:ext cx="35280" cy="38880"/>
              </p14:xfrm>
            </p:contentPart>
          </mc:Choice>
          <mc:Fallback>
            <p:pic>
              <p:nvPicPr>
                <p:cNvPr id="235" name="Freihand 234">
                  <a:extLst>
                    <a:ext uri="{FF2B5EF4-FFF2-40B4-BE49-F238E27FC236}">
                      <a16:creationId xmlns:a16="http://schemas.microsoft.com/office/drawing/2014/main" id="{136C2EBE-B67A-4173-9C41-11C2346A6F41}"/>
                    </a:ext>
                  </a:extLst>
                </p:cNvPr>
                <p:cNvPicPr/>
                <p:nvPr/>
              </p:nvPicPr>
              <p:blipFill>
                <a:blip r:embed="rId369"/>
                <a:stretch>
                  <a:fillRect/>
                </a:stretch>
              </p:blipFill>
              <p:spPr>
                <a:xfrm>
                  <a:off x="7053400" y="4234747"/>
                  <a:ext cx="439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36" name="Freihand 235">
                  <a:extLst>
                    <a:ext uri="{FF2B5EF4-FFF2-40B4-BE49-F238E27FC236}">
                      <a16:creationId xmlns:a16="http://schemas.microsoft.com/office/drawing/2014/main" id="{48FFF0E5-8E7F-4CF2-9271-B8AC69012B1C}"/>
                    </a:ext>
                  </a:extLst>
                </p14:cNvPr>
                <p14:cNvContentPartPr/>
                <p14:nvPr/>
              </p14:nvContentPartPr>
              <p14:xfrm>
                <a:off x="7105960" y="4299187"/>
                <a:ext cx="246960" cy="63000"/>
              </p14:xfrm>
            </p:contentPart>
          </mc:Choice>
          <mc:Fallback>
            <p:pic>
              <p:nvPicPr>
                <p:cNvPr id="236" name="Freihand 235">
                  <a:extLst>
                    <a:ext uri="{FF2B5EF4-FFF2-40B4-BE49-F238E27FC236}">
                      <a16:creationId xmlns:a16="http://schemas.microsoft.com/office/drawing/2014/main" id="{48FFF0E5-8E7F-4CF2-9271-B8AC69012B1C}"/>
                    </a:ext>
                  </a:extLst>
                </p:cNvPr>
                <p:cNvPicPr/>
                <p:nvPr/>
              </p:nvPicPr>
              <p:blipFill>
                <a:blip r:embed="rId371"/>
                <a:stretch>
                  <a:fillRect/>
                </a:stretch>
              </p:blipFill>
              <p:spPr>
                <a:xfrm>
                  <a:off x="7101640" y="4294867"/>
                  <a:ext cx="2556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37" name="Freihand 236">
                  <a:extLst>
                    <a:ext uri="{FF2B5EF4-FFF2-40B4-BE49-F238E27FC236}">
                      <a16:creationId xmlns:a16="http://schemas.microsoft.com/office/drawing/2014/main" id="{665DBB6B-BCD2-4C02-A605-E7B42461E818}"/>
                    </a:ext>
                  </a:extLst>
                </p14:cNvPr>
                <p14:cNvContentPartPr/>
                <p14:nvPr/>
              </p14:nvContentPartPr>
              <p14:xfrm>
                <a:off x="7382800" y="4248787"/>
                <a:ext cx="102960" cy="118800"/>
              </p14:xfrm>
            </p:contentPart>
          </mc:Choice>
          <mc:Fallback>
            <p:pic>
              <p:nvPicPr>
                <p:cNvPr id="237" name="Freihand 236">
                  <a:extLst>
                    <a:ext uri="{FF2B5EF4-FFF2-40B4-BE49-F238E27FC236}">
                      <a16:creationId xmlns:a16="http://schemas.microsoft.com/office/drawing/2014/main" id="{665DBB6B-BCD2-4C02-A605-E7B42461E818}"/>
                    </a:ext>
                  </a:extLst>
                </p:cNvPr>
                <p:cNvPicPr/>
                <p:nvPr/>
              </p:nvPicPr>
              <p:blipFill>
                <a:blip r:embed="rId373"/>
                <a:stretch>
                  <a:fillRect/>
                </a:stretch>
              </p:blipFill>
              <p:spPr>
                <a:xfrm>
                  <a:off x="7378480" y="4244467"/>
                  <a:ext cx="1116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38" name="Freihand 237">
                  <a:extLst>
                    <a:ext uri="{FF2B5EF4-FFF2-40B4-BE49-F238E27FC236}">
                      <a16:creationId xmlns:a16="http://schemas.microsoft.com/office/drawing/2014/main" id="{D04AC40C-283D-4B40-9DBB-779E2A86DF8C}"/>
                    </a:ext>
                  </a:extLst>
                </p14:cNvPr>
                <p14:cNvContentPartPr/>
                <p14:nvPr/>
              </p14:nvContentPartPr>
              <p14:xfrm>
                <a:off x="7379560" y="4288027"/>
                <a:ext cx="142920" cy="36000"/>
              </p14:xfrm>
            </p:contentPart>
          </mc:Choice>
          <mc:Fallback>
            <p:pic>
              <p:nvPicPr>
                <p:cNvPr id="238" name="Freihand 237">
                  <a:extLst>
                    <a:ext uri="{FF2B5EF4-FFF2-40B4-BE49-F238E27FC236}">
                      <a16:creationId xmlns:a16="http://schemas.microsoft.com/office/drawing/2014/main" id="{D04AC40C-283D-4B40-9DBB-779E2A86DF8C}"/>
                    </a:ext>
                  </a:extLst>
                </p:cNvPr>
                <p:cNvPicPr/>
                <p:nvPr/>
              </p:nvPicPr>
              <p:blipFill>
                <a:blip r:embed="rId375"/>
                <a:stretch>
                  <a:fillRect/>
                </a:stretch>
              </p:blipFill>
              <p:spPr>
                <a:xfrm>
                  <a:off x="7375240" y="4283707"/>
                  <a:ext cx="1515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39" name="Freihand 238">
                  <a:extLst>
                    <a:ext uri="{FF2B5EF4-FFF2-40B4-BE49-F238E27FC236}">
                      <a16:creationId xmlns:a16="http://schemas.microsoft.com/office/drawing/2014/main" id="{ED40DF35-8340-4775-95EB-909AA6E372E3}"/>
                    </a:ext>
                  </a:extLst>
                </p14:cNvPr>
                <p14:cNvContentPartPr/>
                <p14:nvPr/>
              </p14:nvContentPartPr>
              <p14:xfrm>
                <a:off x="7674040" y="4163827"/>
                <a:ext cx="308520" cy="184680"/>
              </p14:xfrm>
            </p:contentPart>
          </mc:Choice>
          <mc:Fallback>
            <p:pic>
              <p:nvPicPr>
                <p:cNvPr id="239" name="Freihand 238">
                  <a:extLst>
                    <a:ext uri="{FF2B5EF4-FFF2-40B4-BE49-F238E27FC236}">
                      <a16:creationId xmlns:a16="http://schemas.microsoft.com/office/drawing/2014/main" id="{ED40DF35-8340-4775-95EB-909AA6E372E3}"/>
                    </a:ext>
                  </a:extLst>
                </p:cNvPr>
                <p:cNvPicPr/>
                <p:nvPr/>
              </p:nvPicPr>
              <p:blipFill>
                <a:blip r:embed="rId377"/>
                <a:stretch>
                  <a:fillRect/>
                </a:stretch>
              </p:blipFill>
              <p:spPr>
                <a:xfrm>
                  <a:off x="7669720" y="4159507"/>
                  <a:ext cx="3171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40" name="Freihand 239">
                  <a:extLst>
                    <a:ext uri="{FF2B5EF4-FFF2-40B4-BE49-F238E27FC236}">
                      <a16:creationId xmlns:a16="http://schemas.microsoft.com/office/drawing/2014/main" id="{C39C9B02-A120-4CF7-9A57-EC414C8E8A48}"/>
                    </a:ext>
                  </a:extLst>
                </p14:cNvPr>
                <p14:cNvContentPartPr/>
                <p14:nvPr/>
              </p14:nvContentPartPr>
              <p14:xfrm>
                <a:off x="7946560" y="4143307"/>
                <a:ext cx="360" cy="360"/>
              </p14:xfrm>
            </p:contentPart>
          </mc:Choice>
          <mc:Fallback>
            <p:pic>
              <p:nvPicPr>
                <p:cNvPr id="240" name="Freihand 239">
                  <a:extLst>
                    <a:ext uri="{FF2B5EF4-FFF2-40B4-BE49-F238E27FC236}">
                      <a16:creationId xmlns:a16="http://schemas.microsoft.com/office/drawing/2014/main" id="{C39C9B02-A120-4CF7-9A57-EC414C8E8A48}"/>
                    </a:ext>
                  </a:extLst>
                </p:cNvPr>
                <p:cNvPicPr/>
                <p:nvPr/>
              </p:nvPicPr>
              <p:blipFill>
                <a:blip r:embed="rId244"/>
                <a:stretch>
                  <a:fillRect/>
                </a:stretch>
              </p:blipFill>
              <p:spPr>
                <a:xfrm>
                  <a:off x="7942240" y="4138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41" name="Freihand 240">
                  <a:extLst>
                    <a:ext uri="{FF2B5EF4-FFF2-40B4-BE49-F238E27FC236}">
                      <a16:creationId xmlns:a16="http://schemas.microsoft.com/office/drawing/2014/main" id="{0A7565B6-096B-4BB4-9837-D3BE4F3744B6}"/>
                    </a:ext>
                  </a:extLst>
                </p14:cNvPr>
                <p14:cNvContentPartPr/>
                <p14:nvPr/>
              </p14:nvContentPartPr>
              <p14:xfrm>
                <a:off x="8035120" y="4225027"/>
                <a:ext cx="89280" cy="142200"/>
              </p14:xfrm>
            </p:contentPart>
          </mc:Choice>
          <mc:Fallback>
            <p:pic>
              <p:nvPicPr>
                <p:cNvPr id="241" name="Freihand 240">
                  <a:extLst>
                    <a:ext uri="{FF2B5EF4-FFF2-40B4-BE49-F238E27FC236}">
                      <a16:creationId xmlns:a16="http://schemas.microsoft.com/office/drawing/2014/main" id="{0A7565B6-096B-4BB4-9837-D3BE4F3744B6}"/>
                    </a:ext>
                  </a:extLst>
                </p:cNvPr>
                <p:cNvPicPr/>
                <p:nvPr/>
              </p:nvPicPr>
              <p:blipFill>
                <a:blip r:embed="rId380"/>
                <a:stretch>
                  <a:fillRect/>
                </a:stretch>
              </p:blipFill>
              <p:spPr>
                <a:xfrm>
                  <a:off x="8030800" y="4220707"/>
                  <a:ext cx="979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42" name="Freihand 241">
                  <a:extLst>
                    <a:ext uri="{FF2B5EF4-FFF2-40B4-BE49-F238E27FC236}">
                      <a16:creationId xmlns:a16="http://schemas.microsoft.com/office/drawing/2014/main" id="{6C49782E-9EDF-4355-84CD-E7D2892BAFD9}"/>
                    </a:ext>
                  </a:extLst>
                </p14:cNvPr>
                <p14:cNvContentPartPr/>
                <p14:nvPr/>
              </p14:nvContentPartPr>
              <p14:xfrm>
                <a:off x="8183080" y="4220707"/>
                <a:ext cx="146880" cy="125640"/>
              </p14:xfrm>
            </p:contentPart>
          </mc:Choice>
          <mc:Fallback>
            <p:pic>
              <p:nvPicPr>
                <p:cNvPr id="242" name="Freihand 241">
                  <a:extLst>
                    <a:ext uri="{FF2B5EF4-FFF2-40B4-BE49-F238E27FC236}">
                      <a16:creationId xmlns:a16="http://schemas.microsoft.com/office/drawing/2014/main" id="{6C49782E-9EDF-4355-84CD-E7D2892BAFD9}"/>
                    </a:ext>
                  </a:extLst>
                </p:cNvPr>
                <p:cNvPicPr/>
                <p:nvPr/>
              </p:nvPicPr>
              <p:blipFill>
                <a:blip r:embed="rId382"/>
                <a:stretch>
                  <a:fillRect/>
                </a:stretch>
              </p:blipFill>
              <p:spPr>
                <a:xfrm>
                  <a:off x="8178760" y="4216387"/>
                  <a:ext cx="1555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44" name="Freihand 243">
                  <a:extLst>
                    <a:ext uri="{FF2B5EF4-FFF2-40B4-BE49-F238E27FC236}">
                      <a16:creationId xmlns:a16="http://schemas.microsoft.com/office/drawing/2014/main" id="{E2F8F0AA-1428-4CBC-9200-D00919219544}"/>
                    </a:ext>
                  </a:extLst>
                </p14:cNvPr>
                <p14:cNvContentPartPr/>
                <p14:nvPr/>
              </p14:nvContentPartPr>
              <p14:xfrm>
                <a:off x="6656320" y="4505467"/>
                <a:ext cx="119880" cy="181800"/>
              </p14:xfrm>
            </p:contentPart>
          </mc:Choice>
          <mc:Fallback>
            <p:pic>
              <p:nvPicPr>
                <p:cNvPr id="244" name="Freihand 243">
                  <a:extLst>
                    <a:ext uri="{FF2B5EF4-FFF2-40B4-BE49-F238E27FC236}">
                      <a16:creationId xmlns:a16="http://schemas.microsoft.com/office/drawing/2014/main" id="{E2F8F0AA-1428-4CBC-9200-D00919219544}"/>
                    </a:ext>
                  </a:extLst>
                </p:cNvPr>
                <p:cNvPicPr/>
                <p:nvPr/>
              </p:nvPicPr>
              <p:blipFill>
                <a:blip r:embed="rId384"/>
                <a:stretch>
                  <a:fillRect/>
                </a:stretch>
              </p:blipFill>
              <p:spPr>
                <a:xfrm>
                  <a:off x="6652000" y="4501147"/>
                  <a:ext cx="1285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45" name="Freihand 244">
                  <a:extLst>
                    <a:ext uri="{FF2B5EF4-FFF2-40B4-BE49-F238E27FC236}">
                      <a16:creationId xmlns:a16="http://schemas.microsoft.com/office/drawing/2014/main" id="{B9A7763F-ADC7-4059-B0B8-E35FBA4F0FEB}"/>
                    </a:ext>
                  </a:extLst>
                </p14:cNvPr>
                <p14:cNvContentPartPr/>
                <p14:nvPr/>
              </p14:nvContentPartPr>
              <p14:xfrm>
                <a:off x="6818680" y="4578547"/>
                <a:ext cx="165240" cy="93240"/>
              </p14:xfrm>
            </p:contentPart>
          </mc:Choice>
          <mc:Fallback>
            <p:pic>
              <p:nvPicPr>
                <p:cNvPr id="245" name="Freihand 244">
                  <a:extLst>
                    <a:ext uri="{FF2B5EF4-FFF2-40B4-BE49-F238E27FC236}">
                      <a16:creationId xmlns:a16="http://schemas.microsoft.com/office/drawing/2014/main" id="{B9A7763F-ADC7-4059-B0B8-E35FBA4F0FEB}"/>
                    </a:ext>
                  </a:extLst>
                </p:cNvPr>
                <p:cNvPicPr/>
                <p:nvPr/>
              </p:nvPicPr>
              <p:blipFill>
                <a:blip r:embed="rId386"/>
                <a:stretch>
                  <a:fillRect/>
                </a:stretch>
              </p:blipFill>
              <p:spPr>
                <a:xfrm>
                  <a:off x="6814360" y="4574227"/>
                  <a:ext cx="1738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46" name="Freihand 245">
                  <a:extLst>
                    <a:ext uri="{FF2B5EF4-FFF2-40B4-BE49-F238E27FC236}">
                      <a16:creationId xmlns:a16="http://schemas.microsoft.com/office/drawing/2014/main" id="{87268EDE-A62D-42FD-BBC1-C540C1CB7BC7}"/>
                    </a:ext>
                  </a:extLst>
                </p14:cNvPr>
                <p14:cNvContentPartPr/>
                <p14:nvPr/>
              </p14:nvContentPartPr>
              <p14:xfrm>
                <a:off x="7006600" y="4577467"/>
                <a:ext cx="285120" cy="74880"/>
              </p14:xfrm>
            </p:contentPart>
          </mc:Choice>
          <mc:Fallback>
            <p:pic>
              <p:nvPicPr>
                <p:cNvPr id="246" name="Freihand 245">
                  <a:extLst>
                    <a:ext uri="{FF2B5EF4-FFF2-40B4-BE49-F238E27FC236}">
                      <a16:creationId xmlns:a16="http://schemas.microsoft.com/office/drawing/2014/main" id="{87268EDE-A62D-42FD-BBC1-C540C1CB7BC7}"/>
                    </a:ext>
                  </a:extLst>
                </p:cNvPr>
                <p:cNvPicPr/>
                <p:nvPr/>
              </p:nvPicPr>
              <p:blipFill>
                <a:blip r:embed="rId388"/>
                <a:stretch>
                  <a:fillRect/>
                </a:stretch>
              </p:blipFill>
              <p:spPr>
                <a:xfrm>
                  <a:off x="7002280" y="4573147"/>
                  <a:ext cx="2937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47" name="Freihand 246">
                  <a:extLst>
                    <a:ext uri="{FF2B5EF4-FFF2-40B4-BE49-F238E27FC236}">
                      <a16:creationId xmlns:a16="http://schemas.microsoft.com/office/drawing/2014/main" id="{D23CF187-957C-4F92-80F8-69F91C1175CA}"/>
                    </a:ext>
                  </a:extLst>
                </p14:cNvPr>
                <p14:cNvContentPartPr/>
                <p14:nvPr/>
              </p14:nvContentPartPr>
              <p14:xfrm>
                <a:off x="7321600" y="4558747"/>
                <a:ext cx="68760" cy="75960"/>
              </p14:xfrm>
            </p:contentPart>
          </mc:Choice>
          <mc:Fallback>
            <p:pic>
              <p:nvPicPr>
                <p:cNvPr id="247" name="Freihand 246">
                  <a:extLst>
                    <a:ext uri="{FF2B5EF4-FFF2-40B4-BE49-F238E27FC236}">
                      <a16:creationId xmlns:a16="http://schemas.microsoft.com/office/drawing/2014/main" id="{D23CF187-957C-4F92-80F8-69F91C1175CA}"/>
                    </a:ext>
                  </a:extLst>
                </p:cNvPr>
                <p:cNvPicPr/>
                <p:nvPr/>
              </p:nvPicPr>
              <p:blipFill>
                <a:blip r:embed="rId390"/>
                <a:stretch>
                  <a:fillRect/>
                </a:stretch>
              </p:blipFill>
              <p:spPr>
                <a:xfrm>
                  <a:off x="7317280" y="4554427"/>
                  <a:ext cx="774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48" name="Freihand 247">
                  <a:extLst>
                    <a:ext uri="{FF2B5EF4-FFF2-40B4-BE49-F238E27FC236}">
                      <a16:creationId xmlns:a16="http://schemas.microsoft.com/office/drawing/2014/main" id="{4DED149D-FF45-42BA-9DB9-3594D1C1F23E}"/>
                    </a:ext>
                  </a:extLst>
                </p14:cNvPr>
                <p14:cNvContentPartPr/>
                <p14:nvPr/>
              </p14:nvContentPartPr>
              <p14:xfrm>
                <a:off x="7449400" y="4568827"/>
                <a:ext cx="82440" cy="240480"/>
              </p14:xfrm>
            </p:contentPart>
          </mc:Choice>
          <mc:Fallback>
            <p:pic>
              <p:nvPicPr>
                <p:cNvPr id="248" name="Freihand 247">
                  <a:extLst>
                    <a:ext uri="{FF2B5EF4-FFF2-40B4-BE49-F238E27FC236}">
                      <a16:creationId xmlns:a16="http://schemas.microsoft.com/office/drawing/2014/main" id="{4DED149D-FF45-42BA-9DB9-3594D1C1F23E}"/>
                    </a:ext>
                  </a:extLst>
                </p:cNvPr>
                <p:cNvPicPr/>
                <p:nvPr/>
              </p:nvPicPr>
              <p:blipFill>
                <a:blip r:embed="rId392"/>
                <a:stretch>
                  <a:fillRect/>
                </a:stretch>
              </p:blipFill>
              <p:spPr>
                <a:xfrm>
                  <a:off x="7445080" y="4564507"/>
                  <a:ext cx="9108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49" name="Freihand 248">
                  <a:extLst>
                    <a:ext uri="{FF2B5EF4-FFF2-40B4-BE49-F238E27FC236}">
                      <a16:creationId xmlns:a16="http://schemas.microsoft.com/office/drawing/2014/main" id="{25B6600B-8BB6-4071-A73A-FA0F443D3840}"/>
                    </a:ext>
                  </a:extLst>
                </p14:cNvPr>
                <p14:cNvContentPartPr/>
                <p14:nvPr/>
              </p14:nvContentPartPr>
              <p14:xfrm>
                <a:off x="7577560" y="4554427"/>
                <a:ext cx="101520" cy="62640"/>
              </p14:xfrm>
            </p:contentPart>
          </mc:Choice>
          <mc:Fallback>
            <p:pic>
              <p:nvPicPr>
                <p:cNvPr id="249" name="Freihand 248">
                  <a:extLst>
                    <a:ext uri="{FF2B5EF4-FFF2-40B4-BE49-F238E27FC236}">
                      <a16:creationId xmlns:a16="http://schemas.microsoft.com/office/drawing/2014/main" id="{25B6600B-8BB6-4071-A73A-FA0F443D3840}"/>
                    </a:ext>
                  </a:extLst>
                </p:cNvPr>
                <p:cNvPicPr/>
                <p:nvPr/>
              </p:nvPicPr>
              <p:blipFill>
                <a:blip r:embed="rId394"/>
                <a:stretch>
                  <a:fillRect/>
                </a:stretch>
              </p:blipFill>
              <p:spPr>
                <a:xfrm>
                  <a:off x="7573240" y="4550107"/>
                  <a:ext cx="1101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50" name="Freihand 249">
                  <a:extLst>
                    <a:ext uri="{FF2B5EF4-FFF2-40B4-BE49-F238E27FC236}">
                      <a16:creationId xmlns:a16="http://schemas.microsoft.com/office/drawing/2014/main" id="{3286F354-B2C9-44A6-91FF-1860BA80CEA0}"/>
                    </a:ext>
                  </a:extLst>
                </p14:cNvPr>
                <p14:cNvContentPartPr/>
                <p14:nvPr/>
              </p14:nvContentPartPr>
              <p14:xfrm>
                <a:off x="7694560" y="4467667"/>
                <a:ext cx="94320" cy="153360"/>
              </p14:xfrm>
            </p:contentPart>
          </mc:Choice>
          <mc:Fallback>
            <p:pic>
              <p:nvPicPr>
                <p:cNvPr id="250" name="Freihand 249">
                  <a:extLst>
                    <a:ext uri="{FF2B5EF4-FFF2-40B4-BE49-F238E27FC236}">
                      <a16:creationId xmlns:a16="http://schemas.microsoft.com/office/drawing/2014/main" id="{3286F354-B2C9-44A6-91FF-1860BA80CEA0}"/>
                    </a:ext>
                  </a:extLst>
                </p:cNvPr>
                <p:cNvPicPr/>
                <p:nvPr/>
              </p:nvPicPr>
              <p:blipFill>
                <a:blip r:embed="rId396"/>
                <a:stretch>
                  <a:fillRect/>
                </a:stretch>
              </p:blipFill>
              <p:spPr>
                <a:xfrm>
                  <a:off x="7690240" y="4463347"/>
                  <a:ext cx="1029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51" name="Freihand 250">
                  <a:extLst>
                    <a:ext uri="{FF2B5EF4-FFF2-40B4-BE49-F238E27FC236}">
                      <a16:creationId xmlns:a16="http://schemas.microsoft.com/office/drawing/2014/main" id="{48AA8924-D77A-4ACB-BDA6-4B16C10C99E6}"/>
                    </a:ext>
                  </a:extLst>
                </p14:cNvPr>
                <p14:cNvContentPartPr/>
                <p14:nvPr/>
              </p14:nvContentPartPr>
              <p14:xfrm>
                <a:off x="7827040" y="4524547"/>
                <a:ext cx="100800" cy="108360"/>
              </p14:xfrm>
            </p:contentPart>
          </mc:Choice>
          <mc:Fallback>
            <p:pic>
              <p:nvPicPr>
                <p:cNvPr id="251" name="Freihand 250">
                  <a:extLst>
                    <a:ext uri="{FF2B5EF4-FFF2-40B4-BE49-F238E27FC236}">
                      <a16:creationId xmlns:a16="http://schemas.microsoft.com/office/drawing/2014/main" id="{48AA8924-D77A-4ACB-BDA6-4B16C10C99E6}"/>
                    </a:ext>
                  </a:extLst>
                </p:cNvPr>
                <p:cNvPicPr/>
                <p:nvPr/>
              </p:nvPicPr>
              <p:blipFill>
                <a:blip r:embed="rId398"/>
                <a:stretch>
                  <a:fillRect/>
                </a:stretch>
              </p:blipFill>
              <p:spPr>
                <a:xfrm>
                  <a:off x="7822720" y="4520227"/>
                  <a:ext cx="1094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52" name="Freihand 251">
                  <a:extLst>
                    <a:ext uri="{FF2B5EF4-FFF2-40B4-BE49-F238E27FC236}">
                      <a16:creationId xmlns:a16="http://schemas.microsoft.com/office/drawing/2014/main" id="{7B7C0C00-70D7-44AF-81E6-D2FDFF5A390F}"/>
                    </a:ext>
                  </a:extLst>
                </p14:cNvPr>
                <p14:cNvContentPartPr/>
                <p14:nvPr/>
              </p14:nvContentPartPr>
              <p14:xfrm>
                <a:off x="7941520" y="4453987"/>
                <a:ext cx="81000" cy="172080"/>
              </p14:xfrm>
            </p:contentPart>
          </mc:Choice>
          <mc:Fallback>
            <p:pic>
              <p:nvPicPr>
                <p:cNvPr id="252" name="Freihand 251">
                  <a:extLst>
                    <a:ext uri="{FF2B5EF4-FFF2-40B4-BE49-F238E27FC236}">
                      <a16:creationId xmlns:a16="http://schemas.microsoft.com/office/drawing/2014/main" id="{7B7C0C00-70D7-44AF-81E6-D2FDFF5A390F}"/>
                    </a:ext>
                  </a:extLst>
                </p:cNvPr>
                <p:cNvPicPr/>
                <p:nvPr/>
              </p:nvPicPr>
              <p:blipFill>
                <a:blip r:embed="rId400"/>
                <a:stretch>
                  <a:fillRect/>
                </a:stretch>
              </p:blipFill>
              <p:spPr>
                <a:xfrm>
                  <a:off x="7937200" y="4449667"/>
                  <a:ext cx="896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53" name="Freihand 252">
                  <a:extLst>
                    <a:ext uri="{FF2B5EF4-FFF2-40B4-BE49-F238E27FC236}">
                      <a16:creationId xmlns:a16="http://schemas.microsoft.com/office/drawing/2014/main" id="{102A39D6-215C-4AB0-9FAB-48E1893C2F90}"/>
                    </a:ext>
                  </a:extLst>
                </p14:cNvPr>
                <p14:cNvContentPartPr/>
                <p14:nvPr/>
              </p14:nvContentPartPr>
              <p14:xfrm>
                <a:off x="8040880" y="4532107"/>
                <a:ext cx="250560" cy="75240"/>
              </p14:xfrm>
            </p:contentPart>
          </mc:Choice>
          <mc:Fallback>
            <p:pic>
              <p:nvPicPr>
                <p:cNvPr id="253" name="Freihand 252">
                  <a:extLst>
                    <a:ext uri="{FF2B5EF4-FFF2-40B4-BE49-F238E27FC236}">
                      <a16:creationId xmlns:a16="http://schemas.microsoft.com/office/drawing/2014/main" id="{102A39D6-215C-4AB0-9FAB-48E1893C2F90}"/>
                    </a:ext>
                  </a:extLst>
                </p:cNvPr>
                <p:cNvPicPr/>
                <p:nvPr/>
              </p:nvPicPr>
              <p:blipFill>
                <a:blip r:embed="rId402"/>
                <a:stretch>
                  <a:fillRect/>
                </a:stretch>
              </p:blipFill>
              <p:spPr>
                <a:xfrm>
                  <a:off x="8036560" y="4527787"/>
                  <a:ext cx="2592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54" name="Freihand 253">
                  <a:extLst>
                    <a:ext uri="{FF2B5EF4-FFF2-40B4-BE49-F238E27FC236}">
                      <a16:creationId xmlns:a16="http://schemas.microsoft.com/office/drawing/2014/main" id="{C5DA0843-37FF-4FB3-8065-1C3EF6502C00}"/>
                    </a:ext>
                  </a:extLst>
                </p14:cNvPr>
                <p14:cNvContentPartPr/>
                <p14:nvPr/>
              </p14:nvContentPartPr>
              <p14:xfrm>
                <a:off x="8320600" y="4533187"/>
                <a:ext cx="82800" cy="75960"/>
              </p14:xfrm>
            </p:contentPart>
          </mc:Choice>
          <mc:Fallback>
            <p:pic>
              <p:nvPicPr>
                <p:cNvPr id="254" name="Freihand 253">
                  <a:extLst>
                    <a:ext uri="{FF2B5EF4-FFF2-40B4-BE49-F238E27FC236}">
                      <a16:creationId xmlns:a16="http://schemas.microsoft.com/office/drawing/2014/main" id="{C5DA0843-37FF-4FB3-8065-1C3EF6502C00}"/>
                    </a:ext>
                  </a:extLst>
                </p:cNvPr>
                <p:cNvPicPr/>
                <p:nvPr/>
              </p:nvPicPr>
              <p:blipFill>
                <a:blip r:embed="rId404"/>
                <a:stretch>
                  <a:fillRect/>
                </a:stretch>
              </p:blipFill>
              <p:spPr>
                <a:xfrm>
                  <a:off x="8316280" y="4528867"/>
                  <a:ext cx="914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55" name="Freihand 254">
                  <a:extLst>
                    <a:ext uri="{FF2B5EF4-FFF2-40B4-BE49-F238E27FC236}">
                      <a16:creationId xmlns:a16="http://schemas.microsoft.com/office/drawing/2014/main" id="{0D727921-FCF6-418A-BD21-C410A52D4B92}"/>
                    </a:ext>
                  </a:extLst>
                </p14:cNvPr>
                <p14:cNvContentPartPr/>
                <p14:nvPr/>
              </p14:nvContentPartPr>
              <p14:xfrm>
                <a:off x="8667640" y="4459027"/>
                <a:ext cx="24480" cy="128880"/>
              </p14:xfrm>
            </p:contentPart>
          </mc:Choice>
          <mc:Fallback>
            <p:pic>
              <p:nvPicPr>
                <p:cNvPr id="255" name="Freihand 254">
                  <a:extLst>
                    <a:ext uri="{FF2B5EF4-FFF2-40B4-BE49-F238E27FC236}">
                      <a16:creationId xmlns:a16="http://schemas.microsoft.com/office/drawing/2014/main" id="{0D727921-FCF6-418A-BD21-C410A52D4B92}"/>
                    </a:ext>
                  </a:extLst>
                </p:cNvPr>
                <p:cNvPicPr/>
                <p:nvPr/>
              </p:nvPicPr>
              <p:blipFill>
                <a:blip r:embed="rId406"/>
                <a:stretch>
                  <a:fillRect/>
                </a:stretch>
              </p:blipFill>
              <p:spPr>
                <a:xfrm>
                  <a:off x="8663320" y="4454707"/>
                  <a:ext cx="331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56" name="Freihand 255">
                  <a:extLst>
                    <a:ext uri="{FF2B5EF4-FFF2-40B4-BE49-F238E27FC236}">
                      <a16:creationId xmlns:a16="http://schemas.microsoft.com/office/drawing/2014/main" id="{CEC7266B-C361-42B7-9C96-C1819D4B259A}"/>
                    </a:ext>
                  </a:extLst>
                </p14:cNvPr>
                <p14:cNvContentPartPr/>
                <p14:nvPr/>
              </p14:nvContentPartPr>
              <p14:xfrm>
                <a:off x="8594560" y="4424467"/>
                <a:ext cx="149760" cy="217080"/>
              </p14:xfrm>
            </p:contentPart>
          </mc:Choice>
          <mc:Fallback>
            <p:pic>
              <p:nvPicPr>
                <p:cNvPr id="256" name="Freihand 255">
                  <a:extLst>
                    <a:ext uri="{FF2B5EF4-FFF2-40B4-BE49-F238E27FC236}">
                      <a16:creationId xmlns:a16="http://schemas.microsoft.com/office/drawing/2014/main" id="{CEC7266B-C361-42B7-9C96-C1819D4B259A}"/>
                    </a:ext>
                  </a:extLst>
                </p:cNvPr>
                <p:cNvPicPr/>
                <p:nvPr/>
              </p:nvPicPr>
              <p:blipFill>
                <a:blip r:embed="rId408"/>
                <a:stretch>
                  <a:fillRect/>
                </a:stretch>
              </p:blipFill>
              <p:spPr>
                <a:xfrm>
                  <a:off x="8590240" y="4420147"/>
                  <a:ext cx="1584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57" name="Freihand 256">
                  <a:extLst>
                    <a:ext uri="{FF2B5EF4-FFF2-40B4-BE49-F238E27FC236}">
                      <a16:creationId xmlns:a16="http://schemas.microsoft.com/office/drawing/2014/main" id="{0A0B6CC2-9C78-45FD-8168-C6E7C22B3C9D}"/>
                    </a:ext>
                  </a:extLst>
                </p14:cNvPr>
                <p14:cNvContentPartPr/>
                <p14:nvPr/>
              </p14:nvContentPartPr>
              <p14:xfrm>
                <a:off x="8787880" y="4492147"/>
                <a:ext cx="79200" cy="100080"/>
              </p14:xfrm>
            </p:contentPart>
          </mc:Choice>
          <mc:Fallback>
            <p:pic>
              <p:nvPicPr>
                <p:cNvPr id="257" name="Freihand 256">
                  <a:extLst>
                    <a:ext uri="{FF2B5EF4-FFF2-40B4-BE49-F238E27FC236}">
                      <a16:creationId xmlns:a16="http://schemas.microsoft.com/office/drawing/2014/main" id="{0A0B6CC2-9C78-45FD-8168-C6E7C22B3C9D}"/>
                    </a:ext>
                  </a:extLst>
                </p:cNvPr>
                <p:cNvPicPr/>
                <p:nvPr/>
              </p:nvPicPr>
              <p:blipFill>
                <a:blip r:embed="rId410"/>
                <a:stretch>
                  <a:fillRect/>
                </a:stretch>
              </p:blipFill>
              <p:spPr>
                <a:xfrm>
                  <a:off x="8783560" y="4487827"/>
                  <a:ext cx="878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58" name="Freihand 257">
                  <a:extLst>
                    <a:ext uri="{FF2B5EF4-FFF2-40B4-BE49-F238E27FC236}">
                      <a16:creationId xmlns:a16="http://schemas.microsoft.com/office/drawing/2014/main" id="{993ACB69-2206-4CA8-AB69-E9B58A5EB136}"/>
                    </a:ext>
                  </a:extLst>
                </p14:cNvPr>
                <p14:cNvContentPartPr/>
                <p14:nvPr/>
              </p14:nvContentPartPr>
              <p14:xfrm>
                <a:off x="8903080" y="4411867"/>
                <a:ext cx="207720" cy="155160"/>
              </p14:xfrm>
            </p:contentPart>
          </mc:Choice>
          <mc:Fallback>
            <p:pic>
              <p:nvPicPr>
                <p:cNvPr id="258" name="Freihand 257">
                  <a:extLst>
                    <a:ext uri="{FF2B5EF4-FFF2-40B4-BE49-F238E27FC236}">
                      <a16:creationId xmlns:a16="http://schemas.microsoft.com/office/drawing/2014/main" id="{993ACB69-2206-4CA8-AB69-E9B58A5EB136}"/>
                    </a:ext>
                  </a:extLst>
                </p:cNvPr>
                <p:cNvPicPr/>
                <p:nvPr/>
              </p:nvPicPr>
              <p:blipFill>
                <a:blip r:embed="rId412"/>
                <a:stretch>
                  <a:fillRect/>
                </a:stretch>
              </p:blipFill>
              <p:spPr>
                <a:xfrm>
                  <a:off x="8898760" y="4407547"/>
                  <a:ext cx="2163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59" name="Freihand 258">
                  <a:extLst>
                    <a:ext uri="{FF2B5EF4-FFF2-40B4-BE49-F238E27FC236}">
                      <a16:creationId xmlns:a16="http://schemas.microsoft.com/office/drawing/2014/main" id="{A8B16794-7111-4A7D-BEFB-2DF86783D572}"/>
                    </a:ext>
                  </a:extLst>
                </p14:cNvPr>
                <p14:cNvContentPartPr/>
                <p14:nvPr/>
              </p14:nvContentPartPr>
              <p14:xfrm>
                <a:off x="9060760" y="4466587"/>
                <a:ext cx="273600" cy="95040"/>
              </p14:xfrm>
            </p:contentPart>
          </mc:Choice>
          <mc:Fallback>
            <p:pic>
              <p:nvPicPr>
                <p:cNvPr id="259" name="Freihand 258">
                  <a:extLst>
                    <a:ext uri="{FF2B5EF4-FFF2-40B4-BE49-F238E27FC236}">
                      <a16:creationId xmlns:a16="http://schemas.microsoft.com/office/drawing/2014/main" id="{A8B16794-7111-4A7D-BEFB-2DF86783D572}"/>
                    </a:ext>
                  </a:extLst>
                </p:cNvPr>
                <p:cNvPicPr/>
                <p:nvPr/>
              </p:nvPicPr>
              <p:blipFill>
                <a:blip r:embed="rId414"/>
                <a:stretch>
                  <a:fillRect/>
                </a:stretch>
              </p:blipFill>
              <p:spPr>
                <a:xfrm>
                  <a:off x="9056440" y="4462267"/>
                  <a:ext cx="2822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60" name="Freihand 259">
                  <a:extLst>
                    <a:ext uri="{FF2B5EF4-FFF2-40B4-BE49-F238E27FC236}">
                      <a16:creationId xmlns:a16="http://schemas.microsoft.com/office/drawing/2014/main" id="{231E4DA5-78A5-4157-A4CE-1ABBE2F8D7C0}"/>
                    </a:ext>
                  </a:extLst>
                </p14:cNvPr>
                <p14:cNvContentPartPr/>
                <p14:nvPr/>
              </p14:nvContentPartPr>
              <p14:xfrm>
                <a:off x="9348040" y="4358947"/>
                <a:ext cx="315000" cy="339840"/>
              </p14:xfrm>
            </p:contentPart>
          </mc:Choice>
          <mc:Fallback>
            <p:pic>
              <p:nvPicPr>
                <p:cNvPr id="260" name="Freihand 259">
                  <a:extLst>
                    <a:ext uri="{FF2B5EF4-FFF2-40B4-BE49-F238E27FC236}">
                      <a16:creationId xmlns:a16="http://schemas.microsoft.com/office/drawing/2014/main" id="{231E4DA5-78A5-4157-A4CE-1ABBE2F8D7C0}"/>
                    </a:ext>
                  </a:extLst>
                </p:cNvPr>
                <p:cNvPicPr/>
                <p:nvPr/>
              </p:nvPicPr>
              <p:blipFill>
                <a:blip r:embed="rId416"/>
                <a:stretch>
                  <a:fillRect/>
                </a:stretch>
              </p:blipFill>
              <p:spPr>
                <a:xfrm>
                  <a:off x="9343720" y="4354627"/>
                  <a:ext cx="32364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61" name="Freihand 260">
                  <a:extLst>
                    <a:ext uri="{FF2B5EF4-FFF2-40B4-BE49-F238E27FC236}">
                      <a16:creationId xmlns:a16="http://schemas.microsoft.com/office/drawing/2014/main" id="{E29A9DED-DBEC-436C-9D00-54BE59F7B105}"/>
                    </a:ext>
                  </a:extLst>
                </p14:cNvPr>
                <p14:cNvContentPartPr/>
                <p14:nvPr/>
              </p14:nvContentPartPr>
              <p14:xfrm>
                <a:off x="9764200" y="4252387"/>
                <a:ext cx="87840" cy="190080"/>
              </p14:xfrm>
            </p:contentPart>
          </mc:Choice>
          <mc:Fallback>
            <p:pic>
              <p:nvPicPr>
                <p:cNvPr id="261" name="Freihand 260">
                  <a:extLst>
                    <a:ext uri="{FF2B5EF4-FFF2-40B4-BE49-F238E27FC236}">
                      <a16:creationId xmlns:a16="http://schemas.microsoft.com/office/drawing/2014/main" id="{E29A9DED-DBEC-436C-9D00-54BE59F7B105}"/>
                    </a:ext>
                  </a:extLst>
                </p:cNvPr>
                <p:cNvPicPr/>
                <p:nvPr/>
              </p:nvPicPr>
              <p:blipFill>
                <a:blip r:embed="rId418"/>
                <a:stretch>
                  <a:fillRect/>
                </a:stretch>
              </p:blipFill>
              <p:spPr>
                <a:xfrm>
                  <a:off x="9759880" y="4248067"/>
                  <a:ext cx="964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62" name="Freihand 261">
                  <a:extLst>
                    <a:ext uri="{FF2B5EF4-FFF2-40B4-BE49-F238E27FC236}">
                      <a16:creationId xmlns:a16="http://schemas.microsoft.com/office/drawing/2014/main" id="{CE6F7E32-6AD3-44A7-AC1F-8632BBE4425D}"/>
                    </a:ext>
                  </a:extLst>
                </p14:cNvPr>
                <p14:cNvContentPartPr/>
                <p14:nvPr/>
              </p14:nvContentPartPr>
              <p14:xfrm>
                <a:off x="9814600" y="4496467"/>
                <a:ext cx="24120" cy="30240"/>
              </p14:xfrm>
            </p:contentPart>
          </mc:Choice>
          <mc:Fallback>
            <p:pic>
              <p:nvPicPr>
                <p:cNvPr id="262" name="Freihand 261">
                  <a:extLst>
                    <a:ext uri="{FF2B5EF4-FFF2-40B4-BE49-F238E27FC236}">
                      <a16:creationId xmlns:a16="http://schemas.microsoft.com/office/drawing/2014/main" id="{CE6F7E32-6AD3-44A7-AC1F-8632BBE4425D}"/>
                    </a:ext>
                  </a:extLst>
                </p:cNvPr>
                <p:cNvPicPr/>
                <p:nvPr/>
              </p:nvPicPr>
              <p:blipFill>
                <a:blip r:embed="rId420"/>
                <a:stretch>
                  <a:fillRect/>
                </a:stretch>
              </p:blipFill>
              <p:spPr>
                <a:xfrm>
                  <a:off x="9810280" y="4492147"/>
                  <a:ext cx="327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64" name="Freihand 263">
                  <a:extLst>
                    <a:ext uri="{FF2B5EF4-FFF2-40B4-BE49-F238E27FC236}">
                      <a16:creationId xmlns:a16="http://schemas.microsoft.com/office/drawing/2014/main" id="{BD16DE97-AB50-412F-8259-F8F890ED7510}"/>
                    </a:ext>
                  </a:extLst>
                </p14:cNvPr>
                <p14:cNvContentPartPr/>
                <p14:nvPr/>
              </p14:nvContentPartPr>
              <p14:xfrm>
                <a:off x="6393880" y="4836667"/>
                <a:ext cx="93600" cy="114840"/>
              </p14:xfrm>
            </p:contentPart>
          </mc:Choice>
          <mc:Fallback>
            <p:pic>
              <p:nvPicPr>
                <p:cNvPr id="264" name="Freihand 263">
                  <a:extLst>
                    <a:ext uri="{FF2B5EF4-FFF2-40B4-BE49-F238E27FC236}">
                      <a16:creationId xmlns:a16="http://schemas.microsoft.com/office/drawing/2014/main" id="{BD16DE97-AB50-412F-8259-F8F890ED7510}"/>
                    </a:ext>
                  </a:extLst>
                </p:cNvPr>
                <p:cNvPicPr/>
                <p:nvPr/>
              </p:nvPicPr>
              <p:blipFill>
                <a:blip r:embed="rId422"/>
                <a:stretch>
                  <a:fillRect/>
                </a:stretch>
              </p:blipFill>
              <p:spPr>
                <a:xfrm>
                  <a:off x="6389560" y="4832347"/>
                  <a:ext cx="1022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65" name="Freihand 264">
                  <a:extLst>
                    <a:ext uri="{FF2B5EF4-FFF2-40B4-BE49-F238E27FC236}">
                      <a16:creationId xmlns:a16="http://schemas.microsoft.com/office/drawing/2014/main" id="{304DAFD1-5960-4566-9EFF-D6DCBD009434}"/>
                    </a:ext>
                  </a:extLst>
                </p14:cNvPr>
                <p14:cNvContentPartPr/>
                <p14:nvPr/>
              </p14:nvContentPartPr>
              <p14:xfrm>
                <a:off x="6479560" y="4768987"/>
                <a:ext cx="79200" cy="219600"/>
              </p14:xfrm>
            </p:contentPart>
          </mc:Choice>
          <mc:Fallback>
            <p:pic>
              <p:nvPicPr>
                <p:cNvPr id="265" name="Freihand 264">
                  <a:extLst>
                    <a:ext uri="{FF2B5EF4-FFF2-40B4-BE49-F238E27FC236}">
                      <a16:creationId xmlns:a16="http://schemas.microsoft.com/office/drawing/2014/main" id="{304DAFD1-5960-4566-9EFF-D6DCBD009434}"/>
                    </a:ext>
                  </a:extLst>
                </p:cNvPr>
                <p:cNvPicPr/>
                <p:nvPr/>
              </p:nvPicPr>
              <p:blipFill>
                <a:blip r:embed="rId424"/>
                <a:stretch>
                  <a:fillRect/>
                </a:stretch>
              </p:blipFill>
              <p:spPr>
                <a:xfrm>
                  <a:off x="6475240" y="4764667"/>
                  <a:ext cx="878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66" name="Freihand 265">
                  <a:extLst>
                    <a:ext uri="{FF2B5EF4-FFF2-40B4-BE49-F238E27FC236}">
                      <a16:creationId xmlns:a16="http://schemas.microsoft.com/office/drawing/2014/main" id="{814638E1-8DCE-4204-A347-1E1228790716}"/>
                    </a:ext>
                  </a:extLst>
                </p14:cNvPr>
                <p14:cNvContentPartPr/>
                <p14:nvPr/>
              </p14:nvContentPartPr>
              <p14:xfrm>
                <a:off x="6755320" y="4813267"/>
                <a:ext cx="15120" cy="126720"/>
              </p14:xfrm>
            </p:contentPart>
          </mc:Choice>
          <mc:Fallback>
            <p:pic>
              <p:nvPicPr>
                <p:cNvPr id="266" name="Freihand 265">
                  <a:extLst>
                    <a:ext uri="{FF2B5EF4-FFF2-40B4-BE49-F238E27FC236}">
                      <a16:creationId xmlns:a16="http://schemas.microsoft.com/office/drawing/2014/main" id="{814638E1-8DCE-4204-A347-1E1228790716}"/>
                    </a:ext>
                  </a:extLst>
                </p:cNvPr>
                <p:cNvPicPr/>
                <p:nvPr/>
              </p:nvPicPr>
              <p:blipFill>
                <a:blip r:embed="rId426"/>
                <a:stretch>
                  <a:fillRect/>
                </a:stretch>
              </p:blipFill>
              <p:spPr>
                <a:xfrm>
                  <a:off x="6751000" y="4808947"/>
                  <a:ext cx="237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67" name="Freihand 266">
                  <a:extLst>
                    <a:ext uri="{FF2B5EF4-FFF2-40B4-BE49-F238E27FC236}">
                      <a16:creationId xmlns:a16="http://schemas.microsoft.com/office/drawing/2014/main" id="{0647B41C-B992-4A0D-B2CB-46E778AD2B80}"/>
                    </a:ext>
                  </a:extLst>
                </p14:cNvPr>
                <p14:cNvContentPartPr/>
                <p14:nvPr/>
              </p14:nvContentPartPr>
              <p14:xfrm>
                <a:off x="6716440" y="4865467"/>
                <a:ext cx="93600" cy="4680"/>
              </p14:xfrm>
            </p:contentPart>
          </mc:Choice>
          <mc:Fallback>
            <p:pic>
              <p:nvPicPr>
                <p:cNvPr id="267" name="Freihand 266">
                  <a:extLst>
                    <a:ext uri="{FF2B5EF4-FFF2-40B4-BE49-F238E27FC236}">
                      <a16:creationId xmlns:a16="http://schemas.microsoft.com/office/drawing/2014/main" id="{0647B41C-B992-4A0D-B2CB-46E778AD2B80}"/>
                    </a:ext>
                  </a:extLst>
                </p:cNvPr>
                <p:cNvPicPr/>
                <p:nvPr/>
              </p:nvPicPr>
              <p:blipFill>
                <a:blip r:embed="rId428"/>
                <a:stretch>
                  <a:fillRect/>
                </a:stretch>
              </p:blipFill>
              <p:spPr>
                <a:xfrm>
                  <a:off x="6712120" y="4861147"/>
                  <a:ext cx="1022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68" name="Freihand 267">
                  <a:extLst>
                    <a:ext uri="{FF2B5EF4-FFF2-40B4-BE49-F238E27FC236}">
                      <a16:creationId xmlns:a16="http://schemas.microsoft.com/office/drawing/2014/main" id="{CD98CB1D-9B57-4827-81F2-38402EF35758}"/>
                    </a:ext>
                  </a:extLst>
                </p14:cNvPr>
                <p14:cNvContentPartPr/>
                <p14:nvPr/>
              </p14:nvContentPartPr>
              <p14:xfrm>
                <a:off x="6698800" y="4952227"/>
                <a:ext cx="126720" cy="12600"/>
              </p14:xfrm>
            </p:contentPart>
          </mc:Choice>
          <mc:Fallback>
            <p:pic>
              <p:nvPicPr>
                <p:cNvPr id="268" name="Freihand 267">
                  <a:extLst>
                    <a:ext uri="{FF2B5EF4-FFF2-40B4-BE49-F238E27FC236}">
                      <a16:creationId xmlns:a16="http://schemas.microsoft.com/office/drawing/2014/main" id="{CD98CB1D-9B57-4827-81F2-38402EF35758}"/>
                    </a:ext>
                  </a:extLst>
                </p:cNvPr>
                <p:cNvPicPr/>
                <p:nvPr/>
              </p:nvPicPr>
              <p:blipFill>
                <a:blip r:embed="rId430"/>
                <a:stretch>
                  <a:fillRect/>
                </a:stretch>
              </p:blipFill>
              <p:spPr>
                <a:xfrm>
                  <a:off x="6694480" y="4947907"/>
                  <a:ext cx="1353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69" name="Freihand 268">
                  <a:extLst>
                    <a:ext uri="{FF2B5EF4-FFF2-40B4-BE49-F238E27FC236}">
                      <a16:creationId xmlns:a16="http://schemas.microsoft.com/office/drawing/2014/main" id="{66044F57-A6EA-4659-A751-4A0845767265}"/>
                    </a:ext>
                  </a:extLst>
                </p14:cNvPr>
                <p14:cNvContentPartPr/>
                <p14:nvPr/>
              </p14:nvContentPartPr>
              <p14:xfrm>
                <a:off x="6937480" y="4895707"/>
                <a:ext cx="51840" cy="14400"/>
              </p14:xfrm>
            </p:contentPart>
          </mc:Choice>
          <mc:Fallback>
            <p:pic>
              <p:nvPicPr>
                <p:cNvPr id="269" name="Freihand 268">
                  <a:extLst>
                    <a:ext uri="{FF2B5EF4-FFF2-40B4-BE49-F238E27FC236}">
                      <a16:creationId xmlns:a16="http://schemas.microsoft.com/office/drawing/2014/main" id="{66044F57-A6EA-4659-A751-4A0845767265}"/>
                    </a:ext>
                  </a:extLst>
                </p:cNvPr>
                <p:cNvPicPr/>
                <p:nvPr/>
              </p:nvPicPr>
              <p:blipFill>
                <a:blip r:embed="rId432"/>
                <a:stretch>
                  <a:fillRect/>
                </a:stretch>
              </p:blipFill>
              <p:spPr>
                <a:xfrm>
                  <a:off x="6933160" y="4891387"/>
                  <a:ext cx="604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70" name="Freihand 269">
                  <a:extLst>
                    <a:ext uri="{FF2B5EF4-FFF2-40B4-BE49-F238E27FC236}">
                      <a16:creationId xmlns:a16="http://schemas.microsoft.com/office/drawing/2014/main" id="{044440F3-EE8B-4982-8D3D-3109A4585DDE}"/>
                    </a:ext>
                  </a:extLst>
                </p14:cNvPr>
                <p14:cNvContentPartPr/>
                <p14:nvPr/>
              </p14:nvContentPartPr>
              <p14:xfrm>
                <a:off x="7038640" y="4861507"/>
                <a:ext cx="74880" cy="94320"/>
              </p14:xfrm>
            </p:contentPart>
          </mc:Choice>
          <mc:Fallback>
            <p:pic>
              <p:nvPicPr>
                <p:cNvPr id="270" name="Freihand 269">
                  <a:extLst>
                    <a:ext uri="{FF2B5EF4-FFF2-40B4-BE49-F238E27FC236}">
                      <a16:creationId xmlns:a16="http://schemas.microsoft.com/office/drawing/2014/main" id="{044440F3-EE8B-4982-8D3D-3109A4585DDE}"/>
                    </a:ext>
                  </a:extLst>
                </p:cNvPr>
                <p:cNvPicPr/>
                <p:nvPr/>
              </p:nvPicPr>
              <p:blipFill>
                <a:blip r:embed="rId434"/>
                <a:stretch>
                  <a:fillRect/>
                </a:stretch>
              </p:blipFill>
              <p:spPr>
                <a:xfrm>
                  <a:off x="7034320" y="4857187"/>
                  <a:ext cx="835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71" name="Freihand 270">
                  <a:extLst>
                    <a:ext uri="{FF2B5EF4-FFF2-40B4-BE49-F238E27FC236}">
                      <a16:creationId xmlns:a16="http://schemas.microsoft.com/office/drawing/2014/main" id="{64EC48F0-985B-4A15-B8F1-1A8E4D15BC88}"/>
                    </a:ext>
                  </a:extLst>
                </p14:cNvPr>
                <p14:cNvContentPartPr/>
                <p14:nvPr/>
              </p14:nvContentPartPr>
              <p14:xfrm>
                <a:off x="7176520" y="4813987"/>
                <a:ext cx="82800" cy="147960"/>
              </p14:xfrm>
            </p:contentPart>
          </mc:Choice>
          <mc:Fallback>
            <p:pic>
              <p:nvPicPr>
                <p:cNvPr id="271" name="Freihand 270">
                  <a:extLst>
                    <a:ext uri="{FF2B5EF4-FFF2-40B4-BE49-F238E27FC236}">
                      <a16:creationId xmlns:a16="http://schemas.microsoft.com/office/drawing/2014/main" id="{64EC48F0-985B-4A15-B8F1-1A8E4D15BC88}"/>
                    </a:ext>
                  </a:extLst>
                </p:cNvPr>
                <p:cNvPicPr/>
                <p:nvPr/>
              </p:nvPicPr>
              <p:blipFill>
                <a:blip r:embed="rId436"/>
                <a:stretch>
                  <a:fillRect/>
                </a:stretch>
              </p:blipFill>
              <p:spPr>
                <a:xfrm>
                  <a:off x="7172200" y="4809667"/>
                  <a:ext cx="914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72" name="Freihand 271">
                  <a:extLst>
                    <a:ext uri="{FF2B5EF4-FFF2-40B4-BE49-F238E27FC236}">
                      <a16:creationId xmlns:a16="http://schemas.microsoft.com/office/drawing/2014/main" id="{229D7D5D-0687-445D-B57B-921CC61284FB}"/>
                    </a:ext>
                  </a:extLst>
                </p14:cNvPr>
                <p14:cNvContentPartPr/>
                <p14:nvPr/>
              </p14:nvContentPartPr>
              <p14:xfrm>
                <a:off x="7213960" y="4819027"/>
                <a:ext cx="98280" cy="149400"/>
              </p14:xfrm>
            </p:contentPart>
          </mc:Choice>
          <mc:Fallback>
            <p:pic>
              <p:nvPicPr>
                <p:cNvPr id="272" name="Freihand 271">
                  <a:extLst>
                    <a:ext uri="{FF2B5EF4-FFF2-40B4-BE49-F238E27FC236}">
                      <a16:creationId xmlns:a16="http://schemas.microsoft.com/office/drawing/2014/main" id="{229D7D5D-0687-445D-B57B-921CC61284FB}"/>
                    </a:ext>
                  </a:extLst>
                </p:cNvPr>
                <p:cNvPicPr/>
                <p:nvPr/>
              </p:nvPicPr>
              <p:blipFill>
                <a:blip r:embed="rId438"/>
                <a:stretch>
                  <a:fillRect/>
                </a:stretch>
              </p:blipFill>
              <p:spPr>
                <a:xfrm>
                  <a:off x="7209640" y="4814707"/>
                  <a:ext cx="1069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73" name="Freihand 272">
                  <a:extLst>
                    <a:ext uri="{FF2B5EF4-FFF2-40B4-BE49-F238E27FC236}">
                      <a16:creationId xmlns:a16="http://schemas.microsoft.com/office/drawing/2014/main" id="{8C84C3F2-AA8D-489A-9543-07DF7ADE5DF0}"/>
                    </a:ext>
                  </a:extLst>
                </p14:cNvPr>
                <p14:cNvContentPartPr/>
                <p14:nvPr/>
              </p14:nvContentPartPr>
              <p14:xfrm>
                <a:off x="7289560" y="4798507"/>
                <a:ext cx="86040" cy="191520"/>
              </p14:xfrm>
            </p:contentPart>
          </mc:Choice>
          <mc:Fallback>
            <p:pic>
              <p:nvPicPr>
                <p:cNvPr id="273" name="Freihand 272">
                  <a:extLst>
                    <a:ext uri="{FF2B5EF4-FFF2-40B4-BE49-F238E27FC236}">
                      <a16:creationId xmlns:a16="http://schemas.microsoft.com/office/drawing/2014/main" id="{8C84C3F2-AA8D-489A-9543-07DF7ADE5DF0}"/>
                    </a:ext>
                  </a:extLst>
                </p:cNvPr>
                <p:cNvPicPr/>
                <p:nvPr/>
              </p:nvPicPr>
              <p:blipFill>
                <a:blip r:embed="rId440"/>
                <a:stretch>
                  <a:fillRect/>
                </a:stretch>
              </p:blipFill>
              <p:spPr>
                <a:xfrm>
                  <a:off x="7285240" y="4794187"/>
                  <a:ext cx="946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74" name="Freihand 273">
                  <a:extLst>
                    <a:ext uri="{FF2B5EF4-FFF2-40B4-BE49-F238E27FC236}">
                      <a16:creationId xmlns:a16="http://schemas.microsoft.com/office/drawing/2014/main" id="{010A5719-AD1B-49A3-84B3-552E8B6C9679}"/>
                    </a:ext>
                  </a:extLst>
                </p14:cNvPr>
                <p14:cNvContentPartPr/>
                <p14:nvPr/>
              </p14:nvContentPartPr>
              <p14:xfrm>
                <a:off x="7432120" y="4881307"/>
                <a:ext cx="312840" cy="82440"/>
              </p14:xfrm>
            </p:contentPart>
          </mc:Choice>
          <mc:Fallback>
            <p:pic>
              <p:nvPicPr>
                <p:cNvPr id="274" name="Freihand 273">
                  <a:extLst>
                    <a:ext uri="{FF2B5EF4-FFF2-40B4-BE49-F238E27FC236}">
                      <a16:creationId xmlns:a16="http://schemas.microsoft.com/office/drawing/2014/main" id="{010A5719-AD1B-49A3-84B3-552E8B6C9679}"/>
                    </a:ext>
                  </a:extLst>
                </p:cNvPr>
                <p:cNvPicPr/>
                <p:nvPr/>
              </p:nvPicPr>
              <p:blipFill>
                <a:blip r:embed="rId442"/>
                <a:stretch>
                  <a:fillRect/>
                </a:stretch>
              </p:blipFill>
              <p:spPr>
                <a:xfrm>
                  <a:off x="7427800" y="4876987"/>
                  <a:ext cx="3214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75" name="Freihand 274">
                  <a:extLst>
                    <a:ext uri="{FF2B5EF4-FFF2-40B4-BE49-F238E27FC236}">
                      <a16:creationId xmlns:a16="http://schemas.microsoft.com/office/drawing/2014/main" id="{ABF911A8-4CA4-4655-B97B-EE38335C7B79}"/>
                    </a:ext>
                  </a:extLst>
                </p14:cNvPr>
                <p14:cNvContentPartPr/>
                <p14:nvPr/>
              </p14:nvContentPartPr>
              <p14:xfrm>
                <a:off x="7709680" y="4824787"/>
                <a:ext cx="360" cy="360"/>
              </p14:xfrm>
            </p:contentPart>
          </mc:Choice>
          <mc:Fallback>
            <p:pic>
              <p:nvPicPr>
                <p:cNvPr id="275" name="Freihand 274">
                  <a:extLst>
                    <a:ext uri="{FF2B5EF4-FFF2-40B4-BE49-F238E27FC236}">
                      <a16:creationId xmlns:a16="http://schemas.microsoft.com/office/drawing/2014/main" id="{ABF911A8-4CA4-4655-B97B-EE38335C7B79}"/>
                    </a:ext>
                  </a:extLst>
                </p:cNvPr>
                <p:cNvPicPr/>
                <p:nvPr/>
              </p:nvPicPr>
              <p:blipFill>
                <a:blip r:embed="rId244"/>
                <a:stretch>
                  <a:fillRect/>
                </a:stretch>
              </p:blipFill>
              <p:spPr>
                <a:xfrm>
                  <a:off x="7705360" y="4820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76" name="Freihand 275">
                  <a:extLst>
                    <a:ext uri="{FF2B5EF4-FFF2-40B4-BE49-F238E27FC236}">
                      <a16:creationId xmlns:a16="http://schemas.microsoft.com/office/drawing/2014/main" id="{CC0A0BBE-16C9-4C69-A03C-85724D13675B}"/>
                    </a:ext>
                  </a:extLst>
                </p14:cNvPr>
                <p14:cNvContentPartPr/>
                <p14:nvPr/>
              </p14:nvContentPartPr>
              <p14:xfrm>
                <a:off x="7756480" y="4861147"/>
                <a:ext cx="102960" cy="104760"/>
              </p14:xfrm>
            </p:contentPart>
          </mc:Choice>
          <mc:Fallback>
            <p:pic>
              <p:nvPicPr>
                <p:cNvPr id="276" name="Freihand 275">
                  <a:extLst>
                    <a:ext uri="{FF2B5EF4-FFF2-40B4-BE49-F238E27FC236}">
                      <a16:creationId xmlns:a16="http://schemas.microsoft.com/office/drawing/2014/main" id="{CC0A0BBE-16C9-4C69-A03C-85724D13675B}"/>
                    </a:ext>
                  </a:extLst>
                </p:cNvPr>
                <p:cNvPicPr/>
                <p:nvPr/>
              </p:nvPicPr>
              <p:blipFill>
                <a:blip r:embed="rId445"/>
                <a:stretch>
                  <a:fillRect/>
                </a:stretch>
              </p:blipFill>
              <p:spPr>
                <a:xfrm>
                  <a:off x="7752160" y="4856827"/>
                  <a:ext cx="1116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77" name="Freihand 276">
                  <a:extLst>
                    <a:ext uri="{FF2B5EF4-FFF2-40B4-BE49-F238E27FC236}">
                      <a16:creationId xmlns:a16="http://schemas.microsoft.com/office/drawing/2014/main" id="{06521A11-8EBE-4D31-A87F-8BBAF38DC711}"/>
                    </a:ext>
                  </a:extLst>
                </p14:cNvPr>
                <p14:cNvContentPartPr/>
                <p14:nvPr/>
              </p14:nvContentPartPr>
              <p14:xfrm>
                <a:off x="7865200" y="4777267"/>
                <a:ext cx="114480" cy="167040"/>
              </p14:xfrm>
            </p:contentPart>
          </mc:Choice>
          <mc:Fallback>
            <p:pic>
              <p:nvPicPr>
                <p:cNvPr id="277" name="Freihand 276">
                  <a:extLst>
                    <a:ext uri="{FF2B5EF4-FFF2-40B4-BE49-F238E27FC236}">
                      <a16:creationId xmlns:a16="http://schemas.microsoft.com/office/drawing/2014/main" id="{06521A11-8EBE-4D31-A87F-8BBAF38DC711}"/>
                    </a:ext>
                  </a:extLst>
                </p:cNvPr>
                <p:cNvPicPr/>
                <p:nvPr/>
              </p:nvPicPr>
              <p:blipFill>
                <a:blip r:embed="rId447"/>
                <a:stretch>
                  <a:fillRect/>
                </a:stretch>
              </p:blipFill>
              <p:spPr>
                <a:xfrm>
                  <a:off x="7860880" y="4772947"/>
                  <a:ext cx="1231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79" name="Freihand 278">
                  <a:extLst>
                    <a:ext uri="{FF2B5EF4-FFF2-40B4-BE49-F238E27FC236}">
                      <a16:creationId xmlns:a16="http://schemas.microsoft.com/office/drawing/2014/main" id="{850251C9-9B7F-4C76-84EF-E07275C8D6F1}"/>
                    </a:ext>
                  </a:extLst>
                </p14:cNvPr>
                <p14:cNvContentPartPr/>
                <p14:nvPr/>
              </p14:nvContentPartPr>
              <p14:xfrm>
                <a:off x="8009920" y="4871227"/>
                <a:ext cx="150480" cy="61200"/>
              </p14:xfrm>
            </p:contentPart>
          </mc:Choice>
          <mc:Fallback>
            <p:pic>
              <p:nvPicPr>
                <p:cNvPr id="279" name="Freihand 278">
                  <a:extLst>
                    <a:ext uri="{FF2B5EF4-FFF2-40B4-BE49-F238E27FC236}">
                      <a16:creationId xmlns:a16="http://schemas.microsoft.com/office/drawing/2014/main" id="{850251C9-9B7F-4C76-84EF-E07275C8D6F1}"/>
                    </a:ext>
                  </a:extLst>
                </p:cNvPr>
                <p:cNvPicPr/>
                <p:nvPr/>
              </p:nvPicPr>
              <p:blipFill>
                <a:blip r:embed="rId449"/>
                <a:stretch>
                  <a:fillRect/>
                </a:stretch>
              </p:blipFill>
              <p:spPr>
                <a:xfrm>
                  <a:off x="8005600" y="4866907"/>
                  <a:ext cx="1591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80" name="Freihand 279">
                  <a:extLst>
                    <a:ext uri="{FF2B5EF4-FFF2-40B4-BE49-F238E27FC236}">
                      <a16:creationId xmlns:a16="http://schemas.microsoft.com/office/drawing/2014/main" id="{97577C8E-5DC9-481F-92F7-153EF4273C53}"/>
                    </a:ext>
                  </a:extLst>
                </p14:cNvPr>
                <p14:cNvContentPartPr/>
                <p14:nvPr/>
              </p14:nvContentPartPr>
              <p14:xfrm>
                <a:off x="8184160" y="4884907"/>
                <a:ext cx="256320" cy="182520"/>
              </p14:xfrm>
            </p:contentPart>
          </mc:Choice>
          <mc:Fallback>
            <p:pic>
              <p:nvPicPr>
                <p:cNvPr id="280" name="Freihand 279">
                  <a:extLst>
                    <a:ext uri="{FF2B5EF4-FFF2-40B4-BE49-F238E27FC236}">
                      <a16:creationId xmlns:a16="http://schemas.microsoft.com/office/drawing/2014/main" id="{97577C8E-5DC9-481F-92F7-153EF4273C53}"/>
                    </a:ext>
                  </a:extLst>
                </p:cNvPr>
                <p:cNvPicPr/>
                <p:nvPr/>
              </p:nvPicPr>
              <p:blipFill>
                <a:blip r:embed="rId451"/>
                <a:stretch>
                  <a:fillRect/>
                </a:stretch>
              </p:blipFill>
              <p:spPr>
                <a:xfrm>
                  <a:off x="8179840" y="4880227"/>
                  <a:ext cx="2649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81" name="Freihand 280">
                  <a:extLst>
                    <a:ext uri="{FF2B5EF4-FFF2-40B4-BE49-F238E27FC236}">
                      <a16:creationId xmlns:a16="http://schemas.microsoft.com/office/drawing/2014/main" id="{07B6E643-5F64-4F5C-A9F9-D6C0F4E3967C}"/>
                    </a:ext>
                  </a:extLst>
                </p14:cNvPr>
                <p14:cNvContentPartPr/>
                <p14:nvPr/>
              </p14:nvContentPartPr>
              <p14:xfrm>
                <a:off x="8621560" y="4863667"/>
                <a:ext cx="320040" cy="81360"/>
              </p14:xfrm>
            </p:contentPart>
          </mc:Choice>
          <mc:Fallback>
            <p:pic>
              <p:nvPicPr>
                <p:cNvPr id="281" name="Freihand 280">
                  <a:extLst>
                    <a:ext uri="{FF2B5EF4-FFF2-40B4-BE49-F238E27FC236}">
                      <a16:creationId xmlns:a16="http://schemas.microsoft.com/office/drawing/2014/main" id="{07B6E643-5F64-4F5C-A9F9-D6C0F4E3967C}"/>
                    </a:ext>
                  </a:extLst>
                </p:cNvPr>
                <p:cNvPicPr/>
                <p:nvPr/>
              </p:nvPicPr>
              <p:blipFill>
                <a:blip r:embed="rId453"/>
                <a:stretch>
                  <a:fillRect/>
                </a:stretch>
              </p:blipFill>
              <p:spPr>
                <a:xfrm>
                  <a:off x="8617240" y="4859347"/>
                  <a:ext cx="3286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82" name="Freihand 281">
                  <a:extLst>
                    <a:ext uri="{FF2B5EF4-FFF2-40B4-BE49-F238E27FC236}">
                      <a16:creationId xmlns:a16="http://schemas.microsoft.com/office/drawing/2014/main" id="{5F2480AC-A301-4BA3-8D09-C020B1C27F0D}"/>
                    </a:ext>
                  </a:extLst>
                </p14:cNvPr>
                <p14:cNvContentPartPr/>
                <p14:nvPr/>
              </p14:nvContentPartPr>
              <p14:xfrm>
                <a:off x="8970040" y="4771507"/>
                <a:ext cx="113040" cy="134280"/>
              </p14:xfrm>
            </p:contentPart>
          </mc:Choice>
          <mc:Fallback>
            <p:pic>
              <p:nvPicPr>
                <p:cNvPr id="282" name="Freihand 281">
                  <a:extLst>
                    <a:ext uri="{FF2B5EF4-FFF2-40B4-BE49-F238E27FC236}">
                      <a16:creationId xmlns:a16="http://schemas.microsoft.com/office/drawing/2014/main" id="{5F2480AC-A301-4BA3-8D09-C020B1C27F0D}"/>
                    </a:ext>
                  </a:extLst>
                </p:cNvPr>
                <p:cNvPicPr/>
                <p:nvPr/>
              </p:nvPicPr>
              <p:blipFill>
                <a:blip r:embed="rId455"/>
                <a:stretch>
                  <a:fillRect/>
                </a:stretch>
              </p:blipFill>
              <p:spPr>
                <a:xfrm>
                  <a:off x="8965720" y="4767187"/>
                  <a:ext cx="1216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83" name="Freihand 282">
                  <a:extLst>
                    <a:ext uri="{FF2B5EF4-FFF2-40B4-BE49-F238E27FC236}">
                      <a16:creationId xmlns:a16="http://schemas.microsoft.com/office/drawing/2014/main" id="{EE489D2D-95DD-4070-AD30-469BA6B20027}"/>
                    </a:ext>
                  </a:extLst>
                </p14:cNvPr>
                <p14:cNvContentPartPr/>
                <p14:nvPr/>
              </p14:nvContentPartPr>
              <p14:xfrm>
                <a:off x="9142120" y="4839187"/>
                <a:ext cx="207720" cy="79920"/>
              </p14:xfrm>
            </p:contentPart>
          </mc:Choice>
          <mc:Fallback>
            <p:pic>
              <p:nvPicPr>
                <p:cNvPr id="283" name="Freihand 282">
                  <a:extLst>
                    <a:ext uri="{FF2B5EF4-FFF2-40B4-BE49-F238E27FC236}">
                      <a16:creationId xmlns:a16="http://schemas.microsoft.com/office/drawing/2014/main" id="{EE489D2D-95DD-4070-AD30-469BA6B20027}"/>
                    </a:ext>
                  </a:extLst>
                </p:cNvPr>
                <p:cNvPicPr/>
                <p:nvPr/>
              </p:nvPicPr>
              <p:blipFill>
                <a:blip r:embed="rId457"/>
                <a:stretch>
                  <a:fillRect/>
                </a:stretch>
              </p:blipFill>
              <p:spPr>
                <a:xfrm>
                  <a:off x="9137800" y="4834867"/>
                  <a:ext cx="2163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84" name="Freihand 283">
                  <a:extLst>
                    <a:ext uri="{FF2B5EF4-FFF2-40B4-BE49-F238E27FC236}">
                      <a16:creationId xmlns:a16="http://schemas.microsoft.com/office/drawing/2014/main" id="{7147E587-D0A8-44B8-A2B8-F57046F63134}"/>
                    </a:ext>
                  </a:extLst>
                </p14:cNvPr>
                <p14:cNvContentPartPr/>
                <p14:nvPr/>
              </p14:nvContentPartPr>
              <p14:xfrm>
                <a:off x="9497440" y="4757827"/>
                <a:ext cx="299880" cy="297360"/>
              </p14:xfrm>
            </p:contentPart>
          </mc:Choice>
          <mc:Fallback>
            <p:pic>
              <p:nvPicPr>
                <p:cNvPr id="284" name="Freihand 283">
                  <a:extLst>
                    <a:ext uri="{FF2B5EF4-FFF2-40B4-BE49-F238E27FC236}">
                      <a16:creationId xmlns:a16="http://schemas.microsoft.com/office/drawing/2014/main" id="{7147E587-D0A8-44B8-A2B8-F57046F63134}"/>
                    </a:ext>
                  </a:extLst>
                </p:cNvPr>
                <p:cNvPicPr/>
                <p:nvPr/>
              </p:nvPicPr>
              <p:blipFill>
                <a:blip r:embed="rId459"/>
                <a:stretch>
                  <a:fillRect/>
                </a:stretch>
              </p:blipFill>
              <p:spPr>
                <a:xfrm>
                  <a:off x="9493120" y="4753507"/>
                  <a:ext cx="30852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85" name="Freihand 284">
                  <a:extLst>
                    <a:ext uri="{FF2B5EF4-FFF2-40B4-BE49-F238E27FC236}">
                      <a16:creationId xmlns:a16="http://schemas.microsoft.com/office/drawing/2014/main" id="{F9BD9E06-D6AB-4461-88B7-E18CD00D88A0}"/>
                    </a:ext>
                  </a:extLst>
                </p14:cNvPr>
                <p14:cNvContentPartPr/>
                <p14:nvPr/>
              </p14:nvContentPartPr>
              <p14:xfrm>
                <a:off x="9808120" y="4779067"/>
                <a:ext cx="2520" cy="20160"/>
              </p14:xfrm>
            </p:contentPart>
          </mc:Choice>
          <mc:Fallback>
            <p:pic>
              <p:nvPicPr>
                <p:cNvPr id="285" name="Freihand 284">
                  <a:extLst>
                    <a:ext uri="{FF2B5EF4-FFF2-40B4-BE49-F238E27FC236}">
                      <a16:creationId xmlns:a16="http://schemas.microsoft.com/office/drawing/2014/main" id="{F9BD9E06-D6AB-4461-88B7-E18CD00D88A0}"/>
                    </a:ext>
                  </a:extLst>
                </p:cNvPr>
                <p:cNvPicPr/>
                <p:nvPr/>
              </p:nvPicPr>
              <p:blipFill>
                <a:blip r:embed="rId461"/>
                <a:stretch>
                  <a:fillRect/>
                </a:stretch>
              </p:blipFill>
              <p:spPr>
                <a:xfrm>
                  <a:off x="9803800" y="4774747"/>
                  <a:ext cx="111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86" name="Freihand 285">
                  <a:extLst>
                    <a:ext uri="{FF2B5EF4-FFF2-40B4-BE49-F238E27FC236}">
                      <a16:creationId xmlns:a16="http://schemas.microsoft.com/office/drawing/2014/main" id="{98ADAC2B-8E9F-472E-9F0A-D030B0E2629D}"/>
                    </a:ext>
                  </a:extLst>
                </p14:cNvPr>
                <p14:cNvContentPartPr/>
                <p14:nvPr/>
              </p14:nvContentPartPr>
              <p14:xfrm>
                <a:off x="9830800" y="4719307"/>
                <a:ext cx="167760" cy="170640"/>
              </p14:xfrm>
            </p:contentPart>
          </mc:Choice>
          <mc:Fallback>
            <p:pic>
              <p:nvPicPr>
                <p:cNvPr id="286" name="Freihand 285">
                  <a:extLst>
                    <a:ext uri="{FF2B5EF4-FFF2-40B4-BE49-F238E27FC236}">
                      <a16:creationId xmlns:a16="http://schemas.microsoft.com/office/drawing/2014/main" id="{98ADAC2B-8E9F-472E-9F0A-D030B0E2629D}"/>
                    </a:ext>
                  </a:extLst>
                </p:cNvPr>
                <p:cNvPicPr/>
                <p:nvPr/>
              </p:nvPicPr>
              <p:blipFill>
                <a:blip r:embed="rId463"/>
                <a:stretch>
                  <a:fillRect/>
                </a:stretch>
              </p:blipFill>
              <p:spPr>
                <a:xfrm>
                  <a:off x="9826480" y="4714987"/>
                  <a:ext cx="1764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87" name="Freihand 286">
                  <a:extLst>
                    <a:ext uri="{FF2B5EF4-FFF2-40B4-BE49-F238E27FC236}">
                      <a16:creationId xmlns:a16="http://schemas.microsoft.com/office/drawing/2014/main" id="{6E3908F1-29EC-4A6A-826B-04FBCCB63397}"/>
                    </a:ext>
                  </a:extLst>
                </p14:cNvPr>
                <p14:cNvContentPartPr/>
                <p14:nvPr/>
              </p14:nvContentPartPr>
              <p14:xfrm>
                <a:off x="10140040" y="4709587"/>
                <a:ext cx="82080" cy="181080"/>
              </p14:xfrm>
            </p:contentPart>
          </mc:Choice>
          <mc:Fallback>
            <p:pic>
              <p:nvPicPr>
                <p:cNvPr id="287" name="Freihand 286">
                  <a:extLst>
                    <a:ext uri="{FF2B5EF4-FFF2-40B4-BE49-F238E27FC236}">
                      <a16:creationId xmlns:a16="http://schemas.microsoft.com/office/drawing/2014/main" id="{6E3908F1-29EC-4A6A-826B-04FBCCB63397}"/>
                    </a:ext>
                  </a:extLst>
                </p:cNvPr>
                <p:cNvPicPr/>
                <p:nvPr/>
              </p:nvPicPr>
              <p:blipFill>
                <a:blip r:embed="rId465"/>
                <a:stretch>
                  <a:fillRect/>
                </a:stretch>
              </p:blipFill>
              <p:spPr>
                <a:xfrm>
                  <a:off x="10135720" y="4705267"/>
                  <a:ext cx="907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88" name="Freihand 287">
                  <a:extLst>
                    <a:ext uri="{FF2B5EF4-FFF2-40B4-BE49-F238E27FC236}">
                      <a16:creationId xmlns:a16="http://schemas.microsoft.com/office/drawing/2014/main" id="{EB9DB129-74C8-4899-9519-599250C05448}"/>
                    </a:ext>
                  </a:extLst>
                </p14:cNvPr>
                <p14:cNvContentPartPr/>
                <p14:nvPr/>
              </p14:nvContentPartPr>
              <p14:xfrm>
                <a:off x="10241920" y="4783387"/>
                <a:ext cx="108720" cy="86400"/>
              </p14:xfrm>
            </p:contentPart>
          </mc:Choice>
          <mc:Fallback>
            <p:pic>
              <p:nvPicPr>
                <p:cNvPr id="288" name="Freihand 287">
                  <a:extLst>
                    <a:ext uri="{FF2B5EF4-FFF2-40B4-BE49-F238E27FC236}">
                      <a16:creationId xmlns:a16="http://schemas.microsoft.com/office/drawing/2014/main" id="{EB9DB129-74C8-4899-9519-599250C05448}"/>
                    </a:ext>
                  </a:extLst>
                </p:cNvPr>
                <p:cNvPicPr/>
                <p:nvPr/>
              </p:nvPicPr>
              <p:blipFill>
                <a:blip r:embed="rId467"/>
                <a:stretch>
                  <a:fillRect/>
                </a:stretch>
              </p:blipFill>
              <p:spPr>
                <a:xfrm>
                  <a:off x="10237600" y="4779067"/>
                  <a:ext cx="1173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89" name="Freihand 288">
                  <a:extLst>
                    <a:ext uri="{FF2B5EF4-FFF2-40B4-BE49-F238E27FC236}">
                      <a16:creationId xmlns:a16="http://schemas.microsoft.com/office/drawing/2014/main" id="{7DCC92B9-1C43-4F67-AEB5-CF89725E970A}"/>
                    </a:ext>
                  </a:extLst>
                </p14:cNvPr>
                <p14:cNvContentPartPr/>
                <p14:nvPr/>
              </p14:nvContentPartPr>
              <p14:xfrm>
                <a:off x="10341280" y="4673227"/>
                <a:ext cx="104760" cy="186840"/>
              </p14:xfrm>
            </p:contentPart>
          </mc:Choice>
          <mc:Fallback>
            <p:pic>
              <p:nvPicPr>
                <p:cNvPr id="289" name="Freihand 288">
                  <a:extLst>
                    <a:ext uri="{FF2B5EF4-FFF2-40B4-BE49-F238E27FC236}">
                      <a16:creationId xmlns:a16="http://schemas.microsoft.com/office/drawing/2014/main" id="{7DCC92B9-1C43-4F67-AEB5-CF89725E970A}"/>
                    </a:ext>
                  </a:extLst>
                </p:cNvPr>
                <p:cNvPicPr/>
                <p:nvPr/>
              </p:nvPicPr>
              <p:blipFill>
                <a:blip r:embed="rId469"/>
                <a:stretch>
                  <a:fillRect/>
                </a:stretch>
              </p:blipFill>
              <p:spPr>
                <a:xfrm>
                  <a:off x="10336960" y="4668907"/>
                  <a:ext cx="1134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90" name="Freihand 289">
                  <a:extLst>
                    <a:ext uri="{FF2B5EF4-FFF2-40B4-BE49-F238E27FC236}">
                      <a16:creationId xmlns:a16="http://schemas.microsoft.com/office/drawing/2014/main" id="{B167ACD9-6989-44B6-A84C-138E11BF3F7C}"/>
                    </a:ext>
                  </a:extLst>
                </p14:cNvPr>
                <p14:cNvContentPartPr/>
                <p14:nvPr/>
              </p14:nvContentPartPr>
              <p14:xfrm>
                <a:off x="10477360" y="4772587"/>
                <a:ext cx="218520" cy="75600"/>
              </p14:xfrm>
            </p:contentPart>
          </mc:Choice>
          <mc:Fallback>
            <p:pic>
              <p:nvPicPr>
                <p:cNvPr id="290" name="Freihand 289">
                  <a:extLst>
                    <a:ext uri="{FF2B5EF4-FFF2-40B4-BE49-F238E27FC236}">
                      <a16:creationId xmlns:a16="http://schemas.microsoft.com/office/drawing/2014/main" id="{B167ACD9-6989-44B6-A84C-138E11BF3F7C}"/>
                    </a:ext>
                  </a:extLst>
                </p:cNvPr>
                <p:cNvPicPr/>
                <p:nvPr/>
              </p:nvPicPr>
              <p:blipFill>
                <a:blip r:embed="rId471"/>
                <a:stretch>
                  <a:fillRect/>
                </a:stretch>
              </p:blipFill>
              <p:spPr>
                <a:xfrm>
                  <a:off x="10473040" y="4768267"/>
                  <a:ext cx="2271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91" name="Freihand 290">
                  <a:extLst>
                    <a:ext uri="{FF2B5EF4-FFF2-40B4-BE49-F238E27FC236}">
                      <a16:creationId xmlns:a16="http://schemas.microsoft.com/office/drawing/2014/main" id="{C86E2404-F806-44E5-89A6-A9E109C17D17}"/>
                    </a:ext>
                  </a:extLst>
                </p14:cNvPr>
                <p14:cNvContentPartPr/>
                <p14:nvPr/>
              </p14:nvContentPartPr>
              <p14:xfrm>
                <a:off x="10707760" y="4637587"/>
                <a:ext cx="460800" cy="197640"/>
              </p14:xfrm>
            </p:contentPart>
          </mc:Choice>
          <mc:Fallback>
            <p:pic>
              <p:nvPicPr>
                <p:cNvPr id="291" name="Freihand 290">
                  <a:extLst>
                    <a:ext uri="{FF2B5EF4-FFF2-40B4-BE49-F238E27FC236}">
                      <a16:creationId xmlns:a16="http://schemas.microsoft.com/office/drawing/2014/main" id="{C86E2404-F806-44E5-89A6-A9E109C17D17}"/>
                    </a:ext>
                  </a:extLst>
                </p:cNvPr>
                <p:cNvPicPr/>
                <p:nvPr/>
              </p:nvPicPr>
              <p:blipFill>
                <a:blip r:embed="rId473"/>
                <a:stretch>
                  <a:fillRect/>
                </a:stretch>
              </p:blipFill>
              <p:spPr>
                <a:xfrm>
                  <a:off x="10703440" y="4633267"/>
                  <a:ext cx="4694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95" name="Freihand 294">
                  <a:extLst>
                    <a:ext uri="{FF2B5EF4-FFF2-40B4-BE49-F238E27FC236}">
                      <a16:creationId xmlns:a16="http://schemas.microsoft.com/office/drawing/2014/main" id="{BBB72A81-4E0D-47A0-B5BE-2F77E53D249C}"/>
                    </a:ext>
                  </a:extLst>
                </p14:cNvPr>
                <p14:cNvContentPartPr/>
                <p14:nvPr/>
              </p14:nvContentPartPr>
              <p14:xfrm>
                <a:off x="6393520" y="5252467"/>
                <a:ext cx="159840" cy="144000"/>
              </p14:xfrm>
            </p:contentPart>
          </mc:Choice>
          <mc:Fallback>
            <p:pic>
              <p:nvPicPr>
                <p:cNvPr id="295" name="Freihand 294">
                  <a:extLst>
                    <a:ext uri="{FF2B5EF4-FFF2-40B4-BE49-F238E27FC236}">
                      <a16:creationId xmlns:a16="http://schemas.microsoft.com/office/drawing/2014/main" id="{BBB72A81-4E0D-47A0-B5BE-2F77E53D249C}"/>
                    </a:ext>
                  </a:extLst>
                </p:cNvPr>
                <p:cNvPicPr/>
                <p:nvPr/>
              </p:nvPicPr>
              <p:blipFill>
                <a:blip r:embed="rId475"/>
                <a:stretch>
                  <a:fillRect/>
                </a:stretch>
              </p:blipFill>
              <p:spPr>
                <a:xfrm>
                  <a:off x="6389200" y="5248147"/>
                  <a:ext cx="1684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96" name="Freihand 295">
                  <a:extLst>
                    <a:ext uri="{FF2B5EF4-FFF2-40B4-BE49-F238E27FC236}">
                      <a16:creationId xmlns:a16="http://schemas.microsoft.com/office/drawing/2014/main" id="{042978F8-2F0C-4E9B-8E78-A0D4D113F0F8}"/>
                    </a:ext>
                  </a:extLst>
                </p14:cNvPr>
                <p14:cNvContentPartPr/>
                <p14:nvPr/>
              </p14:nvContentPartPr>
              <p14:xfrm>
                <a:off x="6477400" y="5182627"/>
                <a:ext cx="190080" cy="352440"/>
              </p14:xfrm>
            </p:contentPart>
          </mc:Choice>
          <mc:Fallback>
            <p:pic>
              <p:nvPicPr>
                <p:cNvPr id="296" name="Freihand 295">
                  <a:extLst>
                    <a:ext uri="{FF2B5EF4-FFF2-40B4-BE49-F238E27FC236}">
                      <a16:creationId xmlns:a16="http://schemas.microsoft.com/office/drawing/2014/main" id="{042978F8-2F0C-4E9B-8E78-A0D4D113F0F8}"/>
                    </a:ext>
                  </a:extLst>
                </p:cNvPr>
                <p:cNvPicPr/>
                <p:nvPr/>
              </p:nvPicPr>
              <p:blipFill>
                <a:blip r:embed="rId477"/>
                <a:stretch>
                  <a:fillRect/>
                </a:stretch>
              </p:blipFill>
              <p:spPr>
                <a:xfrm>
                  <a:off x="6473080" y="5178307"/>
                  <a:ext cx="19872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98" name="Freihand 297">
                  <a:extLst>
                    <a:ext uri="{FF2B5EF4-FFF2-40B4-BE49-F238E27FC236}">
                      <a16:creationId xmlns:a16="http://schemas.microsoft.com/office/drawing/2014/main" id="{C3A0185A-D463-42C4-B273-03FC84D7A631}"/>
                    </a:ext>
                  </a:extLst>
                </p14:cNvPr>
                <p14:cNvContentPartPr/>
                <p14:nvPr/>
              </p14:nvContentPartPr>
              <p14:xfrm>
                <a:off x="6789160" y="5239867"/>
                <a:ext cx="9720" cy="107640"/>
              </p14:xfrm>
            </p:contentPart>
          </mc:Choice>
          <mc:Fallback>
            <p:pic>
              <p:nvPicPr>
                <p:cNvPr id="298" name="Freihand 297">
                  <a:extLst>
                    <a:ext uri="{FF2B5EF4-FFF2-40B4-BE49-F238E27FC236}">
                      <a16:creationId xmlns:a16="http://schemas.microsoft.com/office/drawing/2014/main" id="{C3A0185A-D463-42C4-B273-03FC84D7A631}"/>
                    </a:ext>
                  </a:extLst>
                </p:cNvPr>
                <p:cNvPicPr/>
                <p:nvPr/>
              </p:nvPicPr>
              <p:blipFill>
                <a:blip r:embed="rId479"/>
                <a:stretch>
                  <a:fillRect/>
                </a:stretch>
              </p:blipFill>
              <p:spPr>
                <a:xfrm>
                  <a:off x="6784840" y="5235547"/>
                  <a:ext cx="183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99" name="Freihand 298">
                  <a:extLst>
                    <a:ext uri="{FF2B5EF4-FFF2-40B4-BE49-F238E27FC236}">
                      <a16:creationId xmlns:a16="http://schemas.microsoft.com/office/drawing/2014/main" id="{86A2E13A-1E71-4C6A-917E-4D6B554DC42E}"/>
                    </a:ext>
                  </a:extLst>
                </p14:cNvPr>
                <p14:cNvContentPartPr/>
                <p14:nvPr/>
              </p14:nvContentPartPr>
              <p14:xfrm>
                <a:off x="6718240" y="5227267"/>
                <a:ext cx="141480" cy="127800"/>
              </p14:xfrm>
            </p:contentPart>
          </mc:Choice>
          <mc:Fallback>
            <p:pic>
              <p:nvPicPr>
                <p:cNvPr id="299" name="Freihand 298">
                  <a:extLst>
                    <a:ext uri="{FF2B5EF4-FFF2-40B4-BE49-F238E27FC236}">
                      <a16:creationId xmlns:a16="http://schemas.microsoft.com/office/drawing/2014/main" id="{86A2E13A-1E71-4C6A-917E-4D6B554DC42E}"/>
                    </a:ext>
                  </a:extLst>
                </p:cNvPr>
                <p:cNvPicPr/>
                <p:nvPr/>
              </p:nvPicPr>
              <p:blipFill>
                <a:blip r:embed="rId481"/>
                <a:stretch>
                  <a:fillRect/>
                </a:stretch>
              </p:blipFill>
              <p:spPr>
                <a:xfrm>
                  <a:off x="6713920" y="5222947"/>
                  <a:ext cx="1501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00" name="Freihand 299">
                  <a:extLst>
                    <a:ext uri="{FF2B5EF4-FFF2-40B4-BE49-F238E27FC236}">
                      <a16:creationId xmlns:a16="http://schemas.microsoft.com/office/drawing/2014/main" id="{8498967C-07AF-4702-B0C4-21045A7B526D}"/>
                    </a:ext>
                  </a:extLst>
                </p14:cNvPr>
                <p14:cNvContentPartPr/>
                <p14:nvPr/>
              </p14:nvContentPartPr>
              <p14:xfrm>
                <a:off x="6914800" y="5262187"/>
                <a:ext cx="9720" cy="70920"/>
              </p14:xfrm>
            </p:contentPart>
          </mc:Choice>
          <mc:Fallback>
            <p:pic>
              <p:nvPicPr>
                <p:cNvPr id="300" name="Freihand 299">
                  <a:extLst>
                    <a:ext uri="{FF2B5EF4-FFF2-40B4-BE49-F238E27FC236}">
                      <a16:creationId xmlns:a16="http://schemas.microsoft.com/office/drawing/2014/main" id="{8498967C-07AF-4702-B0C4-21045A7B526D}"/>
                    </a:ext>
                  </a:extLst>
                </p:cNvPr>
                <p:cNvPicPr/>
                <p:nvPr/>
              </p:nvPicPr>
              <p:blipFill>
                <a:blip r:embed="rId483"/>
                <a:stretch>
                  <a:fillRect/>
                </a:stretch>
              </p:blipFill>
              <p:spPr>
                <a:xfrm>
                  <a:off x="6910480" y="5257867"/>
                  <a:ext cx="183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01" name="Freihand 300">
                  <a:extLst>
                    <a:ext uri="{FF2B5EF4-FFF2-40B4-BE49-F238E27FC236}">
                      <a16:creationId xmlns:a16="http://schemas.microsoft.com/office/drawing/2014/main" id="{A1A90A62-50E2-42AA-A19C-2F2F5130FCF3}"/>
                    </a:ext>
                  </a:extLst>
                </p14:cNvPr>
                <p14:cNvContentPartPr/>
                <p14:nvPr/>
              </p14:nvContentPartPr>
              <p14:xfrm>
                <a:off x="6943600" y="5163907"/>
                <a:ext cx="111960" cy="165240"/>
              </p14:xfrm>
            </p:contentPart>
          </mc:Choice>
          <mc:Fallback>
            <p:pic>
              <p:nvPicPr>
                <p:cNvPr id="301" name="Freihand 300">
                  <a:extLst>
                    <a:ext uri="{FF2B5EF4-FFF2-40B4-BE49-F238E27FC236}">
                      <a16:creationId xmlns:a16="http://schemas.microsoft.com/office/drawing/2014/main" id="{A1A90A62-50E2-42AA-A19C-2F2F5130FCF3}"/>
                    </a:ext>
                  </a:extLst>
                </p:cNvPr>
                <p:cNvPicPr/>
                <p:nvPr/>
              </p:nvPicPr>
              <p:blipFill>
                <a:blip r:embed="rId485"/>
                <a:stretch>
                  <a:fillRect/>
                </a:stretch>
              </p:blipFill>
              <p:spPr>
                <a:xfrm>
                  <a:off x="6939280" y="5159587"/>
                  <a:ext cx="1206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03" name="Freihand 302">
                  <a:extLst>
                    <a:ext uri="{FF2B5EF4-FFF2-40B4-BE49-F238E27FC236}">
                      <a16:creationId xmlns:a16="http://schemas.microsoft.com/office/drawing/2014/main" id="{06E6B07F-67F9-4A4F-BAB9-75FAEC73CBF4}"/>
                    </a:ext>
                  </a:extLst>
                </p14:cNvPr>
                <p14:cNvContentPartPr/>
                <p14:nvPr/>
              </p14:nvContentPartPr>
              <p14:xfrm>
                <a:off x="7194520" y="5231587"/>
                <a:ext cx="86040" cy="181080"/>
              </p14:xfrm>
            </p:contentPart>
          </mc:Choice>
          <mc:Fallback>
            <p:pic>
              <p:nvPicPr>
                <p:cNvPr id="303" name="Freihand 302">
                  <a:extLst>
                    <a:ext uri="{FF2B5EF4-FFF2-40B4-BE49-F238E27FC236}">
                      <a16:creationId xmlns:a16="http://schemas.microsoft.com/office/drawing/2014/main" id="{06E6B07F-67F9-4A4F-BAB9-75FAEC73CBF4}"/>
                    </a:ext>
                  </a:extLst>
                </p:cNvPr>
                <p:cNvPicPr/>
                <p:nvPr/>
              </p:nvPicPr>
              <p:blipFill>
                <a:blip r:embed="rId487"/>
                <a:stretch>
                  <a:fillRect/>
                </a:stretch>
              </p:blipFill>
              <p:spPr>
                <a:xfrm>
                  <a:off x="7190200" y="5227267"/>
                  <a:ext cx="946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04" name="Freihand 303">
                  <a:extLst>
                    <a:ext uri="{FF2B5EF4-FFF2-40B4-BE49-F238E27FC236}">
                      <a16:creationId xmlns:a16="http://schemas.microsoft.com/office/drawing/2014/main" id="{804E224B-84F7-402A-B283-0CC0DDC73314}"/>
                    </a:ext>
                  </a:extLst>
                </p14:cNvPr>
                <p14:cNvContentPartPr/>
                <p14:nvPr/>
              </p14:nvContentPartPr>
              <p14:xfrm>
                <a:off x="7307560" y="5230507"/>
                <a:ext cx="101520" cy="66240"/>
              </p14:xfrm>
            </p:contentPart>
          </mc:Choice>
          <mc:Fallback>
            <p:pic>
              <p:nvPicPr>
                <p:cNvPr id="304" name="Freihand 303">
                  <a:extLst>
                    <a:ext uri="{FF2B5EF4-FFF2-40B4-BE49-F238E27FC236}">
                      <a16:creationId xmlns:a16="http://schemas.microsoft.com/office/drawing/2014/main" id="{804E224B-84F7-402A-B283-0CC0DDC73314}"/>
                    </a:ext>
                  </a:extLst>
                </p:cNvPr>
                <p:cNvPicPr/>
                <p:nvPr/>
              </p:nvPicPr>
              <p:blipFill>
                <a:blip r:embed="rId489"/>
                <a:stretch>
                  <a:fillRect/>
                </a:stretch>
              </p:blipFill>
              <p:spPr>
                <a:xfrm>
                  <a:off x="7303240" y="5226187"/>
                  <a:ext cx="1101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05" name="Freihand 304">
                  <a:extLst>
                    <a:ext uri="{FF2B5EF4-FFF2-40B4-BE49-F238E27FC236}">
                      <a16:creationId xmlns:a16="http://schemas.microsoft.com/office/drawing/2014/main" id="{08087B13-798F-405B-B8E6-8476871B0BDA}"/>
                    </a:ext>
                  </a:extLst>
                </p14:cNvPr>
                <p14:cNvContentPartPr/>
                <p14:nvPr/>
              </p14:nvContentPartPr>
              <p14:xfrm>
                <a:off x="7415200" y="5220427"/>
                <a:ext cx="61920" cy="66960"/>
              </p14:xfrm>
            </p:contentPart>
          </mc:Choice>
          <mc:Fallback>
            <p:pic>
              <p:nvPicPr>
                <p:cNvPr id="305" name="Freihand 304">
                  <a:extLst>
                    <a:ext uri="{FF2B5EF4-FFF2-40B4-BE49-F238E27FC236}">
                      <a16:creationId xmlns:a16="http://schemas.microsoft.com/office/drawing/2014/main" id="{08087B13-798F-405B-B8E6-8476871B0BDA}"/>
                    </a:ext>
                  </a:extLst>
                </p:cNvPr>
                <p:cNvPicPr/>
                <p:nvPr/>
              </p:nvPicPr>
              <p:blipFill>
                <a:blip r:embed="rId491"/>
                <a:stretch>
                  <a:fillRect/>
                </a:stretch>
              </p:blipFill>
              <p:spPr>
                <a:xfrm>
                  <a:off x="7410880" y="5216107"/>
                  <a:ext cx="705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06" name="Freihand 305">
                  <a:extLst>
                    <a:ext uri="{FF2B5EF4-FFF2-40B4-BE49-F238E27FC236}">
                      <a16:creationId xmlns:a16="http://schemas.microsoft.com/office/drawing/2014/main" id="{EC94519D-D7BB-4FF4-B83D-26D15C0F66AD}"/>
                    </a:ext>
                  </a:extLst>
                </p14:cNvPr>
                <p14:cNvContentPartPr/>
                <p14:nvPr/>
              </p14:nvContentPartPr>
              <p14:xfrm>
                <a:off x="7531120" y="5165707"/>
                <a:ext cx="168480" cy="97560"/>
              </p14:xfrm>
            </p:contentPart>
          </mc:Choice>
          <mc:Fallback>
            <p:pic>
              <p:nvPicPr>
                <p:cNvPr id="306" name="Freihand 305">
                  <a:extLst>
                    <a:ext uri="{FF2B5EF4-FFF2-40B4-BE49-F238E27FC236}">
                      <a16:creationId xmlns:a16="http://schemas.microsoft.com/office/drawing/2014/main" id="{EC94519D-D7BB-4FF4-B83D-26D15C0F66AD}"/>
                    </a:ext>
                  </a:extLst>
                </p:cNvPr>
                <p:cNvPicPr/>
                <p:nvPr/>
              </p:nvPicPr>
              <p:blipFill>
                <a:blip r:embed="rId493"/>
                <a:stretch>
                  <a:fillRect/>
                </a:stretch>
              </p:blipFill>
              <p:spPr>
                <a:xfrm>
                  <a:off x="7526800" y="5161387"/>
                  <a:ext cx="1771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07" name="Freihand 306">
                  <a:extLst>
                    <a:ext uri="{FF2B5EF4-FFF2-40B4-BE49-F238E27FC236}">
                      <a16:creationId xmlns:a16="http://schemas.microsoft.com/office/drawing/2014/main" id="{DBDBE271-B67D-4A63-905C-05E27498B964}"/>
                    </a:ext>
                  </a:extLst>
                </p14:cNvPr>
                <p14:cNvContentPartPr/>
                <p14:nvPr/>
              </p14:nvContentPartPr>
              <p14:xfrm>
                <a:off x="7677640" y="5141227"/>
                <a:ext cx="246960" cy="135720"/>
              </p14:xfrm>
            </p:contentPart>
          </mc:Choice>
          <mc:Fallback>
            <p:pic>
              <p:nvPicPr>
                <p:cNvPr id="307" name="Freihand 306">
                  <a:extLst>
                    <a:ext uri="{FF2B5EF4-FFF2-40B4-BE49-F238E27FC236}">
                      <a16:creationId xmlns:a16="http://schemas.microsoft.com/office/drawing/2014/main" id="{DBDBE271-B67D-4A63-905C-05E27498B964}"/>
                    </a:ext>
                  </a:extLst>
                </p:cNvPr>
                <p:cNvPicPr/>
                <p:nvPr/>
              </p:nvPicPr>
              <p:blipFill>
                <a:blip r:embed="rId495"/>
                <a:stretch>
                  <a:fillRect/>
                </a:stretch>
              </p:blipFill>
              <p:spPr>
                <a:xfrm>
                  <a:off x="7673320" y="5136907"/>
                  <a:ext cx="2556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08" name="Freihand 307">
                  <a:extLst>
                    <a:ext uri="{FF2B5EF4-FFF2-40B4-BE49-F238E27FC236}">
                      <a16:creationId xmlns:a16="http://schemas.microsoft.com/office/drawing/2014/main" id="{555D92D0-1306-4648-9954-C5F143BF65F4}"/>
                    </a:ext>
                  </a:extLst>
                </p14:cNvPr>
                <p14:cNvContentPartPr/>
                <p14:nvPr/>
              </p14:nvContentPartPr>
              <p14:xfrm>
                <a:off x="7917040" y="5171467"/>
                <a:ext cx="96480" cy="96480"/>
              </p14:xfrm>
            </p:contentPart>
          </mc:Choice>
          <mc:Fallback>
            <p:pic>
              <p:nvPicPr>
                <p:cNvPr id="308" name="Freihand 307">
                  <a:extLst>
                    <a:ext uri="{FF2B5EF4-FFF2-40B4-BE49-F238E27FC236}">
                      <a16:creationId xmlns:a16="http://schemas.microsoft.com/office/drawing/2014/main" id="{555D92D0-1306-4648-9954-C5F143BF65F4}"/>
                    </a:ext>
                  </a:extLst>
                </p:cNvPr>
                <p:cNvPicPr/>
                <p:nvPr/>
              </p:nvPicPr>
              <p:blipFill>
                <a:blip r:embed="rId497"/>
                <a:stretch>
                  <a:fillRect/>
                </a:stretch>
              </p:blipFill>
              <p:spPr>
                <a:xfrm>
                  <a:off x="7912720" y="5167147"/>
                  <a:ext cx="1051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09" name="Freihand 308">
                  <a:extLst>
                    <a:ext uri="{FF2B5EF4-FFF2-40B4-BE49-F238E27FC236}">
                      <a16:creationId xmlns:a16="http://schemas.microsoft.com/office/drawing/2014/main" id="{3F27F442-864E-4428-A7C3-2CF4CC014A94}"/>
                    </a:ext>
                  </a:extLst>
                </p14:cNvPr>
                <p14:cNvContentPartPr/>
                <p14:nvPr/>
              </p14:nvContentPartPr>
              <p14:xfrm>
                <a:off x="8051680" y="5172187"/>
                <a:ext cx="196920" cy="100440"/>
              </p14:xfrm>
            </p:contentPart>
          </mc:Choice>
          <mc:Fallback>
            <p:pic>
              <p:nvPicPr>
                <p:cNvPr id="309" name="Freihand 308">
                  <a:extLst>
                    <a:ext uri="{FF2B5EF4-FFF2-40B4-BE49-F238E27FC236}">
                      <a16:creationId xmlns:a16="http://schemas.microsoft.com/office/drawing/2014/main" id="{3F27F442-864E-4428-A7C3-2CF4CC014A94}"/>
                    </a:ext>
                  </a:extLst>
                </p:cNvPr>
                <p:cNvPicPr/>
                <p:nvPr/>
              </p:nvPicPr>
              <p:blipFill>
                <a:blip r:embed="rId499"/>
                <a:stretch>
                  <a:fillRect/>
                </a:stretch>
              </p:blipFill>
              <p:spPr>
                <a:xfrm>
                  <a:off x="8047360" y="5167867"/>
                  <a:ext cx="2055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10" name="Freihand 309">
                  <a:extLst>
                    <a:ext uri="{FF2B5EF4-FFF2-40B4-BE49-F238E27FC236}">
                      <a16:creationId xmlns:a16="http://schemas.microsoft.com/office/drawing/2014/main" id="{9CBFD100-767E-4266-B989-2B994D1885A9}"/>
                    </a:ext>
                  </a:extLst>
                </p14:cNvPr>
                <p14:cNvContentPartPr/>
                <p14:nvPr/>
              </p14:nvContentPartPr>
              <p14:xfrm>
                <a:off x="8385040" y="5123947"/>
                <a:ext cx="140400" cy="142920"/>
              </p14:xfrm>
            </p:contentPart>
          </mc:Choice>
          <mc:Fallback>
            <p:pic>
              <p:nvPicPr>
                <p:cNvPr id="310" name="Freihand 309">
                  <a:extLst>
                    <a:ext uri="{FF2B5EF4-FFF2-40B4-BE49-F238E27FC236}">
                      <a16:creationId xmlns:a16="http://schemas.microsoft.com/office/drawing/2014/main" id="{9CBFD100-767E-4266-B989-2B994D1885A9}"/>
                    </a:ext>
                  </a:extLst>
                </p:cNvPr>
                <p:cNvPicPr/>
                <p:nvPr/>
              </p:nvPicPr>
              <p:blipFill>
                <a:blip r:embed="rId501"/>
                <a:stretch>
                  <a:fillRect/>
                </a:stretch>
              </p:blipFill>
              <p:spPr>
                <a:xfrm>
                  <a:off x="8380720" y="5119627"/>
                  <a:ext cx="1490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11" name="Freihand 310">
                  <a:extLst>
                    <a:ext uri="{FF2B5EF4-FFF2-40B4-BE49-F238E27FC236}">
                      <a16:creationId xmlns:a16="http://schemas.microsoft.com/office/drawing/2014/main" id="{DC076E71-3499-4748-A6E8-FA93B393FC7A}"/>
                    </a:ext>
                  </a:extLst>
                </p14:cNvPr>
                <p14:cNvContentPartPr/>
                <p14:nvPr/>
              </p14:nvContentPartPr>
              <p14:xfrm>
                <a:off x="8449120" y="5207107"/>
                <a:ext cx="63720" cy="10080"/>
              </p14:xfrm>
            </p:contentPart>
          </mc:Choice>
          <mc:Fallback>
            <p:pic>
              <p:nvPicPr>
                <p:cNvPr id="311" name="Freihand 310">
                  <a:extLst>
                    <a:ext uri="{FF2B5EF4-FFF2-40B4-BE49-F238E27FC236}">
                      <a16:creationId xmlns:a16="http://schemas.microsoft.com/office/drawing/2014/main" id="{DC076E71-3499-4748-A6E8-FA93B393FC7A}"/>
                    </a:ext>
                  </a:extLst>
                </p:cNvPr>
                <p:cNvPicPr/>
                <p:nvPr/>
              </p:nvPicPr>
              <p:blipFill>
                <a:blip r:embed="rId503"/>
                <a:stretch>
                  <a:fillRect/>
                </a:stretch>
              </p:blipFill>
              <p:spPr>
                <a:xfrm>
                  <a:off x="8444800" y="5202787"/>
                  <a:ext cx="723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12" name="Freihand 311">
                  <a:extLst>
                    <a:ext uri="{FF2B5EF4-FFF2-40B4-BE49-F238E27FC236}">
                      <a16:creationId xmlns:a16="http://schemas.microsoft.com/office/drawing/2014/main" id="{6B848152-7DDC-41C1-B2D2-7A26A9D61CA2}"/>
                    </a:ext>
                  </a:extLst>
                </p14:cNvPr>
                <p14:cNvContentPartPr/>
                <p14:nvPr/>
              </p14:nvContentPartPr>
              <p14:xfrm>
                <a:off x="8570440" y="5103067"/>
                <a:ext cx="86040" cy="139320"/>
              </p14:xfrm>
            </p:contentPart>
          </mc:Choice>
          <mc:Fallback>
            <p:pic>
              <p:nvPicPr>
                <p:cNvPr id="312" name="Freihand 311">
                  <a:extLst>
                    <a:ext uri="{FF2B5EF4-FFF2-40B4-BE49-F238E27FC236}">
                      <a16:creationId xmlns:a16="http://schemas.microsoft.com/office/drawing/2014/main" id="{6B848152-7DDC-41C1-B2D2-7A26A9D61CA2}"/>
                    </a:ext>
                  </a:extLst>
                </p:cNvPr>
                <p:cNvPicPr/>
                <p:nvPr/>
              </p:nvPicPr>
              <p:blipFill>
                <a:blip r:embed="rId505"/>
                <a:stretch>
                  <a:fillRect/>
                </a:stretch>
              </p:blipFill>
              <p:spPr>
                <a:xfrm>
                  <a:off x="8566120" y="5098747"/>
                  <a:ext cx="946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13" name="Freihand 312">
                  <a:extLst>
                    <a:ext uri="{FF2B5EF4-FFF2-40B4-BE49-F238E27FC236}">
                      <a16:creationId xmlns:a16="http://schemas.microsoft.com/office/drawing/2014/main" id="{E537DF84-B24E-4E99-93B9-79B6C40E393A}"/>
                    </a:ext>
                  </a:extLst>
                </p14:cNvPr>
                <p14:cNvContentPartPr/>
                <p14:nvPr/>
              </p14:nvContentPartPr>
              <p14:xfrm>
                <a:off x="8682760" y="5149507"/>
                <a:ext cx="315000" cy="95760"/>
              </p14:xfrm>
            </p:contentPart>
          </mc:Choice>
          <mc:Fallback>
            <p:pic>
              <p:nvPicPr>
                <p:cNvPr id="313" name="Freihand 312">
                  <a:extLst>
                    <a:ext uri="{FF2B5EF4-FFF2-40B4-BE49-F238E27FC236}">
                      <a16:creationId xmlns:a16="http://schemas.microsoft.com/office/drawing/2014/main" id="{E537DF84-B24E-4E99-93B9-79B6C40E393A}"/>
                    </a:ext>
                  </a:extLst>
                </p:cNvPr>
                <p:cNvPicPr/>
                <p:nvPr/>
              </p:nvPicPr>
              <p:blipFill>
                <a:blip r:embed="rId507"/>
                <a:stretch>
                  <a:fillRect/>
                </a:stretch>
              </p:blipFill>
              <p:spPr>
                <a:xfrm>
                  <a:off x="8678440" y="5145187"/>
                  <a:ext cx="3236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14" name="Freihand 313">
                  <a:extLst>
                    <a:ext uri="{FF2B5EF4-FFF2-40B4-BE49-F238E27FC236}">
                      <a16:creationId xmlns:a16="http://schemas.microsoft.com/office/drawing/2014/main" id="{97D81707-924D-4DA2-8160-637A6394CF9A}"/>
                    </a:ext>
                  </a:extLst>
                </p14:cNvPr>
                <p14:cNvContentPartPr/>
                <p14:nvPr/>
              </p14:nvContentPartPr>
              <p14:xfrm>
                <a:off x="8983000" y="5089027"/>
                <a:ext cx="360" cy="360"/>
              </p14:xfrm>
            </p:contentPart>
          </mc:Choice>
          <mc:Fallback>
            <p:pic>
              <p:nvPicPr>
                <p:cNvPr id="314" name="Freihand 313">
                  <a:extLst>
                    <a:ext uri="{FF2B5EF4-FFF2-40B4-BE49-F238E27FC236}">
                      <a16:creationId xmlns:a16="http://schemas.microsoft.com/office/drawing/2014/main" id="{97D81707-924D-4DA2-8160-637A6394CF9A}"/>
                    </a:ext>
                  </a:extLst>
                </p:cNvPr>
                <p:cNvPicPr/>
                <p:nvPr/>
              </p:nvPicPr>
              <p:blipFill>
                <a:blip r:embed="rId244"/>
                <a:stretch>
                  <a:fillRect/>
                </a:stretch>
              </p:blipFill>
              <p:spPr>
                <a:xfrm>
                  <a:off x="8978680" y="5084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15" name="Freihand 314">
                  <a:extLst>
                    <a:ext uri="{FF2B5EF4-FFF2-40B4-BE49-F238E27FC236}">
                      <a16:creationId xmlns:a16="http://schemas.microsoft.com/office/drawing/2014/main" id="{9C169672-2C22-47F0-BA38-3C957F28FE7C}"/>
                    </a:ext>
                  </a:extLst>
                </p14:cNvPr>
                <p14:cNvContentPartPr/>
                <p14:nvPr/>
              </p14:nvContentPartPr>
              <p14:xfrm>
                <a:off x="9039160" y="5110267"/>
                <a:ext cx="97560" cy="137520"/>
              </p14:xfrm>
            </p:contentPart>
          </mc:Choice>
          <mc:Fallback>
            <p:pic>
              <p:nvPicPr>
                <p:cNvPr id="315" name="Freihand 314">
                  <a:extLst>
                    <a:ext uri="{FF2B5EF4-FFF2-40B4-BE49-F238E27FC236}">
                      <a16:creationId xmlns:a16="http://schemas.microsoft.com/office/drawing/2014/main" id="{9C169672-2C22-47F0-BA38-3C957F28FE7C}"/>
                    </a:ext>
                  </a:extLst>
                </p:cNvPr>
                <p:cNvPicPr/>
                <p:nvPr/>
              </p:nvPicPr>
              <p:blipFill>
                <a:blip r:embed="rId510"/>
                <a:stretch>
                  <a:fillRect/>
                </a:stretch>
              </p:blipFill>
              <p:spPr>
                <a:xfrm>
                  <a:off x="9034840" y="5105947"/>
                  <a:ext cx="1062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17" name="Freihand 316">
                  <a:extLst>
                    <a:ext uri="{FF2B5EF4-FFF2-40B4-BE49-F238E27FC236}">
                      <a16:creationId xmlns:a16="http://schemas.microsoft.com/office/drawing/2014/main" id="{A10F33E5-75AF-403B-853C-F982F90513F1}"/>
                    </a:ext>
                  </a:extLst>
                </p14:cNvPr>
                <p14:cNvContentPartPr/>
                <p14:nvPr/>
              </p14:nvContentPartPr>
              <p14:xfrm>
                <a:off x="9097120" y="5081467"/>
                <a:ext cx="313200" cy="271440"/>
              </p14:xfrm>
            </p:contentPart>
          </mc:Choice>
          <mc:Fallback>
            <p:pic>
              <p:nvPicPr>
                <p:cNvPr id="317" name="Freihand 316">
                  <a:extLst>
                    <a:ext uri="{FF2B5EF4-FFF2-40B4-BE49-F238E27FC236}">
                      <a16:creationId xmlns:a16="http://schemas.microsoft.com/office/drawing/2014/main" id="{A10F33E5-75AF-403B-853C-F982F90513F1}"/>
                    </a:ext>
                  </a:extLst>
                </p:cNvPr>
                <p:cNvPicPr/>
                <p:nvPr/>
              </p:nvPicPr>
              <p:blipFill>
                <a:blip r:embed="rId512"/>
                <a:stretch>
                  <a:fillRect/>
                </a:stretch>
              </p:blipFill>
              <p:spPr>
                <a:xfrm>
                  <a:off x="9092800" y="5077147"/>
                  <a:ext cx="32184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18" name="Freihand 317">
                  <a:extLst>
                    <a:ext uri="{FF2B5EF4-FFF2-40B4-BE49-F238E27FC236}">
                      <a16:creationId xmlns:a16="http://schemas.microsoft.com/office/drawing/2014/main" id="{2369DF5A-3C13-4D2B-B13D-BFF78A1BC168}"/>
                    </a:ext>
                  </a:extLst>
                </p14:cNvPr>
                <p14:cNvContentPartPr/>
                <p14:nvPr/>
              </p14:nvContentPartPr>
              <p14:xfrm>
                <a:off x="9534880" y="5140867"/>
                <a:ext cx="11880" cy="61200"/>
              </p14:xfrm>
            </p:contentPart>
          </mc:Choice>
          <mc:Fallback>
            <p:pic>
              <p:nvPicPr>
                <p:cNvPr id="318" name="Freihand 317">
                  <a:extLst>
                    <a:ext uri="{FF2B5EF4-FFF2-40B4-BE49-F238E27FC236}">
                      <a16:creationId xmlns:a16="http://schemas.microsoft.com/office/drawing/2014/main" id="{2369DF5A-3C13-4D2B-B13D-BFF78A1BC168}"/>
                    </a:ext>
                  </a:extLst>
                </p:cNvPr>
                <p:cNvPicPr/>
                <p:nvPr/>
              </p:nvPicPr>
              <p:blipFill>
                <a:blip r:embed="rId514"/>
                <a:stretch>
                  <a:fillRect/>
                </a:stretch>
              </p:blipFill>
              <p:spPr>
                <a:xfrm>
                  <a:off x="9530560" y="5136547"/>
                  <a:ext cx="205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19" name="Freihand 318">
                  <a:extLst>
                    <a:ext uri="{FF2B5EF4-FFF2-40B4-BE49-F238E27FC236}">
                      <a16:creationId xmlns:a16="http://schemas.microsoft.com/office/drawing/2014/main" id="{15F678BD-B059-4A54-8931-C1AFDC5CAF0B}"/>
                    </a:ext>
                  </a:extLst>
                </p14:cNvPr>
                <p14:cNvContentPartPr/>
                <p14:nvPr/>
              </p14:nvContentPartPr>
              <p14:xfrm>
                <a:off x="9537040" y="5092627"/>
                <a:ext cx="10440" cy="23040"/>
              </p14:xfrm>
            </p:contentPart>
          </mc:Choice>
          <mc:Fallback>
            <p:pic>
              <p:nvPicPr>
                <p:cNvPr id="319" name="Freihand 318">
                  <a:extLst>
                    <a:ext uri="{FF2B5EF4-FFF2-40B4-BE49-F238E27FC236}">
                      <a16:creationId xmlns:a16="http://schemas.microsoft.com/office/drawing/2014/main" id="{15F678BD-B059-4A54-8931-C1AFDC5CAF0B}"/>
                    </a:ext>
                  </a:extLst>
                </p:cNvPr>
                <p:cNvPicPr/>
                <p:nvPr/>
              </p:nvPicPr>
              <p:blipFill>
                <a:blip r:embed="rId516"/>
                <a:stretch>
                  <a:fillRect/>
                </a:stretch>
              </p:blipFill>
              <p:spPr>
                <a:xfrm>
                  <a:off x="9532720" y="5088307"/>
                  <a:ext cx="190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20" name="Freihand 319">
                  <a:extLst>
                    <a:ext uri="{FF2B5EF4-FFF2-40B4-BE49-F238E27FC236}">
                      <a16:creationId xmlns:a16="http://schemas.microsoft.com/office/drawing/2014/main" id="{1F2BD3B4-F172-4F76-A243-0F9D907B5AC8}"/>
                    </a:ext>
                  </a:extLst>
                </p14:cNvPr>
                <p14:cNvContentPartPr/>
                <p14:nvPr/>
              </p14:nvContentPartPr>
              <p14:xfrm>
                <a:off x="9591760" y="5135467"/>
                <a:ext cx="93240" cy="81720"/>
              </p14:xfrm>
            </p:contentPart>
          </mc:Choice>
          <mc:Fallback>
            <p:pic>
              <p:nvPicPr>
                <p:cNvPr id="320" name="Freihand 319">
                  <a:extLst>
                    <a:ext uri="{FF2B5EF4-FFF2-40B4-BE49-F238E27FC236}">
                      <a16:creationId xmlns:a16="http://schemas.microsoft.com/office/drawing/2014/main" id="{1F2BD3B4-F172-4F76-A243-0F9D907B5AC8}"/>
                    </a:ext>
                  </a:extLst>
                </p:cNvPr>
                <p:cNvPicPr/>
                <p:nvPr/>
              </p:nvPicPr>
              <p:blipFill>
                <a:blip r:embed="rId518"/>
                <a:stretch>
                  <a:fillRect/>
                </a:stretch>
              </p:blipFill>
              <p:spPr>
                <a:xfrm>
                  <a:off x="9587440" y="5131147"/>
                  <a:ext cx="1018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21" name="Freihand 320">
                  <a:extLst>
                    <a:ext uri="{FF2B5EF4-FFF2-40B4-BE49-F238E27FC236}">
                      <a16:creationId xmlns:a16="http://schemas.microsoft.com/office/drawing/2014/main" id="{75D89CA7-0C30-44D7-AD7E-4F5D85C08B65}"/>
                    </a:ext>
                  </a:extLst>
                </p14:cNvPr>
                <p14:cNvContentPartPr/>
                <p14:nvPr/>
              </p14:nvContentPartPr>
              <p14:xfrm>
                <a:off x="9672400" y="5026747"/>
                <a:ext cx="125280" cy="168840"/>
              </p14:xfrm>
            </p:contentPart>
          </mc:Choice>
          <mc:Fallback>
            <p:pic>
              <p:nvPicPr>
                <p:cNvPr id="321" name="Freihand 320">
                  <a:extLst>
                    <a:ext uri="{FF2B5EF4-FFF2-40B4-BE49-F238E27FC236}">
                      <a16:creationId xmlns:a16="http://schemas.microsoft.com/office/drawing/2014/main" id="{75D89CA7-0C30-44D7-AD7E-4F5D85C08B65}"/>
                    </a:ext>
                  </a:extLst>
                </p:cNvPr>
                <p:cNvPicPr/>
                <p:nvPr/>
              </p:nvPicPr>
              <p:blipFill>
                <a:blip r:embed="rId520"/>
                <a:stretch>
                  <a:fillRect/>
                </a:stretch>
              </p:blipFill>
              <p:spPr>
                <a:xfrm>
                  <a:off x="9668080" y="5022427"/>
                  <a:ext cx="1339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23" name="Freihand 322">
                  <a:extLst>
                    <a:ext uri="{FF2B5EF4-FFF2-40B4-BE49-F238E27FC236}">
                      <a16:creationId xmlns:a16="http://schemas.microsoft.com/office/drawing/2014/main" id="{BDFA49EC-817B-4CE6-83F0-1136008C6F47}"/>
                    </a:ext>
                  </a:extLst>
                </p14:cNvPr>
                <p14:cNvContentPartPr/>
                <p14:nvPr/>
              </p14:nvContentPartPr>
              <p14:xfrm>
                <a:off x="9892000" y="5106667"/>
                <a:ext cx="87840" cy="117720"/>
              </p14:xfrm>
            </p:contentPart>
          </mc:Choice>
          <mc:Fallback>
            <p:pic>
              <p:nvPicPr>
                <p:cNvPr id="323" name="Freihand 322">
                  <a:extLst>
                    <a:ext uri="{FF2B5EF4-FFF2-40B4-BE49-F238E27FC236}">
                      <a16:creationId xmlns:a16="http://schemas.microsoft.com/office/drawing/2014/main" id="{BDFA49EC-817B-4CE6-83F0-1136008C6F47}"/>
                    </a:ext>
                  </a:extLst>
                </p:cNvPr>
                <p:cNvPicPr/>
                <p:nvPr/>
              </p:nvPicPr>
              <p:blipFill>
                <a:blip r:embed="rId522"/>
                <a:stretch>
                  <a:fillRect/>
                </a:stretch>
              </p:blipFill>
              <p:spPr>
                <a:xfrm>
                  <a:off x="9887680" y="5102347"/>
                  <a:ext cx="964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24" name="Freihand 323">
                  <a:extLst>
                    <a:ext uri="{FF2B5EF4-FFF2-40B4-BE49-F238E27FC236}">
                      <a16:creationId xmlns:a16="http://schemas.microsoft.com/office/drawing/2014/main" id="{3D337A5C-6B6E-4263-833A-21D00018A264}"/>
                    </a:ext>
                  </a:extLst>
                </p14:cNvPr>
                <p14:cNvContentPartPr/>
                <p14:nvPr/>
              </p14:nvContentPartPr>
              <p14:xfrm>
                <a:off x="9997120" y="5019907"/>
                <a:ext cx="262440" cy="165240"/>
              </p14:xfrm>
            </p:contentPart>
          </mc:Choice>
          <mc:Fallback>
            <p:pic>
              <p:nvPicPr>
                <p:cNvPr id="324" name="Freihand 323">
                  <a:extLst>
                    <a:ext uri="{FF2B5EF4-FFF2-40B4-BE49-F238E27FC236}">
                      <a16:creationId xmlns:a16="http://schemas.microsoft.com/office/drawing/2014/main" id="{3D337A5C-6B6E-4263-833A-21D00018A264}"/>
                    </a:ext>
                  </a:extLst>
                </p:cNvPr>
                <p:cNvPicPr/>
                <p:nvPr/>
              </p:nvPicPr>
              <p:blipFill>
                <a:blip r:embed="rId524"/>
                <a:stretch>
                  <a:fillRect/>
                </a:stretch>
              </p:blipFill>
              <p:spPr>
                <a:xfrm>
                  <a:off x="9992800" y="5015587"/>
                  <a:ext cx="2710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25" name="Freihand 324">
                  <a:extLst>
                    <a:ext uri="{FF2B5EF4-FFF2-40B4-BE49-F238E27FC236}">
                      <a16:creationId xmlns:a16="http://schemas.microsoft.com/office/drawing/2014/main" id="{540AAC5E-4B92-4036-A15A-CB3E9B7EFB2E}"/>
                    </a:ext>
                  </a:extLst>
                </p14:cNvPr>
                <p14:cNvContentPartPr/>
                <p14:nvPr/>
              </p14:nvContentPartPr>
              <p14:xfrm>
                <a:off x="10246600" y="5053387"/>
                <a:ext cx="360" cy="360"/>
              </p14:xfrm>
            </p:contentPart>
          </mc:Choice>
          <mc:Fallback>
            <p:pic>
              <p:nvPicPr>
                <p:cNvPr id="325" name="Freihand 324">
                  <a:extLst>
                    <a:ext uri="{FF2B5EF4-FFF2-40B4-BE49-F238E27FC236}">
                      <a16:creationId xmlns:a16="http://schemas.microsoft.com/office/drawing/2014/main" id="{540AAC5E-4B92-4036-A15A-CB3E9B7EFB2E}"/>
                    </a:ext>
                  </a:extLst>
                </p:cNvPr>
                <p:cNvPicPr/>
                <p:nvPr/>
              </p:nvPicPr>
              <p:blipFill>
                <a:blip r:embed="rId244"/>
                <a:stretch>
                  <a:fillRect/>
                </a:stretch>
              </p:blipFill>
              <p:spPr>
                <a:xfrm>
                  <a:off x="10242280" y="5049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26" name="Freihand 325">
                  <a:extLst>
                    <a:ext uri="{FF2B5EF4-FFF2-40B4-BE49-F238E27FC236}">
                      <a16:creationId xmlns:a16="http://schemas.microsoft.com/office/drawing/2014/main" id="{9F9A06E7-9E2C-431F-AB74-6E484383FE27}"/>
                    </a:ext>
                  </a:extLst>
                </p14:cNvPr>
                <p14:cNvContentPartPr/>
                <p14:nvPr/>
              </p14:nvContentPartPr>
              <p14:xfrm>
                <a:off x="10288000" y="5082907"/>
                <a:ext cx="72000" cy="169200"/>
              </p14:xfrm>
            </p:contentPart>
          </mc:Choice>
          <mc:Fallback>
            <p:pic>
              <p:nvPicPr>
                <p:cNvPr id="326" name="Freihand 325">
                  <a:extLst>
                    <a:ext uri="{FF2B5EF4-FFF2-40B4-BE49-F238E27FC236}">
                      <a16:creationId xmlns:a16="http://schemas.microsoft.com/office/drawing/2014/main" id="{9F9A06E7-9E2C-431F-AB74-6E484383FE27}"/>
                    </a:ext>
                  </a:extLst>
                </p:cNvPr>
                <p:cNvPicPr/>
                <p:nvPr/>
              </p:nvPicPr>
              <p:blipFill>
                <a:blip r:embed="rId527"/>
                <a:stretch>
                  <a:fillRect/>
                </a:stretch>
              </p:blipFill>
              <p:spPr>
                <a:xfrm>
                  <a:off x="10283680" y="5078587"/>
                  <a:ext cx="806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27" name="Freihand 326">
                  <a:extLst>
                    <a:ext uri="{FF2B5EF4-FFF2-40B4-BE49-F238E27FC236}">
                      <a16:creationId xmlns:a16="http://schemas.microsoft.com/office/drawing/2014/main" id="{AD7443F5-7086-4C39-8C62-E36A40593262}"/>
                    </a:ext>
                  </a:extLst>
                </p14:cNvPr>
                <p14:cNvContentPartPr/>
                <p14:nvPr/>
              </p14:nvContentPartPr>
              <p14:xfrm>
                <a:off x="10464040" y="4997227"/>
                <a:ext cx="160200" cy="164880"/>
              </p14:xfrm>
            </p:contentPart>
          </mc:Choice>
          <mc:Fallback>
            <p:pic>
              <p:nvPicPr>
                <p:cNvPr id="327" name="Freihand 326">
                  <a:extLst>
                    <a:ext uri="{FF2B5EF4-FFF2-40B4-BE49-F238E27FC236}">
                      <a16:creationId xmlns:a16="http://schemas.microsoft.com/office/drawing/2014/main" id="{AD7443F5-7086-4C39-8C62-E36A40593262}"/>
                    </a:ext>
                  </a:extLst>
                </p:cNvPr>
                <p:cNvPicPr/>
                <p:nvPr/>
              </p:nvPicPr>
              <p:blipFill>
                <a:blip r:embed="rId529"/>
                <a:stretch>
                  <a:fillRect/>
                </a:stretch>
              </p:blipFill>
              <p:spPr>
                <a:xfrm>
                  <a:off x="10459720" y="4992907"/>
                  <a:ext cx="1688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28" name="Freihand 327">
                  <a:extLst>
                    <a:ext uri="{FF2B5EF4-FFF2-40B4-BE49-F238E27FC236}">
                      <a16:creationId xmlns:a16="http://schemas.microsoft.com/office/drawing/2014/main" id="{3014B7DE-8287-45F9-BAF2-12A3736A3F33}"/>
                    </a:ext>
                  </a:extLst>
                </p14:cNvPr>
                <p14:cNvContentPartPr/>
                <p14:nvPr/>
              </p14:nvContentPartPr>
              <p14:xfrm>
                <a:off x="10664920" y="4962667"/>
                <a:ext cx="380880" cy="244800"/>
              </p14:xfrm>
            </p:contentPart>
          </mc:Choice>
          <mc:Fallback>
            <p:pic>
              <p:nvPicPr>
                <p:cNvPr id="328" name="Freihand 327">
                  <a:extLst>
                    <a:ext uri="{FF2B5EF4-FFF2-40B4-BE49-F238E27FC236}">
                      <a16:creationId xmlns:a16="http://schemas.microsoft.com/office/drawing/2014/main" id="{3014B7DE-8287-45F9-BAF2-12A3736A3F33}"/>
                    </a:ext>
                  </a:extLst>
                </p:cNvPr>
                <p:cNvPicPr/>
                <p:nvPr/>
              </p:nvPicPr>
              <p:blipFill>
                <a:blip r:embed="rId531"/>
                <a:stretch>
                  <a:fillRect/>
                </a:stretch>
              </p:blipFill>
              <p:spPr>
                <a:xfrm>
                  <a:off x="10660600" y="4958347"/>
                  <a:ext cx="38952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29" name="Freihand 328">
                  <a:extLst>
                    <a:ext uri="{FF2B5EF4-FFF2-40B4-BE49-F238E27FC236}">
                      <a16:creationId xmlns:a16="http://schemas.microsoft.com/office/drawing/2014/main" id="{F98A18D6-41BC-46A6-973F-6EDDE0031096}"/>
                    </a:ext>
                  </a:extLst>
                </p14:cNvPr>
                <p14:cNvContentPartPr/>
                <p14:nvPr/>
              </p14:nvContentPartPr>
              <p14:xfrm>
                <a:off x="11112040" y="5006227"/>
                <a:ext cx="115200" cy="97560"/>
              </p14:xfrm>
            </p:contentPart>
          </mc:Choice>
          <mc:Fallback>
            <p:pic>
              <p:nvPicPr>
                <p:cNvPr id="329" name="Freihand 328">
                  <a:extLst>
                    <a:ext uri="{FF2B5EF4-FFF2-40B4-BE49-F238E27FC236}">
                      <a16:creationId xmlns:a16="http://schemas.microsoft.com/office/drawing/2014/main" id="{F98A18D6-41BC-46A6-973F-6EDDE0031096}"/>
                    </a:ext>
                  </a:extLst>
                </p:cNvPr>
                <p:cNvPicPr/>
                <p:nvPr/>
              </p:nvPicPr>
              <p:blipFill>
                <a:blip r:embed="rId533"/>
                <a:stretch>
                  <a:fillRect/>
                </a:stretch>
              </p:blipFill>
              <p:spPr>
                <a:xfrm>
                  <a:off x="11107720" y="5001907"/>
                  <a:ext cx="1238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30" name="Freihand 329">
                  <a:extLst>
                    <a:ext uri="{FF2B5EF4-FFF2-40B4-BE49-F238E27FC236}">
                      <a16:creationId xmlns:a16="http://schemas.microsoft.com/office/drawing/2014/main" id="{5294C3A2-D1DD-4A6D-A8D5-F2F132648B1E}"/>
                    </a:ext>
                  </a:extLst>
                </p14:cNvPr>
                <p14:cNvContentPartPr/>
                <p14:nvPr/>
              </p14:nvContentPartPr>
              <p14:xfrm>
                <a:off x="11131480" y="5021707"/>
                <a:ext cx="126000" cy="57600"/>
              </p14:xfrm>
            </p:contentPart>
          </mc:Choice>
          <mc:Fallback>
            <p:pic>
              <p:nvPicPr>
                <p:cNvPr id="330" name="Freihand 329">
                  <a:extLst>
                    <a:ext uri="{FF2B5EF4-FFF2-40B4-BE49-F238E27FC236}">
                      <a16:creationId xmlns:a16="http://schemas.microsoft.com/office/drawing/2014/main" id="{5294C3A2-D1DD-4A6D-A8D5-F2F132648B1E}"/>
                    </a:ext>
                  </a:extLst>
                </p:cNvPr>
                <p:cNvPicPr/>
                <p:nvPr/>
              </p:nvPicPr>
              <p:blipFill>
                <a:blip r:embed="rId535"/>
                <a:stretch>
                  <a:fillRect/>
                </a:stretch>
              </p:blipFill>
              <p:spPr>
                <a:xfrm>
                  <a:off x="11127160" y="5017387"/>
                  <a:ext cx="1346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31" name="Freihand 330">
                  <a:extLst>
                    <a:ext uri="{FF2B5EF4-FFF2-40B4-BE49-F238E27FC236}">
                      <a16:creationId xmlns:a16="http://schemas.microsoft.com/office/drawing/2014/main" id="{256480B5-924A-4D79-9C39-F406255864D9}"/>
                    </a:ext>
                  </a:extLst>
                </p14:cNvPr>
                <p14:cNvContentPartPr/>
                <p14:nvPr/>
              </p14:nvContentPartPr>
              <p14:xfrm>
                <a:off x="11272240" y="4993987"/>
                <a:ext cx="140040" cy="79200"/>
              </p14:xfrm>
            </p:contentPart>
          </mc:Choice>
          <mc:Fallback>
            <p:pic>
              <p:nvPicPr>
                <p:cNvPr id="331" name="Freihand 330">
                  <a:extLst>
                    <a:ext uri="{FF2B5EF4-FFF2-40B4-BE49-F238E27FC236}">
                      <a16:creationId xmlns:a16="http://schemas.microsoft.com/office/drawing/2014/main" id="{256480B5-924A-4D79-9C39-F406255864D9}"/>
                    </a:ext>
                  </a:extLst>
                </p:cNvPr>
                <p:cNvPicPr/>
                <p:nvPr/>
              </p:nvPicPr>
              <p:blipFill>
                <a:blip r:embed="rId537"/>
                <a:stretch>
                  <a:fillRect/>
                </a:stretch>
              </p:blipFill>
              <p:spPr>
                <a:xfrm>
                  <a:off x="11267920" y="4989667"/>
                  <a:ext cx="1486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32" name="Freihand 331">
                  <a:extLst>
                    <a:ext uri="{FF2B5EF4-FFF2-40B4-BE49-F238E27FC236}">
                      <a16:creationId xmlns:a16="http://schemas.microsoft.com/office/drawing/2014/main" id="{5B315EC8-DDF8-44FB-9BC9-2C27014F19FB}"/>
                    </a:ext>
                  </a:extLst>
                </p14:cNvPr>
                <p14:cNvContentPartPr/>
                <p14:nvPr/>
              </p14:nvContentPartPr>
              <p14:xfrm>
                <a:off x="11374120" y="4891387"/>
                <a:ext cx="24480" cy="33480"/>
              </p14:xfrm>
            </p:contentPart>
          </mc:Choice>
          <mc:Fallback>
            <p:pic>
              <p:nvPicPr>
                <p:cNvPr id="332" name="Freihand 331">
                  <a:extLst>
                    <a:ext uri="{FF2B5EF4-FFF2-40B4-BE49-F238E27FC236}">
                      <a16:creationId xmlns:a16="http://schemas.microsoft.com/office/drawing/2014/main" id="{5B315EC8-DDF8-44FB-9BC9-2C27014F19FB}"/>
                    </a:ext>
                  </a:extLst>
                </p:cNvPr>
                <p:cNvPicPr/>
                <p:nvPr/>
              </p:nvPicPr>
              <p:blipFill>
                <a:blip r:embed="rId539"/>
                <a:stretch>
                  <a:fillRect/>
                </a:stretch>
              </p:blipFill>
              <p:spPr>
                <a:xfrm>
                  <a:off x="11369800" y="4887067"/>
                  <a:ext cx="331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33" name="Freihand 332">
                  <a:extLst>
                    <a:ext uri="{FF2B5EF4-FFF2-40B4-BE49-F238E27FC236}">
                      <a16:creationId xmlns:a16="http://schemas.microsoft.com/office/drawing/2014/main" id="{5F60C751-047E-4F60-B7E2-6B946ACEDB7C}"/>
                    </a:ext>
                  </a:extLst>
                </p14:cNvPr>
                <p14:cNvContentPartPr/>
                <p14:nvPr/>
              </p14:nvContentPartPr>
              <p14:xfrm>
                <a:off x="11421280" y="4883107"/>
                <a:ext cx="79200" cy="191160"/>
              </p14:xfrm>
            </p:contentPart>
          </mc:Choice>
          <mc:Fallback>
            <p:pic>
              <p:nvPicPr>
                <p:cNvPr id="333" name="Freihand 332">
                  <a:extLst>
                    <a:ext uri="{FF2B5EF4-FFF2-40B4-BE49-F238E27FC236}">
                      <a16:creationId xmlns:a16="http://schemas.microsoft.com/office/drawing/2014/main" id="{5F60C751-047E-4F60-B7E2-6B946ACEDB7C}"/>
                    </a:ext>
                  </a:extLst>
                </p:cNvPr>
                <p:cNvPicPr/>
                <p:nvPr/>
              </p:nvPicPr>
              <p:blipFill>
                <a:blip r:embed="rId541"/>
                <a:stretch>
                  <a:fillRect/>
                </a:stretch>
              </p:blipFill>
              <p:spPr>
                <a:xfrm>
                  <a:off x="11416960" y="4878787"/>
                  <a:ext cx="878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34" name="Freihand 333">
                  <a:extLst>
                    <a:ext uri="{FF2B5EF4-FFF2-40B4-BE49-F238E27FC236}">
                      <a16:creationId xmlns:a16="http://schemas.microsoft.com/office/drawing/2014/main" id="{FD2B1294-BDC9-414F-ADDF-1E2ED5F1876A}"/>
                    </a:ext>
                  </a:extLst>
                </p14:cNvPr>
                <p14:cNvContentPartPr/>
                <p14:nvPr/>
              </p14:nvContentPartPr>
              <p14:xfrm>
                <a:off x="11531080" y="4954747"/>
                <a:ext cx="235800" cy="108720"/>
              </p14:xfrm>
            </p:contentPart>
          </mc:Choice>
          <mc:Fallback>
            <p:pic>
              <p:nvPicPr>
                <p:cNvPr id="334" name="Freihand 333">
                  <a:extLst>
                    <a:ext uri="{FF2B5EF4-FFF2-40B4-BE49-F238E27FC236}">
                      <a16:creationId xmlns:a16="http://schemas.microsoft.com/office/drawing/2014/main" id="{FD2B1294-BDC9-414F-ADDF-1E2ED5F1876A}"/>
                    </a:ext>
                  </a:extLst>
                </p:cNvPr>
                <p:cNvPicPr/>
                <p:nvPr/>
              </p:nvPicPr>
              <p:blipFill>
                <a:blip r:embed="rId543"/>
                <a:stretch>
                  <a:fillRect/>
                </a:stretch>
              </p:blipFill>
              <p:spPr>
                <a:xfrm>
                  <a:off x="11526760" y="4950427"/>
                  <a:ext cx="2444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36" name="Freihand 335">
                  <a:extLst>
                    <a:ext uri="{FF2B5EF4-FFF2-40B4-BE49-F238E27FC236}">
                      <a16:creationId xmlns:a16="http://schemas.microsoft.com/office/drawing/2014/main" id="{33FF496E-A855-4909-B00F-8BDA2467D66E}"/>
                    </a:ext>
                  </a:extLst>
                </p14:cNvPr>
                <p14:cNvContentPartPr/>
                <p14:nvPr/>
              </p14:nvContentPartPr>
              <p14:xfrm>
                <a:off x="6922360" y="5510587"/>
                <a:ext cx="29520" cy="224640"/>
              </p14:xfrm>
            </p:contentPart>
          </mc:Choice>
          <mc:Fallback>
            <p:pic>
              <p:nvPicPr>
                <p:cNvPr id="336" name="Freihand 335">
                  <a:extLst>
                    <a:ext uri="{FF2B5EF4-FFF2-40B4-BE49-F238E27FC236}">
                      <a16:creationId xmlns:a16="http://schemas.microsoft.com/office/drawing/2014/main" id="{33FF496E-A855-4909-B00F-8BDA2467D66E}"/>
                    </a:ext>
                  </a:extLst>
                </p:cNvPr>
                <p:cNvPicPr/>
                <p:nvPr/>
              </p:nvPicPr>
              <p:blipFill>
                <a:blip r:embed="rId545"/>
                <a:stretch>
                  <a:fillRect/>
                </a:stretch>
              </p:blipFill>
              <p:spPr>
                <a:xfrm>
                  <a:off x="6918040" y="5506267"/>
                  <a:ext cx="3816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37" name="Freihand 336">
                  <a:extLst>
                    <a:ext uri="{FF2B5EF4-FFF2-40B4-BE49-F238E27FC236}">
                      <a16:creationId xmlns:a16="http://schemas.microsoft.com/office/drawing/2014/main" id="{0A947CDF-0D2A-4382-AB8B-BFD9DAEBB0D4}"/>
                    </a:ext>
                  </a:extLst>
                </p14:cNvPr>
                <p14:cNvContentPartPr/>
                <p14:nvPr/>
              </p14:nvContentPartPr>
              <p14:xfrm>
                <a:off x="6645520" y="5703547"/>
                <a:ext cx="722160" cy="63000"/>
              </p14:xfrm>
            </p:contentPart>
          </mc:Choice>
          <mc:Fallback>
            <p:pic>
              <p:nvPicPr>
                <p:cNvPr id="337" name="Freihand 336">
                  <a:extLst>
                    <a:ext uri="{FF2B5EF4-FFF2-40B4-BE49-F238E27FC236}">
                      <a16:creationId xmlns:a16="http://schemas.microsoft.com/office/drawing/2014/main" id="{0A947CDF-0D2A-4382-AB8B-BFD9DAEBB0D4}"/>
                    </a:ext>
                  </a:extLst>
                </p:cNvPr>
                <p:cNvPicPr/>
                <p:nvPr/>
              </p:nvPicPr>
              <p:blipFill>
                <a:blip r:embed="rId547"/>
                <a:stretch>
                  <a:fillRect/>
                </a:stretch>
              </p:blipFill>
              <p:spPr>
                <a:xfrm>
                  <a:off x="6641200" y="5699227"/>
                  <a:ext cx="7308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38" name="Freihand 337">
                  <a:extLst>
                    <a:ext uri="{FF2B5EF4-FFF2-40B4-BE49-F238E27FC236}">
                      <a16:creationId xmlns:a16="http://schemas.microsoft.com/office/drawing/2014/main" id="{E75E58E1-DC44-455E-8EAE-9D3A8463403B}"/>
                    </a:ext>
                  </a:extLst>
                </p14:cNvPr>
                <p14:cNvContentPartPr/>
                <p14:nvPr/>
              </p14:nvContentPartPr>
              <p14:xfrm>
                <a:off x="7359760" y="5666107"/>
                <a:ext cx="174600" cy="120960"/>
              </p14:xfrm>
            </p:contentPart>
          </mc:Choice>
          <mc:Fallback>
            <p:pic>
              <p:nvPicPr>
                <p:cNvPr id="338" name="Freihand 337">
                  <a:extLst>
                    <a:ext uri="{FF2B5EF4-FFF2-40B4-BE49-F238E27FC236}">
                      <a16:creationId xmlns:a16="http://schemas.microsoft.com/office/drawing/2014/main" id="{E75E58E1-DC44-455E-8EAE-9D3A8463403B}"/>
                    </a:ext>
                  </a:extLst>
                </p:cNvPr>
                <p:cNvPicPr/>
                <p:nvPr/>
              </p:nvPicPr>
              <p:blipFill>
                <a:blip r:embed="rId549"/>
                <a:stretch>
                  <a:fillRect/>
                </a:stretch>
              </p:blipFill>
              <p:spPr>
                <a:xfrm>
                  <a:off x="7355440" y="5661787"/>
                  <a:ext cx="1832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39" name="Freihand 338">
                  <a:extLst>
                    <a:ext uri="{FF2B5EF4-FFF2-40B4-BE49-F238E27FC236}">
                      <a16:creationId xmlns:a16="http://schemas.microsoft.com/office/drawing/2014/main" id="{B7374321-1020-4917-82E4-7823D8B13398}"/>
                    </a:ext>
                  </a:extLst>
                </p14:cNvPr>
                <p14:cNvContentPartPr/>
                <p14:nvPr/>
              </p14:nvContentPartPr>
              <p14:xfrm>
                <a:off x="6880600" y="5416627"/>
                <a:ext cx="146520" cy="107640"/>
              </p14:xfrm>
            </p:contentPart>
          </mc:Choice>
          <mc:Fallback>
            <p:pic>
              <p:nvPicPr>
                <p:cNvPr id="339" name="Freihand 338">
                  <a:extLst>
                    <a:ext uri="{FF2B5EF4-FFF2-40B4-BE49-F238E27FC236}">
                      <a16:creationId xmlns:a16="http://schemas.microsoft.com/office/drawing/2014/main" id="{B7374321-1020-4917-82E4-7823D8B13398}"/>
                    </a:ext>
                  </a:extLst>
                </p:cNvPr>
                <p:cNvPicPr/>
                <p:nvPr/>
              </p:nvPicPr>
              <p:blipFill>
                <a:blip r:embed="rId551"/>
                <a:stretch>
                  <a:fillRect/>
                </a:stretch>
              </p:blipFill>
              <p:spPr>
                <a:xfrm>
                  <a:off x="6876280" y="5412307"/>
                  <a:ext cx="1551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41" name="Freihand 340">
                  <a:extLst>
                    <a:ext uri="{FF2B5EF4-FFF2-40B4-BE49-F238E27FC236}">
                      <a16:creationId xmlns:a16="http://schemas.microsoft.com/office/drawing/2014/main" id="{20FD807A-6B5E-4B3B-9BA4-D9E3EDACB615}"/>
                    </a:ext>
                  </a:extLst>
                </p14:cNvPr>
                <p14:cNvContentPartPr/>
                <p14:nvPr/>
              </p14:nvContentPartPr>
              <p14:xfrm>
                <a:off x="7052320" y="5361547"/>
                <a:ext cx="57600" cy="149760"/>
              </p14:xfrm>
            </p:contentPart>
          </mc:Choice>
          <mc:Fallback>
            <p:pic>
              <p:nvPicPr>
                <p:cNvPr id="341" name="Freihand 340">
                  <a:extLst>
                    <a:ext uri="{FF2B5EF4-FFF2-40B4-BE49-F238E27FC236}">
                      <a16:creationId xmlns:a16="http://schemas.microsoft.com/office/drawing/2014/main" id="{20FD807A-6B5E-4B3B-9BA4-D9E3EDACB615}"/>
                    </a:ext>
                  </a:extLst>
                </p:cNvPr>
                <p:cNvPicPr/>
                <p:nvPr/>
              </p:nvPicPr>
              <p:blipFill>
                <a:blip r:embed="rId553"/>
                <a:stretch>
                  <a:fillRect/>
                </a:stretch>
              </p:blipFill>
              <p:spPr>
                <a:xfrm>
                  <a:off x="7048000" y="5357227"/>
                  <a:ext cx="662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42" name="Freihand 341">
                  <a:extLst>
                    <a:ext uri="{FF2B5EF4-FFF2-40B4-BE49-F238E27FC236}">
                      <a16:creationId xmlns:a16="http://schemas.microsoft.com/office/drawing/2014/main" id="{511B158B-CB58-4091-8931-1713F2BCC5B7}"/>
                    </a:ext>
                  </a:extLst>
                </p14:cNvPr>
                <p14:cNvContentPartPr/>
                <p14:nvPr/>
              </p14:nvContentPartPr>
              <p14:xfrm>
                <a:off x="7025320" y="5434267"/>
                <a:ext cx="72720" cy="11880"/>
              </p14:xfrm>
            </p:contentPart>
          </mc:Choice>
          <mc:Fallback>
            <p:pic>
              <p:nvPicPr>
                <p:cNvPr id="342" name="Freihand 341">
                  <a:extLst>
                    <a:ext uri="{FF2B5EF4-FFF2-40B4-BE49-F238E27FC236}">
                      <a16:creationId xmlns:a16="http://schemas.microsoft.com/office/drawing/2014/main" id="{511B158B-CB58-4091-8931-1713F2BCC5B7}"/>
                    </a:ext>
                  </a:extLst>
                </p:cNvPr>
                <p:cNvPicPr/>
                <p:nvPr/>
              </p:nvPicPr>
              <p:blipFill>
                <a:blip r:embed="rId555"/>
                <a:stretch>
                  <a:fillRect/>
                </a:stretch>
              </p:blipFill>
              <p:spPr>
                <a:xfrm>
                  <a:off x="7021000" y="5429947"/>
                  <a:ext cx="813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43" name="Freihand 342">
                  <a:extLst>
                    <a:ext uri="{FF2B5EF4-FFF2-40B4-BE49-F238E27FC236}">
                      <a16:creationId xmlns:a16="http://schemas.microsoft.com/office/drawing/2014/main" id="{BDB38951-6E25-44E7-8FD5-72CC18F0F7FB}"/>
                    </a:ext>
                  </a:extLst>
                </p14:cNvPr>
                <p14:cNvContentPartPr/>
                <p14:nvPr/>
              </p14:nvContentPartPr>
              <p14:xfrm>
                <a:off x="7134400" y="5351827"/>
                <a:ext cx="105840" cy="135000"/>
              </p14:xfrm>
            </p:contentPart>
          </mc:Choice>
          <mc:Fallback>
            <p:pic>
              <p:nvPicPr>
                <p:cNvPr id="343" name="Freihand 342">
                  <a:extLst>
                    <a:ext uri="{FF2B5EF4-FFF2-40B4-BE49-F238E27FC236}">
                      <a16:creationId xmlns:a16="http://schemas.microsoft.com/office/drawing/2014/main" id="{BDB38951-6E25-44E7-8FD5-72CC18F0F7FB}"/>
                    </a:ext>
                  </a:extLst>
                </p:cNvPr>
                <p:cNvPicPr/>
                <p:nvPr/>
              </p:nvPicPr>
              <p:blipFill>
                <a:blip r:embed="rId557"/>
                <a:stretch>
                  <a:fillRect/>
                </a:stretch>
              </p:blipFill>
              <p:spPr>
                <a:xfrm>
                  <a:off x="7130080" y="5347507"/>
                  <a:ext cx="1144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44" name="Freihand 343">
                  <a:extLst>
                    <a:ext uri="{FF2B5EF4-FFF2-40B4-BE49-F238E27FC236}">
                      <a16:creationId xmlns:a16="http://schemas.microsoft.com/office/drawing/2014/main" id="{B40D6C45-5A1E-4025-8657-432BB68C6E6D}"/>
                    </a:ext>
                  </a:extLst>
                </p14:cNvPr>
                <p14:cNvContentPartPr/>
                <p14:nvPr/>
              </p14:nvContentPartPr>
              <p14:xfrm>
                <a:off x="7241680" y="5365867"/>
                <a:ext cx="44640" cy="107280"/>
              </p14:xfrm>
            </p:contentPart>
          </mc:Choice>
          <mc:Fallback>
            <p:pic>
              <p:nvPicPr>
                <p:cNvPr id="344" name="Freihand 343">
                  <a:extLst>
                    <a:ext uri="{FF2B5EF4-FFF2-40B4-BE49-F238E27FC236}">
                      <a16:creationId xmlns:a16="http://schemas.microsoft.com/office/drawing/2014/main" id="{B40D6C45-5A1E-4025-8657-432BB68C6E6D}"/>
                    </a:ext>
                  </a:extLst>
                </p:cNvPr>
                <p:cNvPicPr/>
                <p:nvPr/>
              </p:nvPicPr>
              <p:blipFill>
                <a:blip r:embed="rId559"/>
                <a:stretch>
                  <a:fillRect/>
                </a:stretch>
              </p:blipFill>
              <p:spPr>
                <a:xfrm>
                  <a:off x="7237360" y="5361547"/>
                  <a:ext cx="532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45" name="Freihand 344">
                  <a:extLst>
                    <a:ext uri="{FF2B5EF4-FFF2-40B4-BE49-F238E27FC236}">
                      <a16:creationId xmlns:a16="http://schemas.microsoft.com/office/drawing/2014/main" id="{61C9BBBB-A2F8-4637-A4D3-2B7A6055906D}"/>
                    </a:ext>
                  </a:extLst>
                </p14:cNvPr>
                <p14:cNvContentPartPr/>
                <p14:nvPr/>
              </p14:nvContentPartPr>
              <p14:xfrm>
                <a:off x="7333840" y="5388907"/>
                <a:ext cx="97200" cy="40680"/>
              </p14:xfrm>
            </p:contentPart>
          </mc:Choice>
          <mc:Fallback>
            <p:pic>
              <p:nvPicPr>
                <p:cNvPr id="345" name="Freihand 344">
                  <a:extLst>
                    <a:ext uri="{FF2B5EF4-FFF2-40B4-BE49-F238E27FC236}">
                      <a16:creationId xmlns:a16="http://schemas.microsoft.com/office/drawing/2014/main" id="{61C9BBBB-A2F8-4637-A4D3-2B7A6055906D}"/>
                    </a:ext>
                  </a:extLst>
                </p:cNvPr>
                <p:cNvPicPr/>
                <p:nvPr/>
              </p:nvPicPr>
              <p:blipFill>
                <a:blip r:embed="rId561"/>
                <a:stretch>
                  <a:fillRect/>
                </a:stretch>
              </p:blipFill>
              <p:spPr>
                <a:xfrm>
                  <a:off x="7329520" y="5384587"/>
                  <a:ext cx="1058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46" name="Freihand 345">
                  <a:extLst>
                    <a:ext uri="{FF2B5EF4-FFF2-40B4-BE49-F238E27FC236}">
                      <a16:creationId xmlns:a16="http://schemas.microsoft.com/office/drawing/2014/main" id="{26B21B9C-CE80-40AE-A355-7C574F8657F8}"/>
                    </a:ext>
                  </a:extLst>
                </p14:cNvPr>
                <p14:cNvContentPartPr/>
                <p14:nvPr/>
              </p14:nvContentPartPr>
              <p14:xfrm>
                <a:off x="7462720" y="5380267"/>
                <a:ext cx="62280" cy="61560"/>
              </p14:xfrm>
            </p:contentPart>
          </mc:Choice>
          <mc:Fallback>
            <p:pic>
              <p:nvPicPr>
                <p:cNvPr id="346" name="Freihand 345">
                  <a:extLst>
                    <a:ext uri="{FF2B5EF4-FFF2-40B4-BE49-F238E27FC236}">
                      <a16:creationId xmlns:a16="http://schemas.microsoft.com/office/drawing/2014/main" id="{26B21B9C-CE80-40AE-A355-7C574F8657F8}"/>
                    </a:ext>
                  </a:extLst>
                </p:cNvPr>
                <p:cNvPicPr/>
                <p:nvPr/>
              </p:nvPicPr>
              <p:blipFill>
                <a:blip r:embed="rId563"/>
                <a:stretch>
                  <a:fillRect/>
                </a:stretch>
              </p:blipFill>
              <p:spPr>
                <a:xfrm>
                  <a:off x="7458400" y="5375947"/>
                  <a:ext cx="709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47" name="Freihand 346">
                  <a:extLst>
                    <a:ext uri="{FF2B5EF4-FFF2-40B4-BE49-F238E27FC236}">
                      <a16:creationId xmlns:a16="http://schemas.microsoft.com/office/drawing/2014/main" id="{73578290-81B4-41C4-B4B0-AD7542DF90A0}"/>
                    </a:ext>
                  </a:extLst>
                </p14:cNvPr>
                <p14:cNvContentPartPr/>
                <p14:nvPr/>
              </p14:nvContentPartPr>
              <p14:xfrm>
                <a:off x="7547680" y="5301787"/>
                <a:ext cx="57240" cy="95760"/>
              </p14:xfrm>
            </p:contentPart>
          </mc:Choice>
          <mc:Fallback>
            <p:pic>
              <p:nvPicPr>
                <p:cNvPr id="347" name="Freihand 346">
                  <a:extLst>
                    <a:ext uri="{FF2B5EF4-FFF2-40B4-BE49-F238E27FC236}">
                      <a16:creationId xmlns:a16="http://schemas.microsoft.com/office/drawing/2014/main" id="{73578290-81B4-41C4-B4B0-AD7542DF90A0}"/>
                    </a:ext>
                  </a:extLst>
                </p:cNvPr>
                <p:cNvPicPr/>
                <p:nvPr/>
              </p:nvPicPr>
              <p:blipFill>
                <a:blip r:embed="rId565"/>
                <a:stretch>
                  <a:fillRect/>
                </a:stretch>
              </p:blipFill>
              <p:spPr>
                <a:xfrm>
                  <a:off x="7543360" y="5297467"/>
                  <a:ext cx="658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48" name="Freihand 347">
                  <a:extLst>
                    <a:ext uri="{FF2B5EF4-FFF2-40B4-BE49-F238E27FC236}">
                      <a16:creationId xmlns:a16="http://schemas.microsoft.com/office/drawing/2014/main" id="{611601AB-2D31-477B-8F8D-5DE9671E5C79}"/>
                    </a:ext>
                  </a:extLst>
                </p14:cNvPr>
                <p14:cNvContentPartPr/>
                <p14:nvPr/>
              </p14:nvContentPartPr>
              <p14:xfrm>
                <a:off x="7396840" y="5815507"/>
                <a:ext cx="91440" cy="120960"/>
              </p14:xfrm>
            </p:contentPart>
          </mc:Choice>
          <mc:Fallback>
            <p:pic>
              <p:nvPicPr>
                <p:cNvPr id="348" name="Freihand 347">
                  <a:extLst>
                    <a:ext uri="{FF2B5EF4-FFF2-40B4-BE49-F238E27FC236}">
                      <a16:creationId xmlns:a16="http://schemas.microsoft.com/office/drawing/2014/main" id="{611601AB-2D31-477B-8F8D-5DE9671E5C79}"/>
                    </a:ext>
                  </a:extLst>
                </p:cNvPr>
                <p:cNvPicPr/>
                <p:nvPr/>
              </p:nvPicPr>
              <p:blipFill>
                <a:blip r:embed="rId567"/>
                <a:stretch>
                  <a:fillRect/>
                </a:stretch>
              </p:blipFill>
              <p:spPr>
                <a:xfrm>
                  <a:off x="7392520" y="5811187"/>
                  <a:ext cx="1000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49" name="Freihand 348">
                  <a:extLst>
                    <a:ext uri="{FF2B5EF4-FFF2-40B4-BE49-F238E27FC236}">
                      <a16:creationId xmlns:a16="http://schemas.microsoft.com/office/drawing/2014/main" id="{B0601047-8854-45B1-9BFF-3B19ED61828F}"/>
                    </a:ext>
                  </a:extLst>
                </p14:cNvPr>
                <p14:cNvContentPartPr/>
                <p14:nvPr/>
              </p14:nvContentPartPr>
              <p14:xfrm>
                <a:off x="7402240" y="5822347"/>
                <a:ext cx="99000" cy="77040"/>
              </p14:xfrm>
            </p:contentPart>
          </mc:Choice>
          <mc:Fallback>
            <p:pic>
              <p:nvPicPr>
                <p:cNvPr id="349" name="Freihand 348">
                  <a:extLst>
                    <a:ext uri="{FF2B5EF4-FFF2-40B4-BE49-F238E27FC236}">
                      <a16:creationId xmlns:a16="http://schemas.microsoft.com/office/drawing/2014/main" id="{B0601047-8854-45B1-9BFF-3B19ED61828F}"/>
                    </a:ext>
                  </a:extLst>
                </p:cNvPr>
                <p:cNvPicPr/>
                <p:nvPr/>
              </p:nvPicPr>
              <p:blipFill>
                <a:blip r:embed="rId569"/>
                <a:stretch>
                  <a:fillRect/>
                </a:stretch>
              </p:blipFill>
              <p:spPr>
                <a:xfrm>
                  <a:off x="7397920" y="5818027"/>
                  <a:ext cx="1076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51" name="Freihand 350">
                  <a:extLst>
                    <a:ext uri="{FF2B5EF4-FFF2-40B4-BE49-F238E27FC236}">
                      <a16:creationId xmlns:a16="http://schemas.microsoft.com/office/drawing/2014/main" id="{9031CDB3-A9AD-4F10-942D-9A646CD7739C}"/>
                    </a:ext>
                  </a:extLst>
                </p14:cNvPr>
                <p14:cNvContentPartPr/>
                <p14:nvPr/>
              </p14:nvContentPartPr>
              <p14:xfrm>
                <a:off x="6743800" y="5450467"/>
                <a:ext cx="462240" cy="313920"/>
              </p14:xfrm>
            </p:contentPart>
          </mc:Choice>
          <mc:Fallback>
            <p:pic>
              <p:nvPicPr>
                <p:cNvPr id="351" name="Freihand 350">
                  <a:extLst>
                    <a:ext uri="{FF2B5EF4-FFF2-40B4-BE49-F238E27FC236}">
                      <a16:creationId xmlns:a16="http://schemas.microsoft.com/office/drawing/2014/main" id="{9031CDB3-A9AD-4F10-942D-9A646CD7739C}"/>
                    </a:ext>
                  </a:extLst>
                </p:cNvPr>
                <p:cNvPicPr/>
                <p:nvPr/>
              </p:nvPicPr>
              <p:blipFill>
                <a:blip r:embed="rId571"/>
                <a:stretch>
                  <a:fillRect/>
                </a:stretch>
              </p:blipFill>
              <p:spPr>
                <a:xfrm>
                  <a:off x="6739480" y="5446147"/>
                  <a:ext cx="47088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55" name="Freihand 354">
                  <a:extLst>
                    <a:ext uri="{FF2B5EF4-FFF2-40B4-BE49-F238E27FC236}">
                      <a16:creationId xmlns:a16="http://schemas.microsoft.com/office/drawing/2014/main" id="{8D201430-6ADA-41E0-B389-FCABCF19BACE}"/>
                    </a:ext>
                  </a:extLst>
                </p14:cNvPr>
                <p14:cNvContentPartPr/>
                <p14:nvPr/>
              </p14:nvContentPartPr>
              <p14:xfrm>
                <a:off x="8232400" y="5418067"/>
                <a:ext cx="14400" cy="447840"/>
              </p14:xfrm>
            </p:contentPart>
          </mc:Choice>
          <mc:Fallback>
            <p:pic>
              <p:nvPicPr>
                <p:cNvPr id="355" name="Freihand 354">
                  <a:extLst>
                    <a:ext uri="{FF2B5EF4-FFF2-40B4-BE49-F238E27FC236}">
                      <a16:creationId xmlns:a16="http://schemas.microsoft.com/office/drawing/2014/main" id="{8D201430-6ADA-41E0-B389-FCABCF19BACE}"/>
                    </a:ext>
                  </a:extLst>
                </p:cNvPr>
                <p:cNvPicPr/>
                <p:nvPr/>
              </p:nvPicPr>
              <p:blipFill>
                <a:blip r:embed="rId573"/>
                <a:stretch>
                  <a:fillRect/>
                </a:stretch>
              </p:blipFill>
              <p:spPr>
                <a:xfrm>
                  <a:off x="8228080" y="5413747"/>
                  <a:ext cx="23040" cy="4564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56" name="Freihand 355">
                  <a:extLst>
                    <a:ext uri="{FF2B5EF4-FFF2-40B4-BE49-F238E27FC236}">
                      <a16:creationId xmlns:a16="http://schemas.microsoft.com/office/drawing/2014/main" id="{0EFDB0C1-76FE-40FE-AD4A-2ECDB975535B}"/>
                    </a:ext>
                  </a:extLst>
                </p14:cNvPr>
                <p14:cNvContentPartPr/>
                <p14:nvPr/>
              </p14:nvContentPartPr>
              <p14:xfrm>
                <a:off x="7809400" y="5746387"/>
                <a:ext cx="1068120" cy="47520"/>
              </p14:xfrm>
            </p:contentPart>
          </mc:Choice>
          <mc:Fallback>
            <p:pic>
              <p:nvPicPr>
                <p:cNvPr id="356" name="Freihand 355">
                  <a:extLst>
                    <a:ext uri="{FF2B5EF4-FFF2-40B4-BE49-F238E27FC236}">
                      <a16:creationId xmlns:a16="http://schemas.microsoft.com/office/drawing/2014/main" id="{0EFDB0C1-76FE-40FE-AD4A-2ECDB975535B}"/>
                    </a:ext>
                  </a:extLst>
                </p:cNvPr>
                <p:cNvPicPr/>
                <p:nvPr/>
              </p:nvPicPr>
              <p:blipFill>
                <a:blip r:embed="rId575"/>
                <a:stretch>
                  <a:fillRect/>
                </a:stretch>
              </p:blipFill>
              <p:spPr>
                <a:xfrm>
                  <a:off x="7805080" y="5742067"/>
                  <a:ext cx="10767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57" name="Freihand 356">
                  <a:extLst>
                    <a:ext uri="{FF2B5EF4-FFF2-40B4-BE49-F238E27FC236}">
                      <a16:creationId xmlns:a16="http://schemas.microsoft.com/office/drawing/2014/main" id="{8E766F01-E526-4CD2-8654-04F310221B6B}"/>
                    </a:ext>
                  </a:extLst>
                </p14:cNvPr>
                <p14:cNvContentPartPr/>
                <p14:nvPr/>
              </p14:nvContentPartPr>
              <p14:xfrm>
                <a:off x="8895520" y="5668267"/>
                <a:ext cx="162000" cy="170280"/>
              </p14:xfrm>
            </p:contentPart>
          </mc:Choice>
          <mc:Fallback>
            <p:pic>
              <p:nvPicPr>
                <p:cNvPr id="357" name="Freihand 356">
                  <a:extLst>
                    <a:ext uri="{FF2B5EF4-FFF2-40B4-BE49-F238E27FC236}">
                      <a16:creationId xmlns:a16="http://schemas.microsoft.com/office/drawing/2014/main" id="{8E766F01-E526-4CD2-8654-04F310221B6B}"/>
                    </a:ext>
                  </a:extLst>
                </p:cNvPr>
                <p:cNvPicPr/>
                <p:nvPr/>
              </p:nvPicPr>
              <p:blipFill>
                <a:blip r:embed="rId577"/>
                <a:stretch>
                  <a:fillRect/>
                </a:stretch>
              </p:blipFill>
              <p:spPr>
                <a:xfrm>
                  <a:off x="8891200" y="5663947"/>
                  <a:ext cx="1706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58" name="Freihand 357">
                  <a:extLst>
                    <a:ext uri="{FF2B5EF4-FFF2-40B4-BE49-F238E27FC236}">
                      <a16:creationId xmlns:a16="http://schemas.microsoft.com/office/drawing/2014/main" id="{031A51BB-88F5-4FE3-B5D5-EB9D56927395}"/>
                    </a:ext>
                  </a:extLst>
                </p14:cNvPr>
                <p14:cNvContentPartPr/>
                <p14:nvPr/>
              </p14:nvContentPartPr>
              <p14:xfrm>
                <a:off x="8146000" y="5306827"/>
                <a:ext cx="190440" cy="118080"/>
              </p14:xfrm>
            </p:contentPart>
          </mc:Choice>
          <mc:Fallback>
            <p:pic>
              <p:nvPicPr>
                <p:cNvPr id="358" name="Freihand 357">
                  <a:extLst>
                    <a:ext uri="{FF2B5EF4-FFF2-40B4-BE49-F238E27FC236}">
                      <a16:creationId xmlns:a16="http://schemas.microsoft.com/office/drawing/2014/main" id="{031A51BB-88F5-4FE3-B5D5-EB9D56927395}"/>
                    </a:ext>
                  </a:extLst>
                </p:cNvPr>
                <p:cNvPicPr/>
                <p:nvPr/>
              </p:nvPicPr>
              <p:blipFill>
                <a:blip r:embed="rId579"/>
                <a:stretch>
                  <a:fillRect/>
                </a:stretch>
              </p:blipFill>
              <p:spPr>
                <a:xfrm>
                  <a:off x="8141680" y="5302507"/>
                  <a:ext cx="1990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60" name="Freihand 359">
                  <a:extLst>
                    <a:ext uri="{FF2B5EF4-FFF2-40B4-BE49-F238E27FC236}">
                      <a16:creationId xmlns:a16="http://schemas.microsoft.com/office/drawing/2014/main" id="{5D074E20-C2D2-4E7D-8DA6-9000BBB18F70}"/>
                    </a:ext>
                  </a:extLst>
                </p14:cNvPr>
                <p14:cNvContentPartPr/>
                <p14:nvPr/>
              </p14:nvContentPartPr>
              <p14:xfrm>
                <a:off x="8419240" y="5321947"/>
                <a:ext cx="50760" cy="133920"/>
              </p14:xfrm>
            </p:contentPart>
          </mc:Choice>
          <mc:Fallback>
            <p:pic>
              <p:nvPicPr>
                <p:cNvPr id="360" name="Freihand 359">
                  <a:extLst>
                    <a:ext uri="{FF2B5EF4-FFF2-40B4-BE49-F238E27FC236}">
                      <a16:creationId xmlns:a16="http://schemas.microsoft.com/office/drawing/2014/main" id="{5D074E20-C2D2-4E7D-8DA6-9000BBB18F70}"/>
                    </a:ext>
                  </a:extLst>
                </p:cNvPr>
                <p:cNvPicPr/>
                <p:nvPr/>
              </p:nvPicPr>
              <p:blipFill>
                <a:blip r:embed="rId581"/>
                <a:stretch>
                  <a:fillRect/>
                </a:stretch>
              </p:blipFill>
              <p:spPr>
                <a:xfrm>
                  <a:off x="8414920" y="5317627"/>
                  <a:ext cx="594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61" name="Freihand 360">
                  <a:extLst>
                    <a:ext uri="{FF2B5EF4-FFF2-40B4-BE49-F238E27FC236}">
                      <a16:creationId xmlns:a16="http://schemas.microsoft.com/office/drawing/2014/main" id="{9B75BBDE-8C50-441A-8428-EAE1ABDD9BB8}"/>
                    </a:ext>
                  </a:extLst>
                </p14:cNvPr>
                <p14:cNvContentPartPr/>
                <p14:nvPr/>
              </p14:nvContentPartPr>
              <p14:xfrm>
                <a:off x="8385760" y="5385667"/>
                <a:ext cx="65160" cy="18720"/>
              </p14:xfrm>
            </p:contentPart>
          </mc:Choice>
          <mc:Fallback>
            <p:pic>
              <p:nvPicPr>
                <p:cNvPr id="361" name="Freihand 360">
                  <a:extLst>
                    <a:ext uri="{FF2B5EF4-FFF2-40B4-BE49-F238E27FC236}">
                      <a16:creationId xmlns:a16="http://schemas.microsoft.com/office/drawing/2014/main" id="{9B75BBDE-8C50-441A-8428-EAE1ABDD9BB8}"/>
                    </a:ext>
                  </a:extLst>
                </p:cNvPr>
                <p:cNvPicPr/>
                <p:nvPr/>
              </p:nvPicPr>
              <p:blipFill>
                <a:blip r:embed="rId583"/>
                <a:stretch>
                  <a:fillRect/>
                </a:stretch>
              </p:blipFill>
              <p:spPr>
                <a:xfrm>
                  <a:off x="8381440" y="5381347"/>
                  <a:ext cx="738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62" name="Freihand 361">
                  <a:extLst>
                    <a:ext uri="{FF2B5EF4-FFF2-40B4-BE49-F238E27FC236}">
                      <a16:creationId xmlns:a16="http://schemas.microsoft.com/office/drawing/2014/main" id="{0C145AF8-7412-4701-A08A-0AACB03FB884}"/>
                    </a:ext>
                  </a:extLst>
                </p14:cNvPr>
                <p14:cNvContentPartPr/>
                <p14:nvPr/>
              </p14:nvContentPartPr>
              <p14:xfrm>
                <a:off x="8493040" y="5321227"/>
                <a:ext cx="104040" cy="103680"/>
              </p14:xfrm>
            </p:contentPart>
          </mc:Choice>
          <mc:Fallback>
            <p:pic>
              <p:nvPicPr>
                <p:cNvPr id="362" name="Freihand 361">
                  <a:extLst>
                    <a:ext uri="{FF2B5EF4-FFF2-40B4-BE49-F238E27FC236}">
                      <a16:creationId xmlns:a16="http://schemas.microsoft.com/office/drawing/2014/main" id="{0C145AF8-7412-4701-A08A-0AACB03FB884}"/>
                    </a:ext>
                  </a:extLst>
                </p:cNvPr>
                <p:cNvPicPr/>
                <p:nvPr/>
              </p:nvPicPr>
              <p:blipFill>
                <a:blip r:embed="rId585"/>
                <a:stretch>
                  <a:fillRect/>
                </a:stretch>
              </p:blipFill>
              <p:spPr>
                <a:xfrm>
                  <a:off x="8488720" y="5316907"/>
                  <a:ext cx="1126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63" name="Freihand 362">
                  <a:extLst>
                    <a:ext uri="{FF2B5EF4-FFF2-40B4-BE49-F238E27FC236}">
                      <a16:creationId xmlns:a16="http://schemas.microsoft.com/office/drawing/2014/main" id="{830AB937-F85E-423D-9A3F-E1B1A79CEE89}"/>
                    </a:ext>
                  </a:extLst>
                </p14:cNvPr>
                <p14:cNvContentPartPr/>
                <p14:nvPr/>
              </p14:nvContentPartPr>
              <p14:xfrm>
                <a:off x="8608960" y="5314747"/>
                <a:ext cx="47880" cy="94320"/>
              </p14:xfrm>
            </p:contentPart>
          </mc:Choice>
          <mc:Fallback>
            <p:pic>
              <p:nvPicPr>
                <p:cNvPr id="363" name="Freihand 362">
                  <a:extLst>
                    <a:ext uri="{FF2B5EF4-FFF2-40B4-BE49-F238E27FC236}">
                      <a16:creationId xmlns:a16="http://schemas.microsoft.com/office/drawing/2014/main" id="{830AB937-F85E-423D-9A3F-E1B1A79CEE89}"/>
                    </a:ext>
                  </a:extLst>
                </p:cNvPr>
                <p:cNvPicPr/>
                <p:nvPr/>
              </p:nvPicPr>
              <p:blipFill>
                <a:blip r:embed="rId587"/>
                <a:stretch>
                  <a:fillRect/>
                </a:stretch>
              </p:blipFill>
              <p:spPr>
                <a:xfrm>
                  <a:off x="8604640" y="5310427"/>
                  <a:ext cx="565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64" name="Freihand 363">
                  <a:extLst>
                    <a:ext uri="{FF2B5EF4-FFF2-40B4-BE49-F238E27FC236}">
                      <a16:creationId xmlns:a16="http://schemas.microsoft.com/office/drawing/2014/main" id="{878D219A-256B-4567-B066-ADFE7981A67E}"/>
                    </a:ext>
                  </a:extLst>
                </p14:cNvPr>
                <p14:cNvContentPartPr/>
                <p14:nvPr/>
              </p14:nvContentPartPr>
              <p14:xfrm>
                <a:off x="8688520" y="5360827"/>
                <a:ext cx="98280" cy="10800"/>
              </p14:xfrm>
            </p:contentPart>
          </mc:Choice>
          <mc:Fallback>
            <p:pic>
              <p:nvPicPr>
                <p:cNvPr id="364" name="Freihand 363">
                  <a:extLst>
                    <a:ext uri="{FF2B5EF4-FFF2-40B4-BE49-F238E27FC236}">
                      <a16:creationId xmlns:a16="http://schemas.microsoft.com/office/drawing/2014/main" id="{878D219A-256B-4567-B066-ADFE7981A67E}"/>
                    </a:ext>
                  </a:extLst>
                </p:cNvPr>
                <p:cNvPicPr/>
                <p:nvPr/>
              </p:nvPicPr>
              <p:blipFill>
                <a:blip r:embed="rId589"/>
                <a:stretch>
                  <a:fillRect/>
                </a:stretch>
              </p:blipFill>
              <p:spPr>
                <a:xfrm>
                  <a:off x="8684200" y="5356507"/>
                  <a:ext cx="1069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65" name="Freihand 364">
                  <a:extLst>
                    <a:ext uri="{FF2B5EF4-FFF2-40B4-BE49-F238E27FC236}">
                      <a16:creationId xmlns:a16="http://schemas.microsoft.com/office/drawing/2014/main" id="{C30C9B62-3278-4A1E-98D5-F77909314615}"/>
                    </a:ext>
                  </a:extLst>
                </p14:cNvPr>
                <p14:cNvContentPartPr/>
                <p14:nvPr/>
              </p14:nvContentPartPr>
              <p14:xfrm>
                <a:off x="8703280" y="5392147"/>
                <a:ext cx="100080" cy="11520"/>
              </p14:xfrm>
            </p:contentPart>
          </mc:Choice>
          <mc:Fallback>
            <p:pic>
              <p:nvPicPr>
                <p:cNvPr id="365" name="Freihand 364">
                  <a:extLst>
                    <a:ext uri="{FF2B5EF4-FFF2-40B4-BE49-F238E27FC236}">
                      <a16:creationId xmlns:a16="http://schemas.microsoft.com/office/drawing/2014/main" id="{C30C9B62-3278-4A1E-98D5-F77909314615}"/>
                    </a:ext>
                  </a:extLst>
                </p:cNvPr>
                <p:cNvPicPr/>
                <p:nvPr/>
              </p:nvPicPr>
              <p:blipFill>
                <a:blip r:embed="rId591"/>
                <a:stretch>
                  <a:fillRect/>
                </a:stretch>
              </p:blipFill>
              <p:spPr>
                <a:xfrm>
                  <a:off x="8698960" y="5387827"/>
                  <a:ext cx="1087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66" name="Freihand 365">
                  <a:extLst>
                    <a:ext uri="{FF2B5EF4-FFF2-40B4-BE49-F238E27FC236}">
                      <a16:creationId xmlns:a16="http://schemas.microsoft.com/office/drawing/2014/main" id="{90BFE22F-1A11-431A-A45A-7BE171085C84}"/>
                    </a:ext>
                  </a:extLst>
                </p14:cNvPr>
                <p14:cNvContentPartPr/>
                <p14:nvPr/>
              </p14:nvContentPartPr>
              <p14:xfrm>
                <a:off x="8862040" y="5302867"/>
                <a:ext cx="24480" cy="119520"/>
              </p14:xfrm>
            </p:contentPart>
          </mc:Choice>
          <mc:Fallback>
            <p:pic>
              <p:nvPicPr>
                <p:cNvPr id="366" name="Freihand 365">
                  <a:extLst>
                    <a:ext uri="{FF2B5EF4-FFF2-40B4-BE49-F238E27FC236}">
                      <a16:creationId xmlns:a16="http://schemas.microsoft.com/office/drawing/2014/main" id="{90BFE22F-1A11-431A-A45A-7BE171085C84}"/>
                    </a:ext>
                  </a:extLst>
                </p:cNvPr>
                <p:cNvPicPr/>
                <p:nvPr/>
              </p:nvPicPr>
              <p:blipFill>
                <a:blip r:embed="rId593"/>
                <a:stretch>
                  <a:fillRect/>
                </a:stretch>
              </p:blipFill>
              <p:spPr>
                <a:xfrm>
                  <a:off x="8857720" y="5298547"/>
                  <a:ext cx="331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67" name="Freihand 366">
                  <a:extLst>
                    <a:ext uri="{FF2B5EF4-FFF2-40B4-BE49-F238E27FC236}">
                      <a16:creationId xmlns:a16="http://schemas.microsoft.com/office/drawing/2014/main" id="{01A819F5-420F-41D9-83B4-34D19AA7DB88}"/>
                    </a:ext>
                  </a:extLst>
                </p14:cNvPr>
                <p14:cNvContentPartPr/>
                <p14:nvPr/>
              </p14:nvContentPartPr>
              <p14:xfrm>
                <a:off x="8922880" y="5319787"/>
                <a:ext cx="61560" cy="86400"/>
              </p14:xfrm>
            </p:contentPart>
          </mc:Choice>
          <mc:Fallback>
            <p:pic>
              <p:nvPicPr>
                <p:cNvPr id="367" name="Freihand 366">
                  <a:extLst>
                    <a:ext uri="{FF2B5EF4-FFF2-40B4-BE49-F238E27FC236}">
                      <a16:creationId xmlns:a16="http://schemas.microsoft.com/office/drawing/2014/main" id="{01A819F5-420F-41D9-83B4-34D19AA7DB88}"/>
                    </a:ext>
                  </a:extLst>
                </p:cNvPr>
                <p:cNvPicPr/>
                <p:nvPr/>
              </p:nvPicPr>
              <p:blipFill>
                <a:blip r:embed="rId595"/>
                <a:stretch>
                  <a:fillRect/>
                </a:stretch>
              </p:blipFill>
              <p:spPr>
                <a:xfrm>
                  <a:off x="8918560" y="5315467"/>
                  <a:ext cx="70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68" name="Freihand 367">
                  <a:extLst>
                    <a:ext uri="{FF2B5EF4-FFF2-40B4-BE49-F238E27FC236}">
                      <a16:creationId xmlns:a16="http://schemas.microsoft.com/office/drawing/2014/main" id="{D9C16BAC-3191-42FC-82F3-BA46BA9B15DF}"/>
                    </a:ext>
                  </a:extLst>
                </p14:cNvPr>
                <p14:cNvContentPartPr/>
                <p14:nvPr/>
              </p14:nvContentPartPr>
              <p14:xfrm>
                <a:off x="8914600" y="5338507"/>
                <a:ext cx="86040" cy="42840"/>
              </p14:xfrm>
            </p:contentPart>
          </mc:Choice>
          <mc:Fallback>
            <p:pic>
              <p:nvPicPr>
                <p:cNvPr id="368" name="Freihand 367">
                  <a:extLst>
                    <a:ext uri="{FF2B5EF4-FFF2-40B4-BE49-F238E27FC236}">
                      <a16:creationId xmlns:a16="http://schemas.microsoft.com/office/drawing/2014/main" id="{D9C16BAC-3191-42FC-82F3-BA46BA9B15DF}"/>
                    </a:ext>
                  </a:extLst>
                </p:cNvPr>
                <p:cNvPicPr/>
                <p:nvPr/>
              </p:nvPicPr>
              <p:blipFill>
                <a:blip r:embed="rId597"/>
                <a:stretch>
                  <a:fillRect/>
                </a:stretch>
              </p:blipFill>
              <p:spPr>
                <a:xfrm>
                  <a:off x="8910280" y="5334187"/>
                  <a:ext cx="946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69" name="Freihand 368">
                  <a:extLst>
                    <a:ext uri="{FF2B5EF4-FFF2-40B4-BE49-F238E27FC236}">
                      <a16:creationId xmlns:a16="http://schemas.microsoft.com/office/drawing/2014/main" id="{9A205228-AB63-40AC-A28D-3AE4E1A134E4}"/>
                    </a:ext>
                  </a:extLst>
                </p14:cNvPr>
                <p14:cNvContentPartPr/>
                <p14:nvPr/>
              </p14:nvContentPartPr>
              <p14:xfrm>
                <a:off x="9037000" y="5286667"/>
                <a:ext cx="23040" cy="112680"/>
              </p14:xfrm>
            </p:contentPart>
          </mc:Choice>
          <mc:Fallback>
            <p:pic>
              <p:nvPicPr>
                <p:cNvPr id="369" name="Freihand 368">
                  <a:extLst>
                    <a:ext uri="{FF2B5EF4-FFF2-40B4-BE49-F238E27FC236}">
                      <a16:creationId xmlns:a16="http://schemas.microsoft.com/office/drawing/2014/main" id="{9A205228-AB63-40AC-A28D-3AE4E1A134E4}"/>
                    </a:ext>
                  </a:extLst>
                </p:cNvPr>
                <p:cNvPicPr/>
                <p:nvPr/>
              </p:nvPicPr>
              <p:blipFill>
                <a:blip r:embed="rId599"/>
                <a:stretch>
                  <a:fillRect/>
                </a:stretch>
              </p:blipFill>
              <p:spPr>
                <a:xfrm>
                  <a:off x="9032680" y="5282347"/>
                  <a:ext cx="316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70" name="Freihand 369">
                  <a:extLst>
                    <a:ext uri="{FF2B5EF4-FFF2-40B4-BE49-F238E27FC236}">
                      <a16:creationId xmlns:a16="http://schemas.microsoft.com/office/drawing/2014/main" id="{206E889B-EDBA-4596-BAE9-F4C596CDFCAC}"/>
                    </a:ext>
                  </a:extLst>
                </p14:cNvPr>
                <p14:cNvContentPartPr/>
                <p14:nvPr/>
              </p14:nvContentPartPr>
              <p14:xfrm>
                <a:off x="8844040" y="5890027"/>
                <a:ext cx="85320" cy="99360"/>
              </p14:xfrm>
            </p:contentPart>
          </mc:Choice>
          <mc:Fallback>
            <p:pic>
              <p:nvPicPr>
                <p:cNvPr id="370" name="Freihand 369">
                  <a:extLst>
                    <a:ext uri="{FF2B5EF4-FFF2-40B4-BE49-F238E27FC236}">
                      <a16:creationId xmlns:a16="http://schemas.microsoft.com/office/drawing/2014/main" id="{206E889B-EDBA-4596-BAE9-F4C596CDFCAC}"/>
                    </a:ext>
                  </a:extLst>
                </p:cNvPr>
                <p:cNvPicPr/>
                <p:nvPr/>
              </p:nvPicPr>
              <p:blipFill>
                <a:blip r:embed="rId601"/>
                <a:stretch>
                  <a:fillRect/>
                </a:stretch>
              </p:blipFill>
              <p:spPr>
                <a:xfrm>
                  <a:off x="8839720" y="5885707"/>
                  <a:ext cx="939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71" name="Freihand 370">
                  <a:extLst>
                    <a:ext uri="{FF2B5EF4-FFF2-40B4-BE49-F238E27FC236}">
                      <a16:creationId xmlns:a16="http://schemas.microsoft.com/office/drawing/2014/main" id="{BEF4A6DB-7F81-463F-BD8F-0CDE2E5D2506}"/>
                    </a:ext>
                  </a:extLst>
                </p14:cNvPr>
                <p14:cNvContentPartPr/>
                <p14:nvPr/>
              </p14:nvContentPartPr>
              <p14:xfrm>
                <a:off x="8860240" y="5882107"/>
                <a:ext cx="106560" cy="104400"/>
              </p14:xfrm>
            </p:contentPart>
          </mc:Choice>
          <mc:Fallback>
            <p:pic>
              <p:nvPicPr>
                <p:cNvPr id="371" name="Freihand 370">
                  <a:extLst>
                    <a:ext uri="{FF2B5EF4-FFF2-40B4-BE49-F238E27FC236}">
                      <a16:creationId xmlns:a16="http://schemas.microsoft.com/office/drawing/2014/main" id="{BEF4A6DB-7F81-463F-BD8F-0CDE2E5D2506}"/>
                    </a:ext>
                  </a:extLst>
                </p:cNvPr>
                <p:cNvPicPr/>
                <p:nvPr/>
              </p:nvPicPr>
              <p:blipFill>
                <a:blip r:embed="rId603"/>
                <a:stretch>
                  <a:fillRect/>
                </a:stretch>
              </p:blipFill>
              <p:spPr>
                <a:xfrm>
                  <a:off x="8855920" y="5877787"/>
                  <a:ext cx="1152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80" name="Freihand 379">
                  <a:extLst>
                    <a:ext uri="{FF2B5EF4-FFF2-40B4-BE49-F238E27FC236}">
                      <a16:creationId xmlns:a16="http://schemas.microsoft.com/office/drawing/2014/main" id="{86594EC9-84ED-43A9-B2BA-485D7E771308}"/>
                    </a:ext>
                  </a:extLst>
                </p14:cNvPr>
                <p14:cNvContentPartPr/>
                <p14:nvPr/>
              </p14:nvContentPartPr>
              <p14:xfrm>
                <a:off x="8436160" y="5591227"/>
                <a:ext cx="211320" cy="109080"/>
              </p14:xfrm>
            </p:contentPart>
          </mc:Choice>
          <mc:Fallback>
            <p:pic>
              <p:nvPicPr>
                <p:cNvPr id="380" name="Freihand 379">
                  <a:extLst>
                    <a:ext uri="{FF2B5EF4-FFF2-40B4-BE49-F238E27FC236}">
                      <a16:creationId xmlns:a16="http://schemas.microsoft.com/office/drawing/2014/main" id="{86594EC9-84ED-43A9-B2BA-485D7E771308}"/>
                    </a:ext>
                  </a:extLst>
                </p:cNvPr>
                <p:cNvPicPr/>
                <p:nvPr/>
              </p:nvPicPr>
              <p:blipFill>
                <a:blip r:embed="rId605"/>
                <a:stretch>
                  <a:fillRect/>
                </a:stretch>
              </p:blipFill>
              <p:spPr>
                <a:xfrm>
                  <a:off x="8431840" y="5586907"/>
                  <a:ext cx="2199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81" name="Freihand 380">
                  <a:extLst>
                    <a:ext uri="{FF2B5EF4-FFF2-40B4-BE49-F238E27FC236}">
                      <a16:creationId xmlns:a16="http://schemas.microsoft.com/office/drawing/2014/main" id="{D49AFA86-407E-4B2C-B281-35298593EC6B}"/>
                    </a:ext>
                  </a:extLst>
                </p14:cNvPr>
                <p14:cNvContentPartPr/>
                <p14:nvPr/>
              </p14:nvContentPartPr>
              <p14:xfrm>
                <a:off x="8391520" y="5635867"/>
                <a:ext cx="156240" cy="109440"/>
              </p14:xfrm>
            </p:contentPart>
          </mc:Choice>
          <mc:Fallback>
            <p:pic>
              <p:nvPicPr>
                <p:cNvPr id="381" name="Freihand 380">
                  <a:extLst>
                    <a:ext uri="{FF2B5EF4-FFF2-40B4-BE49-F238E27FC236}">
                      <a16:creationId xmlns:a16="http://schemas.microsoft.com/office/drawing/2014/main" id="{D49AFA86-407E-4B2C-B281-35298593EC6B}"/>
                    </a:ext>
                  </a:extLst>
                </p:cNvPr>
                <p:cNvPicPr/>
                <p:nvPr/>
              </p:nvPicPr>
              <p:blipFill>
                <a:blip r:embed="rId607"/>
                <a:stretch>
                  <a:fillRect/>
                </a:stretch>
              </p:blipFill>
              <p:spPr>
                <a:xfrm>
                  <a:off x="8387200" y="5631547"/>
                  <a:ext cx="1648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82" name="Freihand 381">
                  <a:extLst>
                    <a:ext uri="{FF2B5EF4-FFF2-40B4-BE49-F238E27FC236}">
                      <a16:creationId xmlns:a16="http://schemas.microsoft.com/office/drawing/2014/main" id="{629C2BF1-6676-4EA2-BEC5-353E52C5D639}"/>
                    </a:ext>
                  </a:extLst>
                </p14:cNvPr>
                <p14:cNvContentPartPr/>
                <p14:nvPr/>
              </p14:nvContentPartPr>
              <p14:xfrm>
                <a:off x="8732080" y="5521387"/>
                <a:ext cx="156240" cy="71280"/>
              </p14:xfrm>
            </p:contentPart>
          </mc:Choice>
          <mc:Fallback>
            <p:pic>
              <p:nvPicPr>
                <p:cNvPr id="382" name="Freihand 381">
                  <a:extLst>
                    <a:ext uri="{FF2B5EF4-FFF2-40B4-BE49-F238E27FC236}">
                      <a16:creationId xmlns:a16="http://schemas.microsoft.com/office/drawing/2014/main" id="{629C2BF1-6676-4EA2-BEC5-353E52C5D639}"/>
                    </a:ext>
                  </a:extLst>
                </p:cNvPr>
                <p:cNvPicPr/>
                <p:nvPr/>
              </p:nvPicPr>
              <p:blipFill>
                <a:blip r:embed="rId609"/>
                <a:stretch>
                  <a:fillRect/>
                </a:stretch>
              </p:blipFill>
              <p:spPr>
                <a:xfrm>
                  <a:off x="8727760" y="5517067"/>
                  <a:ext cx="1648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83" name="Freihand 382">
                  <a:extLst>
                    <a:ext uri="{FF2B5EF4-FFF2-40B4-BE49-F238E27FC236}">
                      <a16:creationId xmlns:a16="http://schemas.microsoft.com/office/drawing/2014/main" id="{F6569BBC-8AFA-40E0-B776-71E8EB47120D}"/>
                    </a:ext>
                  </a:extLst>
                </p14:cNvPr>
                <p14:cNvContentPartPr/>
                <p14:nvPr/>
              </p14:nvContentPartPr>
              <p14:xfrm>
                <a:off x="8867080" y="5484667"/>
                <a:ext cx="5040" cy="11880"/>
              </p14:xfrm>
            </p:contentPart>
          </mc:Choice>
          <mc:Fallback>
            <p:pic>
              <p:nvPicPr>
                <p:cNvPr id="383" name="Freihand 382">
                  <a:extLst>
                    <a:ext uri="{FF2B5EF4-FFF2-40B4-BE49-F238E27FC236}">
                      <a16:creationId xmlns:a16="http://schemas.microsoft.com/office/drawing/2014/main" id="{F6569BBC-8AFA-40E0-B776-71E8EB47120D}"/>
                    </a:ext>
                  </a:extLst>
                </p:cNvPr>
                <p:cNvPicPr/>
                <p:nvPr/>
              </p:nvPicPr>
              <p:blipFill>
                <a:blip r:embed="rId611"/>
                <a:stretch>
                  <a:fillRect/>
                </a:stretch>
              </p:blipFill>
              <p:spPr>
                <a:xfrm>
                  <a:off x="8862760" y="5480347"/>
                  <a:ext cx="136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84" name="Freihand 383">
                  <a:extLst>
                    <a:ext uri="{FF2B5EF4-FFF2-40B4-BE49-F238E27FC236}">
                      <a16:creationId xmlns:a16="http://schemas.microsoft.com/office/drawing/2014/main" id="{018D1E3B-D406-4E90-9310-39C6A7F07114}"/>
                    </a:ext>
                  </a:extLst>
                </p14:cNvPr>
                <p14:cNvContentPartPr/>
                <p14:nvPr/>
              </p14:nvContentPartPr>
              <p14:xfrm>
                <a:off x="8921080" y="5434627"/>
                <a:ext cx="152280" cy="147240"/>
              </p14:xfrm>
            </p:contentPart>
          </mc:Choice>
          <mc:Fallback>
            <p:pic>
              <p:nvPicPr>
                <p:cNvPr id="384" name="Freihand 383">
                  <a:extLst>
                    <a:ext uri="{FF2B5EF4-FFF2-40B4-BE49-F238E27FC236}">
                      <a16:creationId xmlns:a16="http://schemas.microsoft.com/office/drawing/2014/main" id="{018D1E3B-D406-4E90-9310-39C6A7F07114}"/>
                    </a:ext>
                  </a:extLst>
                </p:cNvPr>
                <p:cNvPicPr/>
                <p:nvPr/>
              </p:nvPicPr>
              <p:blipFill>
                <a:blip r:embed="rId613"/>
                <a:stretch>
                  <a:fillRect/>
                </a:stretch>
              </p:blipFill>
              <p:spPr>
                <a:xfrm>
                  <a:off x="8916760" y="5430307"/>
                  <a:ext cx="1609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85" name="Freihand 384">
                  <a:extLst>
                    <a:ext uri="{FF2B5EF4-FFF2-40B4-BE49-F238E27FC236}">
                      <a16:creationId xmlns:a16="http://schemas.microsoft.com/office/drawing/2014/main" id="{6EE45F3F-B8D0-4F92-8B42-90ABE0FA830A}"/>
                    </a:ext>
                  </a:extLst>
                </p14:cNvPr>
                <p14:cNvContentPartPr/>
                <p14:nvPr/>
              </p14:nvContentPartPr>
              <p14:xfrm>
                <a:off x="9048880" y="5416987"/>
                <a:ext cx="78480" cy="141480"/>
              </p14:xfrm>
            </p:contentPart>
          </mc:Choice>
          <mc:Fallback>
            <p:pic>
              <p:nvPicPr>
                <p:cNvPr id="385" name="Freihand 384">
                  <a:extLst>
                    <a:ext uri="{FF2B5EF4-FFF2-40B4-BE49-F238E27FC236}">
                      <a16:creationId xmlns:a16="http://schemas.microsoft.com/office/drawing/2014/main" id="{6EE45F3F-B8D0-4F92-8B42-90ABE0FA830A}"/>
                    </a:ext>
                  </a:extLst>
                </p:cNvPr>
                <p:cNvPicPr/>
                <p:nvPr/>
              </p:nvPicPr>
              <p:blipFill>
                <a:blip r:embed="rId615"/>
                <a:stretch>
                  <a:fillRect/>
                </a:stretch>
              </p:blipFill>
              <p:spPr>
                <a:xfrm>
                  <a:off x="9044560" y="5412667"/>
                  <a:ext cx="871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86" name="Freihand 385">
                  <a:extLst>
                    <a:ext uri="{FF2B5EF4-FFF2-40B4-BE49-F238E27FC236}">
                      <a16:creationId xmlns:a16="http://schemas.microsoft.com/office/drawing/2014/main" id="{F6514D07-7FBC-4497-A0FD-604356379978}"/>
                    </a:ext>
                  </a:extLst>
                </p14:cNvPr>
                <p14:cNvContentPartPr/>
                <p14:nvPr/>
              </p14:nvContentPartPr>
              <p14:xfrm>
                <a:off x="9203320" y="5413747"/>
                <a:ext cx="82800" cy="90360"/>
              </p14:xfrm>
            </p:contentPart>
          </mc:Choice>
          <mc:Fallback>
            <p:pic>
              <p:nvPicPr>
                <p:cNvPr id="386" name="Freihand 385">
                  <a:extLst>
                    <a:ext uri="{FF2B5EF4-FFF2-40B4-BE49-F238E27FC236}">
                      <a16:creationId xmlns:a16="http://schemas.microsoft.com/office/drawing/2014/main" id="{F6514D07-7FBC-4497-A0FD-604356379978}"/>
                    </a:ext>
                  </a:extLst>
                </p:cNvPr>
                <p:cNvPicPr/>
                <p:nvPr/>
              </p:nvPicPr>
              <p:blipFill>
                <a:blip r:embed="rId617"/>
                <a:stretch>
                  <a:fillRect/>
                </a:stretch>
              </p:blipFill>
              <p:spPr>
                <a:xfrm>
                  <a:off x="9199000" y="5409427"/>
                  <a:ext cx="914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87" name="Freihand 386">
                  <a:extLst>
                    <a:ext uri="{FF2B5EF4-FFF2-40B4-BE49-F238E27FC236}">
                      <a16:creationId xmlns:a16="http://schemas.microsoft.com/office/drawing/2014/main" id="{3237CEB4-BCCB-4B06-B8FE-B683F1107B00}"/>
                    </a:ext>
                  </a:extLst>
                </p14:cNvPr>
                <p14:cNvContentPartPr/>
                <p14:nvPr/>
              </p14:nvContentPartPr>
              <p14:xfrm>
                <a:off x="9302320" y="5368027"/>
                <a:ext cx="66960" cy="127440"/>
              </p14:xfrm>
            </p:contentPart>
          </mc:Choice>
          <mc:Fallback>
            <p:pic>
              <p:nvPicPr>
                <p:cNvPr id="387" name="Freihand 386">
                  <a:extLst>
                    <a:ext uri="{FF2B5EF4-FFF2-40B4-BE49-F238E27FC236}">
                      <a16:creationId xmlns:a16="http://schemas.microsoft.com/office/drawing/2014/main" id="{3237CEB4-BCCB-4B06-B8FE-B683F1107B00}"/>
                    </a:ext>
                  </a:extLst>
                </p:cNvPr>
                <p:cNvPicPr/>
                <p:nvPr/>
              </p:nvPicPr>
              <p:blipFill>
                <a:blip r:embed="rId619"/>
                <a:stretch>
                  <a:fillRect/>
                </a:stretch>
              </p:blipFill>
              <p:spPr>
                <a:xfrm>
                  <a:off x="9298000" y="5363707"/>
                  <a:ext cx="756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88" name="Freihand 387">
                  <a:extLst>
                    <a:ext uri="{FF2B5EF4-FFF2-40B4-BE49-F238E27FC236}">
                      <a16:creationId xmlns:a16="http://schemas.microsoft.com/office/drawing/2014/main" id="{2A553F4E-FC02-4D65-BD68-9EE92CB2AFD5}"/>
                    </a:ext>
                  </a:extLst>
                </p14:cNvPr>
                <p14:cNvContentPartPr/>
                <p14:nvPr/>
              </p14:nvContentPartPr>
              <p14:xfrm>
                <a:off x="9390520" y="5343187"/>
                <a:ext cx="28440" cy="120240"/>
              </p14:xfrm>
            </p:contentPart>
          </mc:Choice>
          <mc:Fallback>
            <p:pic>
              <p:nvPicPr>
                <p:cNvPr id="388" name="Freihand 387">
                  <a:extLst>
                    <a:ext uri="{FF2B5EF4-FFF2-40B4-BE49-F238E27FC236}">
                      <a16:creationId xmlns:a16="http://schemas.microsoft.com/office/drawing/2014/main" id="{2A553F4E-FC02-4D65-BD68-9EE92CB2AFD5}"/>
                    </a:ext>
                  </a:extLst>
                </p:cNvPr>
                <p:cNvPicPr/>
                <p:nvPr/>
              </p:nvPicPr>
              <p:blipFill>
                <a:blip r:embed="rId621"/>
                <a:stretch>
                  <a:fillRect/>
                </a:stretch>
              </p:blipFill>
              <p:spPr>
                <a:xfrm>
                  <a:off x="9386200" y="5338867"/>
                  <a:ext cx="370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89" name="Freihand 388">
                  <a:extLst>
                    <a:ext uri="{FF2B5EF4-FFF2-40B4-BE49-F238E27FC236}">
                      <a16:creationId xmlns:a16="http://schemas.microsoft.com/office/drawing/2014/main" id="{75D9BB21-55B0-480A-96D6-39C63310ED8D}"/>
                    </a:ext>
                  </a:extLst>
                </p14:cNvPr>
                <p14:cNvContentPartPr/>
                <p14:nvPr/>
              </p14:nvContentPartPr>
              <p14:xfrm>
                <a:off x="9420760" y="5322667"/>
                <a:ext cx="156600" cy="123480"/>
              </p14:xfrm>
            </p:contentPart>
          </mc:Choice>
          <mc:Fallback>
            <p:pic>
              <p:nvPicPr>
                <p:cNvPr id="389" name="Freihand 388">
                  <a:extLst>
                    <a:ext uri="{FF2B5EF4-FFF2-40B4-BE49-F238E27FC236}">
                      <a16:creationId xmlns:a16="http://schemas.microsoft.com/office/drawing/2014/main" id="{75D9BB21-55B0-480A-96D6-39C63310ED8D}"/>
                    </a:ext>
                  </a:extLst>
                </p:cNvPr>
                <p:cNvPicPr/>
                <p:nvPr/>
              </p:nvPicPr>
              <p:blipFill>
                <a:blip r:embed="rId623"/>
                <a:stretch>
                  <a:fillRect/>
                </a:stretch>
              </p:blipFill>
              <p:spPr>
                <a:xfrm>
                  <a:off x="9416440" y="5318347"/>
                  <a:ext cx="1652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90" name="Freihand 389">
                  <a:extLst>
                    <a:ext uri="{FF2B5EF4-FFF2-40B4-BE49-F238E27FC236}">
                      <a16:creationId xmlns:a16="http://schemas.microsoft.com/office/drawing/2014/main" id="{8E28F68B-1169-4455-9815-B49B202D65C2}"/>
                    </a:ext>
                  </a:extLst>
                </p14:cNvPr>
                <p14:cNvContentPartPr/>
                <p14:nvPr/>
              </p14:nvContentPartPr>
              <p14:xfrm>
                <a:off x="9524800" y="5299267"/>
                <a:ext cx="95760" cy="146160"/>
              </p14:xfrm>
            </p:contentPart>
          </mc:Choice>
          <mc:Fallback>
            <p:pic>
              <p:nvPicPr>
                <p:cNvPr id="390" name="Freihand 389">
                  <a:extLst>
                    <a:ext uri="{FF2B5EF4-FFF2-40B4-BE49-F238E27FC236}">
                      <a16:creationId xmlns:a16="http://schemas.microsoft.com/office/drawing/2014/main" id="{8E28F68B-1169-4455-9815-B49B202D65C2}"/>
                    </a:ext>
                  </a:extLst>
                </p:cNvPr>
                <p:cNvPicPr/>
                <p:nvPr/>
              </p:nvPicPr>
              <p:blipFill>
                <a:blip r:embed="rId625"/>
                <a:stretch>
                  <a:fillRect/>
                </a:stretch>
              </p:blipFill>
              <p:spPr>
                <a:xfrm>
                  <a:off x="9520480" y="5294947"/>
                  <a:ext cx="1044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91" name="Freihand 390">
                  <a:extLst>
                    <a:ext uri="{FF2B5EF4-FFF2-40B4-BE49-F238E27FC236}">
                      <a16:creationId xmlns:a16="http://schemas.microsoft.com/office/drawing/2014/main" id="{ED284E32-DD08-4FE3-A6E5-2D377F80D0A4}"/>
                    </a:ext>
                  </a:extLst>
                </p14:cNvPr>
                <p14:cNvContentPartPr/>
                <p14:nvPr/>
              </p14:nvContentPartPr>
              <p14:xfrm>
                <a:off x="9502480" y="5265787"/>
                <a:ext cx="360" cy="360"/>
              </p14:xfrm>
            </p:contentPart>
          </mc:Choice>
          <mc:Fallback>
            <p:pic>
              <p:nvPicPr>
                <p:cNvPr id="391" name="Freihand 390">
                  <a:extLst>
                    <a:ext uri="{FF2B5EF4-FFF2-40B4-BE49-F238E27FC236}">
                      <a16:creationId xmlns:a16="http://schemas.microsoft.com/office/drawing/2014/main" id="{ED284E32-DD08-4FE3-A6E5-2D377F80D0A4}"/>
                    </a:ext>
                  </a:extLst>
                </p:cNvPr>
                <p:cNvPicPr/>
                <p:nvPr/>
              </p:nvPicPr>
              <p:blipFill>
                <a:blip r:embed="rId244"/>
                <a:stretch>
                  <a:fillRect/>
                </a:stretch>
              </p:blipFill>
              <p:spPr>
                <a:xfrm>
                  <a:off x="9498160" y="5261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92" name="Freihand 391">
                  <a:extLst>
                    <a:ext uri="{FF2B5EF4-FFF2-40B4-BE49-F238E27FC236}">
                      <a16:creationId xmlns:a16="http://schemas.microsoft.com/office/drawing/2014/main" id="{6AC06F72-A5A4-4B2B-A4A8-514D4D89A13D}"/>
                    </a:ext>
                  </a:extLst>
                </p14:cNvPr>
                <p14:cNvContentPartPr/>
                <p14:nvPr/>
              </p14:nvContentPartPr>
              <p14:xfrm>
                <a:off x="9633160" y="5241667"/>
                <a:ext cx="105480" cy="152640"/>
              </p14:xfrm>
            </p:contentPart>
          </mc:Choice>
          <mc:Fallback>
            <p:pic>
              <p:nvPicPr>
                <p:cNvPr id="392" name="Freihand 391">
                  <a:extLst>
                    <a:ext uri="{FF2B5EF4-FFF2-40B4-BE49-F238E27FC236}">
                      <a16:creationId xmlns:a16="http://schemas.microsoft.com/office/drawing/2014/main" id="{6AC06F72-A5A4-4B2B-A4A8-514D4D89A13D}"/>
                    </a:ext>
                  </a:extLst>
                </p:cNvPr>
                <p:cNvPicPr/>
                <p:nvPr/>
              </p:nvPicPr>
              <p:blipFill>
                <a:blip r:embed="rId628"/>
                <a:stretch>
                  <a:fillRect/>
                </a:stretch>
              </p:blipFill>
              <p:spPr>
                <a:xfrm>
                  <a:off x="9628840" y="5237347"/>
                  <a:ext cx="1141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93" name="Freihand 392">
                  <a:extLst>
                    <a:ext uri="{FF2B5EF4-FFF2-40B4-BE49-F238E27FC236}">
                      <a16:creationId xmlns:a16="http://schemas.microsoft.com/office/drawing/2014/main" id="{6F9D9BC8-D2B6-42A3-9A2A-244FA91B2754}"/>
                    </a:ext>
                  </a:extLst>
                </p14:cNvPr>
                <p14:cNvContentPartPr/>
                <p14:nvPr/>
              </p14:nvContentPartPr>
              <p14:xfrm>
                <a:off x="9769600" y="5266147"/>
                <a:ext cx="166320" cy="95040"/>
              </p14:xfrm>
            </p:contentPart>
          </mc:Choice>
          <mc:Fallback>
            <p:pic>
              <p:nvPicPr>
                <p:cNvPr id="393" name="Freihand 392">
                  <a:extLst>
                    <a:ext uri="{FF2B5EF4-FFF2-40B4-BE49-F238E27FC236}">
                      <a16:creationId xmlns:a16="http://schemas.microsoft.com/office/drawing/2014/main" id="{6F9D9BC8-D2B6-42A3-9A2A-244FA91B2754}"/>
                    </a:ext>
                  </a:extLst>
                </p:cNvPr>
                <p:cNvPicPr/>
                <p:nvPr/>
              </p:nvPicPr>
              <p:blipFill>
                <a:blip r:embed="rId630"/>
                <a:stretch>
                  <a:fillRect/>
                </a:stretch>
              </p:blipFill>
              <p:spPr>
                <a:xfrm>
                  <a:off x="9765280" y="5261827"/>
                  <a:ext cx="1749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95" name="Freihand 394">
                  <a:extLst>
                    <a:ext uri="{FF2B5EF4-FFF2-40B4-BE49-F238E27FC236}">
                      <a16:creationId xmlns:a16="http://schemas.microsoft.com/office/drawing/2014/main" id="{0564DF99-FC5A-4E31-8DAE-0EF3B46038A2}"/>
                    </a:ext>
                  </a:extLst>
                </p14:cNvPr>
                <p14:cNvContentPartPr/>
                <p14:nvPr/>
              </p14:nvContentPartPr>
              <p14:xfrm>
                <a:off x="6337360" y="6095947"/>
                <a:ext cx="134280" cy="208800"/>
              </p14:xfrm>
            </p:contentPart>
          </mc:Choice>
          <mc:Fallback>
            <p:pic>
              <p:nvPicPr>
                <p:cNvPr id="395" name="Freihand 394">
                  <a:extLst>
                    <a:ext uri="{FF2B5EF4-FFF2-40B4-BE49-F238E27FC236}">
                      <a16:creationId xmlns:a16="http://schemas.microsoft.com/office/drawing/2014/main" id="{0564DF99-FC5A-4E31-8DAE-0EF3B46038A2}"/>
                    </a:ext>
                  </a:extLst>
                </p:cNvPr>
                <p:cNvPicPr/>
                <p:nvPr/>
              </p:nvPicPr>
              <p:blipFill>
                <a:blip r:embed="rId632"/>
                <a:stretch>
                  <a:fillRect/>
                </a:stretch>
              </p:blipFill>
              <p:spPr>
                <a:xfrm>
                  <a:off x="6333040" y="6091627"/>
                  <a:ext cx="1429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96" name="Freihand 395">
                  <a:extLst>
                    <a:ext uri="{FF2B5EF4-FFF2-40B4-BE49-F238E27FC236}">
                      <a16:creationId xmlns:a16="http://schemas.microsoft.com/office/drawing/2014/main" id="{8CB30E0B-F107-416F-A092-EE93EF2064B9}"/>
                    </a:ext>
                  </a:extLst>
                </p14:cNvPr>
                <p14:cNvContentPartPr/>
                <p14:nvPr/>
              </p14:nvContentPartPr>
              <p14:xfrm>
                <a:off x="6430240" y="6033307"/>
                <a:ext cx="159480" cy="386640"/>
              </p14:xfrm>
            </p:contentPart>
          </mc:Choice>
          <mc:Fallback>
            <p:pic>
              <p:nvPicPr>
                <p:cNvPr id="396" name="Freihand 395">
                  <a:extLst>
                    <a:ext uri="{FF2B5EF4-FFF2-40B4-BE49-F238E27FC236}">
                      <a16:creationId xmlns:a16="http://schemas.microsoft.com/office/drawing/2014/main" id="{8CB30E0B-F107-416F-A092-EE93EF2064B9}"/>
                    </a:ext>
                  </a:extLst>
                </p:cNvPr>
                <p:cNvPicPr/>
                <p:nvPr/>
              </p:nvPicPr>
              <p:blipFill>
                <a:blip r:embed="rId634"/>
                <a:stretch>
                  <a:fillRect/>
                </a:stretch>
              </p:blipFill>
              <p:spPr>
                <a:xfrm>
                  <a:off x="6425920" y="6028987"/>
                  <a:ext cx="168120" cy="39528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98" name="Freihand 397">
                  <a:extLst>
                    <a:ext uri="{FF2B5EF4-FFF2-40B4-BE49-F238E27FC236}">
                      <a16:creationId xmlns:a16="http://schemas.microsoft.com/office/drawing/2014/main" id="{0AF89B8C-46BE-430A-B727-6845AFCF645C}"/>
                    </a:ext>
                  </a:extLst>
                </p14:cNvPr>
                <p14:cNvContentPartPr/>
                <p14:nvPr/>
              </p14:nvContentPartPr>
              <p14:xfrm>
                <a:off x="6721120" y="6111067"/>
                <a:ext cx="128520" cy="186840"/>
              </p14:xfrm>
            </p:contentPart>
          </mc:Choice>
          <mc:Fallback>
            <p:pic>
              <p:nvPicPr>
                <p:cNvPr id="398" name="Freihand 397">
                  <a:extLst>
                    <a:ext uri="{FF2B5EF4-FFF2-40B4-BE49-F238E27FC236}">
                      <a16:creationId xmlns:a16="http://schemas.microsoft.com/office/drawing/2014/main" id="{0AF89B8C-46BE-430A-B727-6845AFCF645C}"/>
                    </a:ext>
                  </a:extLst>
                </p:cNvPr>
                <p:cNvPicPr/>
                <p:nvPr/>
              </p:nvPicPr>
              <p:blipFill>
                <a:blip r:embed="rId636"/>
                <a:stretch>
                  <a:fillRect/>
                </a:stretch>
              </p:blipFill>
              <p:spPr>
                <a:xfrm>
                  <a:off x="6716800" y="6106747"/>
                  <a:ext cx="1371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99" name="Freihand 398">
                  <a:extLst>
                    <a:ext uri="{FF2B5EF4-FFF2-40B4-BE49-F238E27FC236}">
                      <a16:creationId xmlns:a16="http://schemas.microsoft.com/office/drawing/2014/main" id="{5A6BD5B1-C54A-4DE5-8586-66955A6C4002}"/>
                    </a:ext>
                  </a:extLst>
                </p14:cNvPr>
                <p14:cNvContentPartPr/>
                <p14:nvPr/>
              </p14:nvContentPartPr>
              <p14:xfrm>
                <a:off x="6855040" y="6199987"/>
                <a:ext cx="368280" cy="66960"/>
              </p14:xfrm>
            </p:contentPart>
          </mc:Choice>
          <mc:Fallback>
            <p:pic>
              <p:nvPicPr>
                <p:cNvPr id="399" name="Freihand 398">
                  <a:extLst>
                    <a:ext uri="{FF2B5EF4-FFF2-40B4-BE49-F238E27FC236}">
                      <a16:creationId xmlns:a16="http://schemas.microsoft.com/office/drawing/2014/main" id="{5A6BD5B1-C54A-4DE5-8586-66955A6C4002}"/>
                    </a:ext>
                  </a:extLst>
                </p:cNvPr>
                <p:cNvPicPr/>
                <p:nvPr/>
              </p:nvPicPr>
              <p:blipFill>
                <a:blip r:embed="rId638"/>
                <a:stretch>
                  <a:fillRect/>
                </a:stretch>
              </p:blipFill>
              <p:spPr>
                <a:xfrm>
                  <a:off x="6850720" y="6195667"/>
                  <a:ext cx="3769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00" name="Freihand 399">
                  <a:extLst>
                    <a:ext uri="{FF2B5EF4-FFF2-40B4-BE49-F238E27FC236}">
                      <a16:creationId xmlns:a16="http://schemas.microsoft.com/office/drawing/2014/main" id="{18B1085B-B128-4541-94E5-16E04E47D774}"/>
                    </a:ext>
                  </a:extLst>
                </p14:cNvPr>
                <p14:cNvContentPartPr/>
                <p14:nvPr/>
              </p14:nvContentPartPr>
              <p14:xfrm>
                <a:off x="7272280" y="6195667"/>
                <a:ext cx="92880" cy="96840"/>
              </p14:xfrm>
            </p:contentPart>
          </mc:Choice>
          <mc:Fallback>
            <p:pic>
              <p:nvPicPr>
                <p:cNvPr id="400" name="Freihand 399">
                  <a:extLst>
                    <a:ext uri="{FF2B5EF4-FFF2-40B4-BE49-F238E27FC236}">
                      <a16:creationId xmlns:a16="http://schemas.microsoft.com/office/drawing/2014/main" id="{18B1085B-B128-4541-94E5-16E04E47D774}"/>
                    </a:ext>
                  </a:extLst>
                </p:cNvPr>
                <p:cNvPicPr/>
                <p:nvPr/>
              </p:nvPicPr>
              <p:blipFill>
                <a:blip r:embed="rId640"/>
                <a:stretch>
                  <a:fillRect/>
                </a:stretch>
              </p:blipFill>
              <p:spPr>
                <a:xfrm>
                  <a:off x="7267960" y="6191347"/>
                  <a:ext cx="1015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01" name="Freihand 400">
                  <a:extLst>
                    <a:ext uri="{FF2B5EF4-FFF2-40B4-BE49-F238E27FC236}">
                      <a16:creationId xmlns:a16="http://schemas.microsoft.com/office/drawing/2014/main" id="{F7C3B7CB-2D02-4160-ABA5-C37B74CD8316}"/>
                    </a:ext>
                  </a:extLst>
                </p14:cNvPr>
                <p14:cNvContentPartPr/>
                <p14:nvPr/>
              </p14:nvContentPartPr>
              <p14:xfrm>
                <a:off x="7406920" y="6087667"/>
                <a:ext cx="15840" cy="163080"/>
              </p14:xfrm>
            </p:contentPart>
          </mc:Choice>
          <mc:Fallback>
            <p:pic>
              <p:nvPicPr>
                <p:cNvPr id="401" name="Freihand 400">
                  <a:extLst>
                    <a:ext uri="{FF2B5EF4-FFF2-40B4-BE49-F238E27FC236}">
                      <a16:creationId xmlns:a16="http://schemas.microsoft.com/office/drawing/2014/main" id="{F7C3B7CB-2D02-4160-ABA5-C37B74CD8316}"/>
                    </a:ext>
                  </a:extLst>
                </p:cNvPr>
                <p:cNvPicPr/>
                <p:nvPr/>
              </p:nvPicPr>
              <p:blipFill>
                <a:blip r:embed="rId642"/>
                <a:stretch>
                  <a:fillRect/>
                </a:stretch>
              </p:blipFill>
              <p:spPr>
                <a:xfrm>
                  <a:off x="7402600" y="6083347"/>
                  <a:ext cx="244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02" name="Freihand 401">
                  <a:extLst>
                    <a:ext uri="{FF2B5EF4-FFF2-40B4-BE49-F238E27FC236}">
                      <a16:creationId xmlns:a16="http://schemas.microsoft.com/office/drawing/2014/main" id="{806E7127-CC75-42E7-ACEC-37A14B5EA6DF}"/>
                    </a:ext>
                  </a:extLst>
                </p14:cNvPr>
                <p14:cNvContentPartPr/>
                <p14:nvPr/>
              </p14:nvContentPartPr>
              <p14:xfrm>
                <a:off x="7504480" y="6151747"/>
                <a:ext cx="218160" cy="99360"/>
              </p14:xfrm>
            </p:contentPart>
          </mc:Choice>
          <mc:Fallback>
            <p:pic>
              <p:nvPicPr>
                <p:cNvPr id="402" name="Freihand 401">
                  <a:extLst>
                    <a:ext uri="{FF2B5EF4-FFF2-40B4-BE49-F238E27FC236}">
                      <a16:creationId xmlns:a16="http://schemas.microsoft.com/office/drawing/2014/main" id="{806E7127-CC75-42E7-ACEC-37A14B5EA6DF}"/>
                    </a:ext>
                  </a:extLst>
                </p:cNvPr>
                <p:cNvPicPr/>
                <p:nvPr/>
              </p:nvPicPr>
              <p:blipFill>
                <a:blip r:embed="rId644"/>
                <a:stretch>
                  <a:fillRect/>
                </a:stretch>
              </p:blipFill>
              <p:spPr>
                <a:xfrm>
                  <a:off x="7500160" y="6147427"/>
                  <a:ext cx="2268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03" name="Freihand 402">
                  <a:extLst>
                    <a:ext uri="{FF2B5EF4-FFF2-40B4-BE49-F238E27FC236}">
                      <a16:creationId xmlns:a16="http://schemas.microsoft.com/office/drawing/2014/main" id="{2E919FA3-A9A2-425B-88FA-D5F6D84D0EE1}"/>
                    </a:ext>
                  </a:extLst>
                </p14:cNvPr>
                <p14:cNvContentPartPr/>
                <p14:nvPr/>
              </p14:nvContentPartPr>
              <p14:xfrm>
                <a:off x="7743880" y="6065347"/>
                <a:ext cx="200160" cy="155160"/>
              </p14:xfrm>
            </p:contentPart>
          </mc:Choice>
          <mc:Fallback>
            <p:pic>
              <p:nvPicPr>
                <p:cNvPr id="403" name="Freihand 402">
                  <a:extLst>
                    <a:ext uri="{FF2B5EF4-FFF2-40B4-BE49-F238E27FC236}">
                      <a16:creationId xmlns:a16="http://schemas.microsoft.com/office/drawing/2014/main" id="{2E919FA3-A9A2-425B-88FA-D5F6D84D0EE1}"/>
                    </a:ext>
                  </a:extLst>
                </p:cNvPr>
                <p:cNvPicPr/>
                <p:nvPr/>
              </p:nvPicPr>
              <p:blipFill>
                <a:blip r:embed="rId646"/>
                <a:stretch>
                  <a:fillRect/>
                </a:stretch>
              </p:blipFill>
              <p:spPr>
                <a:xfrm>
                  <a:off x="7739560" y="6061027"/>
                  <a:ext cx="2088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04" name="Freihand 403">
                  <a:extLst>
                    <a:ext uri="{FF2B5EF4-FFF2-40B4-BE49-F238E27FC236}">
                      <a16:creationId xmlns:a16="http://schemas.microsoft.com/office/drawing/2014/main" id="{98CB77B7-069C-4919-9F4D-A11D31B15C90}"/>
                    </a:ext>
                  </a:extLst>
                </p14:cNvPr>
                <p14:cNvContentPartPr/>
                <p14:nvPr/>
              </p14:nvContentPartPr>
              <p14:xfrm>
                <a:off x="7909480" y="6084787"/>
                <a:ext cx="360" cy="360"/>
              </p14:xfrm>
            </p:contentPart>
          </mc:Choice>
          <mc:Fallback>
            <p:pic>
              <p:nvPicPr>
                <p:cNvPr id="404" name="Freihand 403">
                  <a:extLst>
                    <a:ext uri="{FF2B5EF4-FFF2-40B4-BE49-F238E27FC236}">
                      <a16:creationId xmlns:a16="http://schemas.microsoft.com/office/drawing/2014/main" id="{98CB77B7-069C-4919-9F4D-A11D31B15C90}"/>
                    </a:ext>
                  </a:extLst>
                </p:cNvPr>
                <p:cNvPicPr/>
                <p:nvPr/>
              </p:nvPicPr>
              <p:blipFill>
                <a:blip r:embed="rId244"/>
                <a:stretch>
                  <a:fillRect/>
                </a:stretch>
              </p:blipFill>
              <p:spPr>
                <a:xfrm>
                  <a:off x="7905160" y="6080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05" name="Freihand 404">
                  <a:extLst>
                    <a:ext uri="{FF2B5EF4-FFF2-40B4-BE49-F238E27FC236}">
                      <a16:creationId xmlns:a16="http://schemas.microsoft.com/office/drawing/2014/main" id="{A7BD48E9-015E-4538-9D74-8CB8518B8693}"/>
                    </a:ext>
                  </a:extLst>
                </p14:cNvPr>
                <p14:cNvContentPartPr/>
                <p14:nvPr/>
              </p14:nvContentPartPr>
              <p14:xfrm>
                <a:off x="7986520" y="6034027"/>
                <a:ext cx="233280" cy="357120"/>
              </p14:xfrm>
            </p:contentPart>
          </mc:Choice>
          <mc:Fallback>
            <p:pic>
              <p:nvPicPr>
                <p:cNvPr id="405" name="Freihand 404">
                  <a:extLst>
                    <a:ext uri="{FF2B5EF4-FFF2-40B4-BE49-F238E27FC236}">
                      <a16:creationId xmlns:a16="http://schemas.microsoft.com/office/drawing/2014/main" id="{A7BD48E9-015E-4538-9D74-8CB8518B8693}"/>
                    </a:ext>
                  </a:extLst>
                </p:cNvPr>
                <p:cNvPicPr/>
                <p:nvPr/>
              </p:nvPicPr>
              <p:blipFill>
                <a:blip r:embed="rId649"/>
                <a:stretch>
                  <a:fillRect/>
                </a:stretch>
              </p:blipFill>
              <p:spPr>
                <a:xfrm>
                  <a:off x="7982200" y="6029707"/>
                  <a:ext cx="24192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06" name="Freihand 405">
                  <a:extLst>
                    <a:ext uri="{FF2B5EF4-FFF2-40B4-BE49-F238E27FC236}">
                      <a16:creationId xmlns:a16="http://schemas.microsoft.com/office/drawing/2014/main" id="{9F323BD7-143E-48DF-8364-FF062CD3AD51}"/>
                    </a:ext>
                  </a:extLst>
                </p14:cNvPr>
                <p14:cNvContentPartPr/>
                <p14:nvPr/>
              </p14:nvContentPartPr>
              <p14:xfrm>
                <a:off x="7133320" y="6344707"/>
                <a:ext cx="44640" cy="308880"/>
              </p14:xfrm>
            </p:contentPart>
          </mc:Choice>
          <mc:Fallback>
            <p:pic>
              <p:nvPicPr>
                <p:cNvPr id="406" name="Freihand 405">
                  <a:extLst>
                    <a:ext uri="{FF2B5EF4-FFF2-40B4-BE49-F238E27FC236}">
                      <a16:creationId xmlns:a16="http://schemas.microsoft.com/office/drawing/2014/main" id="{9F323BD7-143E-48DF-8364-FF062CD3AD51}"/>
                    </a:ext>
                  </a:extLst>
                </p:cNvPr>
                <p:cNvPicPr/>
                <p:nvPr/>
              </p:nvPicPr>
              <p:blipFill>
                <a:blip r:embed="rId651"/>
                <a:stretch>
                  <a:fillRect/>
                </a:stretch>
              </p:blipFill>
              <p:spPr>
                <a:xfrm>
                  <a:off x="7129000" y="6340387"/>
                  <a:ext cx="5328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07" name="Freihand 406">
                  <a:extLst>
                    <a:ext uri="{FF2B5EF4-FFF2-40B4-BE49-F238E27FC236}">
                      <a16:creationId xmlns:a16="http://schemas.microsoft.com/office/drawing/2014/main" id="{E8C6259B-B9F1-40CF-B3DA-53A4F9825324}"/>
                    </a:ext>
                  </a:extLst>
                </p14:cNvPr>
                <p14:cNvContentPartPr/>
                <p14:nvPr/>
              </p14:nvContentPartPr>
              <p14:xfrm>
                <a:off x="6631480" y="6583027"/>
                <a:ext cx="1141920" cy="64800"/>
              </p14:xfrm>
            </p:contentPart>
          </mc:Choice>
          <mc:Fallback>
            <p:pic>
              <p:nvPicPr>
                <p:cNvPr id="407" name="Freihand 406">
                  <a:extLst>
                    <a:ext uri="{FF2B5EF4-FFF2-40B4-BE49-F238E27FC236}">
                      <a16:creationId xmlns:a16="http://schemas.microsoft.com/office/drawing/2014/main" id="{E8C6259B-B9F1-40CF-B3DA-53A4F9825324}"/>
                    </a:ext>
                  </a:extLst>
                </p:cNvPr>
                <p:cNvPicPr/>
                <p:nvPr/>
              </p:nvPicPr>
              <p:blipFill>
                <a:blip r:embed="rId653"/>
                <a:stretch>
                  <a:fillRect/>
                </a:stretch>
              </p:blipFill>
              <p:spPr>
                <a:xfrm>
                  <a:off x="6627160" y="6578707"/>
                  <a:ext cx="11505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08" name="Freihand 407">
                  <a:extLst>
                    <a:ext uri="{FF2B5EF4-FFF2-40B4-BE49-F238E27FC236}">
                      <a16:creationId xmlns:a16="http://schemas.microsoft.com/office/drawing/2014/main" id="{4639D8F0-0DDB-4ACF-9BA5-24585492398A}"/>
                    </a:ext>
                  </a:extLst>
                </p14:cNvPr>
                <p14:cNvContentPartPr/>
                <p14:nvPr/>
              </p14:nvContentPartPr>
              <p14:xfrm>
                <a:off x="7746400" y="6525427"/>
                <a:ext cx="161640" cy="149040"/>
              </p14:xfrm>
            </p:contentPart>
          </mc:Choice>
          <mc:Fallback>
            <p:pic>
              <p:nvPicPr>
                <p:cNvPr id="408" name="Freihand 407">
                  <a:extLst>
                    <a:ext uri="{FF2B5EF4-FFF2-40B4-BE49-F238E27FC236}">
                      <a16:creationId xmlns:a16="http://schemas.microsoft.com/office/drawing/2014/main" id="{4639D8F0-0DDB-4ACF-9BA5-24585492398A}"/>
                    </a:ext>
                  </a:extLst>
                </p:cNvPr>
                <p:cNvPicPr/>
                <p:nvPr/>
              </p:nvPicPr>
              <p:blipFill>
                <a:blip r:embed="rId655"/>
                <a:stretch>
                  <a:fillRect/>
                </a:stretch>
              </p:blipFill>
              <p:spPr>
                <a:xfrm>
                  <a:off x="7742080" y="6521107"/>
                  <a:ext cx="1702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09" name="Freihand 408">
                  <a:extLst>
                    <a:ext uri="{FF2B5EF4-FFF2-40B4-BE49-F238E27FC236}">
                      <a16:creationId xmlns:a16="http://schemas.microsoft.com/office/drawing/2014/main" id="{A9CAD50B-1E72-4CB0-B473-9938B5036EE5}"/>
                    </a:ext>
                  </a:extLst>
                </p14:cNvPr>
                <p14:cNvContentPartPr/>
                <p14:nvPr/>
              </p14:nvContentPartPr>
              <p14:xfrm>
                <a:off x="7056280" y="6240307"/>
                <a:ext cx="225720" cy="124200"/>
              </p14:xfrm>
            </p:contentPart>
          </mc:Choice>
          <mc:Fallback>
            <p:pic>
              <p:nvPicPr>
                <p:cNvPr id="409" name="Freihand 408">
                  <a:extLst>
                    <a:ext uri="{FF2B5EF4-FFF2-40B4-BE49-F238E27FC236}">
                      <a16:creationId xmlns:a16="http://schemas.microsoft.com/office/drawing/2014/main" id="{A9CAD50B-1E72-4CB0-B473-9938B5036EE5}"/>
                    </a:ext>
                  </a:extLst>
                </p:cNvPr>
                <p:cNvPicPr/>
                <p:nvPr/>
              </p:nvPicPr>
              <p:blipFill>
                <a:blip r:embed="rId657"/>
                <a:stretch>
                  <a:fillRect/>
                </a:stretch>
              </p:blipFill>
              <p:spPr>
                <a:xfrm>
                  <a:off x="7051960" y="6235987"/>
                  <a:ext cx="2343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10" name="Freihand 409">
                  <a:extLst>
                    <a:ext uri="{FF2B5EF4-FFF2-40B4-BE49-F238E27FC236}">
                      <a16:creationId xmlns:a16="http://schemas.microsoft.com/office/drawing/2014/main" id="{1C739F56-4E7C-4F2F-BD63-72E952A8280E}"/>
                    </a:ext>
                  </a:extLst>
                </p14:cNvPr>
                <p14:cNvContentPartPr/>
                <p14:nvPr/>
              </p14:nvContentPartPr>
              <p14:xfrm>
                <a:off x="6497920" y="6354787"/>
                <a:ext cx="1155600" cy="232920"/>
              </p14:xfrm>
            </p:contentPart>
          </mc:Choice>
          <mc:Fallback>
            <p:pic>
              <p:nvPicPr>
                <p:cNvPr id="410" name="Freihand 409">
                  <a:extLst>
                    <a:ext uri="{FF2B5EF4-FFF2-40B4-BE49-F238E27FC236}">
                      <a16:creationId xmlns:a16="http://schemas.microsoft.com/office/drawing/2014/main" id="{1C739F56-4E7C-4F2F-BD63-72E952A8280E}"/>
                    </a:ext>
                  </a:extLst>
                </p:cNvPr>
                <p:cNvPicPr/>
                <p:nvPr/>
              </p:nvPicPr>
              <p:blipFill>
                <a:blip r:embed="rId659"/>
                <a:stretch>
                  <a:fillRect/>
                </a:stretch>
              </p:blipFill>
              <p:spPr>
                <a:xfrm>
                  <a:off x="6493600" y="6350467"/>
                  <a:ext cx="11642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12" name="Freihand 411">
                  <a:extLst>
                    <a:ext uri="{FF2B5EF4-FFF2-40B4-BE49-F238E27FC236}">
                      <a16:creationId xmlns:a16="http://schemas.microsoft.com/office/drawing/2014/main" id="{EE1FE07C-9A5E-4532-8EF7-923D591ED232}"/>
                    </a:ext>
                  </a:extLst>
                </p14:cNvPr>
                <p14:cNvContentPartPr/>
                <p14:nvPr/>
              </p14:nvContentPartPr>
              <p14:xfrm>
                <a:off x="7329880" y="6280267"/>
                <a:ext cx="109800" cy="129960"/>
              </p14:xfrm>
            </p:contentPart>
          </mc:Choice>
          <mc:Fallback>
            <p:pic>
              <p:nvPicPr>
                <p:cNvPr id="412" name="Freihand 411">
                  <a:extLst>
                    <a:ext uri="{FF2B5EF4-FFF2-40B4-BE49-F238E27FC236}">
                      <a16:creationId xmlns:a16="http://schemas.microsoft.com/office/drawing/2014/main" id="{EE1FE07C-9A5E-4532-8EF7-923D591ED232}"/>
                    </a:ext>
                  </a:extLst>
                </p:cNvPr>
                <p:cNvPicPr/>
                <p:nvPr/>
              </p:nvPicPr>
              <p:blipFill>
                <a:blip r:embed="rId661"/>
                <a:stretch>
                  <a:fillRect/>
                </a:stretch>
              </p:blipFill>
              <p:spPr>
                <a:xfrm>
                  <a:off x="7325560" y="6275947"/>
                  <a:ext cx="1184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13" name="Freihand 412">
                  <a:extLst>
                    <a:ext uri="{FF2B5EF4-FFF2-40B4-BE49-F238E27FC236}">
                      <a16:creationId xmlns:a16="http://schemas.microsoft.com/office/drawing/2014/main" id="{7834C846-BB75-448A-9F1E-9B4CF3A66C3C}"/>
                    </a:ext>
                  </a:extLst>
                </p14:cNvPr>
                <p14:cNvContentPartPr/>
                <p14:nvPr/>
              </p14:nvContentPartPr>
              <p14:xfrm>
                <a:off x="7458400" y="6263347"/>
                <a:ext cx="49320" cy="97200"/>
              </p14:xfrm>
            </p:contentPart>
          </mc:Choice>
          <mc:Fallback>
            <p:pic>
              <p:nvPicPr>
                <p:cNvPr id="413" name="Freihand 412">
                  <a:extLst>
                    <a:ext uri="{FF2B5EF4-FFF2-40B4-BE49-F238E27FC236}">
                      <a16:creationId xmlns:a16="http://schemas.microsoft.com/office/drawing/2014/main" id="{7834C846-BB75-448A-9F1E-9B4CF3A66C3C}"/>
                    </a:ext>
                  </a:extLst>
                </p:cNvPr>
                <p:cNvPicPr/>
                <p:nvPr/>
              </p:nvPicPr>
              <p:blipFill>
                <a:blip r:embed="rId663"/>
                <a:stretch>
                  <a:fillRect/>
                </a:stretch>
              </p:blipFill>
              <p:spPr>
                <a:xfrm>
                  <a:off x="7454080" y="6259027"/>
                  <a:ext cx="579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14" name="Freihand 413">
                  <a:extLst>
                    <a:ext uri="{FF2B5EF4-FFF2-40B4-BE49-F238E27FC236}">
                      <a16:creationId xmlns:a16="http://schemas.microsoft.com/office/drawing/2014/main" id="{D4003357-6EBC-43E6-AF92-239AAE943A07}"/>
                    </a:ext>
                  </a:extLst>
                </p14:cNvPr>
                <p14:cNvContentPartPr/>
                <p14:nvPr/>
              </p14:nvContentPartPr>
              <p14:xfrm>
                <a:off x="7513120" y="6307267"/>
                <a:ext cx="68400" cy="72720"/>
              </p14:xfrm>
            </p:contentPart>
          </mc:Choice>
          <mc:Fallback>
            <p:pic>
              <p:nvPicPr>
                <p:cNvPr id="414" name="Freihand 413">
                  <a:extLst>
                    <a:ext uri="{FF2B5EF4-FFF2-40B4-BE49-F238E27FC236}">
                      <a16:creationId xmlns:a16="http://schemas.microsoft.com/office/drawing/2014/main" id="{D4003357-6EBC-43E6-AF92-239AAE943A07}"/>
                    </a:ext>
                  </a:extLst>
                </p:cNvPr>
                <p:cNvPicPr/>
                <p:nvPr/>
              </p:nvPicPr>
              <p:blipFill>
                <a:blip r:embed="rId665"/>
                <a:stretch>
                  <a:fillRect/>
                </a:stretch>
              </p:blipFill>
              <p:spPr>
                <a:xfrm>
                  <a:off x="7508800" y="6302947"/>
                  <a:ext cx="770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15" name="Freihand 414">
                  <a:extLst>
                    <a:ext uri="{FF2B5EF4-FFF2-40B4-BE49-F238E27FC236}">
                      <a16:creationId xmlns:a16="http://schemas.microsoft.com/office/drawing/2014/main" id="{CB2DF0D1-4542-48D9-A3F0-09493AE65804}"/>
                    </a:ext>
                  </a:extLst>
                </p14:cNvPr>
                <p14:cNvContentPartPr/>
                <p14:nvPr/>
              </p14:nvContentPartPr>
              <p14:xfrm>
                <a:off x="7573960" y="6279907"/>
                <a:ext cx="48600" cy="134280"/>
              </p14:xfrm>
            </p:contentPart>
          </mc:Choice>
          <mc:Fallback>
            <p:pic>
              <p:nvPicPr>
                <p:cNvPr id="415" name="Freihand 414">
                  <a:extLst>
                    <a:ext uri="{FF2B5EF4-FFF2-40B4-BE49-F238E27FC236}">
                      <a16:creationId xmlns:a16="http://schemas.microsoft.com/office/drawing/2014/main" id="{CB2DF0D1-4542-48D9-A3F0-09493AE65804}"/>
                    </a:ext>
                  </a:extLst>
                </p:cNvPr>
                <p:cNvPicPr/>
                <p:nvPr/>
              </p:nvPicPr>
              <p:blipFill>
                <a:blip r:embed="rId667"/>
                <a:stretch>
                  <a:fillRect/>
                </a:stretch>
              </p:blipFill>
              <p:spPr>
                <a:xfrm>
                  <a:off x="7569640" y="6275587"/>
                  <a:ext cx="572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16" name="Freihand 415">
                  <a:extLst>
                    <a:ext uri="{FF2B5EF4-FFF2-40B4-BE49-F238E27FC236}">
                      <a16:creationId xmlns:a16="http://schemas.microsoft.com/office/drawing/2014/main" id="{F315B964-7CA5-47A9-9BF4-A96D2E9CCDD6}"/>
                    </a:ext>
                  </a:extLst>
                </p14:cNvPr>
                <p14:cNvContentPartPr/>
                <p14:nvPr/>
              </p14:nvContentPartPr>
              <p14:xfrm>
                <a:off x="7797880" y="6629467"/>
                <a:ext cx="61200" cy="76680"/>
              </p14:xfrm>
            </p:contentPart>
          </mc:Choice>
          <mc:Fallback>
            <p:pic>
              <p:nvPicPr>
                <p:cNvPr id="416" name="Freihand 415">
                  <a:extLst>
                    <a:ext uri="{FF2B5EF4-FFF2-40B4-BE49-F238E27FC236}">
                      <a16:creationId xmlns:a16="http://schemas.microsoft.com/office/drawing/2014/main" id="{F315B964-7CA5-47A9-9BF4-A96D2E9CCDD6}"/>
                    </a:ext>
                  </a:extLst>
                </p:cNvPr>
                <p:cNvPicPr/>
                <p:nvPr/>
              </p:nvPicPr>
              <p:blipFill>
                <a:blip r:embed="rId669"/>
                <a:stretch>
                  <a:fillRect/>
                </a:stretch>
              </p:blipFill>
              <p:spPr>
                <a:xfrm>
                  <a:off x="7793560" y="6625147"/>
                  <a:ext cx="698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17" name="Freihand 416">
                  <a:extLst>
                    <a:ext uri="{FF2B5EF4-FFF2-40B4-BE49-F238E27FC236}">
                      <a16:creationId xmlns:a16="http://schemas.microsoft.com/office/drawing/2014/main" id="{2D91B0DE-7B00-44C0-96F4-59175FC6CAF2}"/>
                    </a:ext>
                  </a:extLst>
                </p14:cNvPr>
                <p14:cNvContentPartPr/>
                <p14:nvPr/>
              </p14:nvContentPartPr>
              <p14:xfrm>
                <a:off x="7788880" y="6635227"/>
                <a:ext cx="122760" cy="70200"/>
              </p14:xfrm>
            </p:contentPart>
          </mc:Choice>
          <mc:Fallback>
            <p:pic>
              <p:nvPicPr>
                <p:cNvPr id="417" name="Freihand 416">
                  <a:extLst>
                    <a:ext uri="{FF2B5EF4-FFF2-40B4-BE49-F238E27FC236}">
                      <a16:creationId xmlns:a16="http://schemas.microsoft.com/office/drawing/2014/main" id="{2D91B0DE-7B00-44C0-96F4-59175FC6CAF2}"/>
                    </a:ext>
                  </a:extLst>
                </p:cNvPr>
                <p:cNvPicPr/>
                <p:nvPr/>
              </p:nvPicPr>
              <p:blipFill>
                <a:blip r:embed="rId671"/>
                <a:stretch>
                  <a:fillRect/>
                </a:stretch>
              </p:blipFill>
              <p:spPr>
                <a:xfrm>
                  <a:off x="7784560" y="6630907"/>
                  <a:ext cx="1314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19" name="Freihand 418">
                  <a:extLst>
                    <a:ext uri="{FF2B5EF4-FFF2-40B4-BE49-F238E27FC236}">
                      <a16:creationId xmlns:a16="http://schemas.microsoft.com/office/drawing/2014/main" id="{625EFA56-073E-4C02-BC0D-2DA8AB6A3E30}"/>
                    </a:ext>
                  </a:extLst>
                </p14:cNvPr>
                <p14:cNvContentPartPr/>
                <p14:nvPr/>
              </p14:nvContentPartPr>
              <p14:xfrm>
                <a:off x="7951240" y="6409507"/>
                <a:ext cx="342360" cy="91440"/>
              </p14:xfrm>
            </p:contentPart>
          </mc:Choice>
          <mc:Fallback>
            <p:pic>
              <p:nvPicPr>
                <p:cNvPr id="419" name="Freihand 418">
                  <a:extLst>
                    <a:ext uri="{FF2B5EF4-FFF2-40B4-BE49-F238E27FC236}">
                      <a16:creationId xmlns:a16="http://schemas.microsoft.com/office/drawing/2014/main" id="{625EFA56-073E-4C02-BC0D-2DA8AB6A3E30}"/>
                    </a:ext>
                  </a:extLst>
                </p:cNvPr>
                <p:cNvPicPr/>
                <p:nvPr/>
              </p:nvPicPr>
              <p:blipFill>
                <a:blip r:embed="rId673"/>
                <a:stretch>
                  <a:fillRect/>
                </a:stretch>
              </p:blipFill>
              <p:spPr>
                <a:xfrm>
                  <a:off x="7946920" y="6405187"/>
                  <a:ext cx="3510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20" name="Freihand 419">
                  <a:extLst>
                    <a:ext uri="{FF2B5EF4-FFF2-40B4-BE49-F238E27FC236}">
                      <a16:creationId xmlns:a16="http://schemas.microsoft.com/office/drawing/2014/main" id="{DDBF0858-5DED-4938-BC92-90349CB16814}"/>
                    </a:ext>
                  </a:extLst>
                </p14:cNvPr>
                <p14:cNvContentPartPr/>
                <p14:nvPr/>
              </p14:nvContentPartPr>
              <p14:xfrm>
                <a:off x="8264080" y="6353347"/>
                <a:ext cx="102960" cy="116640"/>
              </p14:xfrm>
            </p:contentPart>
          </mc:Choice>
          <mc:Fallback>
            <p:pic>
              <p:nvPicPr>
                <p:cNvPr id="420" name="Freihand 419">
                  <a:extLst>
                    <a:ext uri="{FF2B5EF4-FFF2-40B4-BE49-F238E27FC236}">
                      <a16:creationId xmlns:a16="http://schemas.microsoft.com/office/drawing/2014/main" id="{DDBF0858-5DED-4938-BC92-90349CB16814}"/>
                    </a:ext>
                  </a:extLst>
                </p:cNvPr>
                <p:cNvPicPr/>
                <p:nvPr/>
              </p:nvPicPr>
              <p:blipFill>
                <a:blip r:embed="rId675"/>
                <a:stretch>
                  <a:fillRect/>
                </a:stretch>
              </p:blipFill>
              <p:spPr>
                <a:xfrm>
                  <a:off x="8259760" y="6349027"/>
                  <a:ext cx="1116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21" name="Freihand 420">
                  <a:extLst>
                    <a:ext uri="{FF2B5EF4-FFF2-40B4-BE49-F238E27FC236}">
                      <a16:creationId xmlns:a16="http://schemas.microsoft.com/office/drawing/2014/main" id="{6E3DCCC0-6B33-4E19-9996-9018784417BA}"/>
                    </a:ext>
                  </a:extLst>
                </p14:cNvPr>
                <p14:cNvContentPartPr/>
                <p14:nvPr/>
              </p14:nvContentPartPr>
              <p14:xfrm>
                <a:off x="8443720" y="6253267"/>
                <a:ext cx="92520" cy="208080"/>
              </p14:xfrm>
            </p:contentPart>
          </mc:Choice>
          <mc:Fallback>
            <p:pic>
              <p:nvPicPr>
                <p:cNvPr id="421" name="Freihand 420">
                  <a:extLst>
                    <a:ext uri="{FF2B5EF4-FFF2-40B4-BE49-F238E27FC236}">
                      <a16:creationId xmlns:a16="http://schemas.microsoft.com/office/drawing/2014/main" id="{6E3DCCC0-6B33-4E19-9996-9018784417BA}"/>
                    </a:ext>
                  </a:extLst>
                </p:cNvPr>
                <p:cNvPicPr/>
                <p:nvPr/>
              </p:nvPicPr>
              <p:blipFill>
                <a:blip r:embed="rId677"/>
                <a:stretch>
                  <a:fillRect/>
                </a:stretch>
              </p:blipFill>
              <p:spPr>
                <a:xfrm>
                  <a:off x="8439400" y="6248947"/>
                  <a:ext cx="1011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22" name="Freihand 421">
                  <a:extLst>
                    <a:ext uri="{FF2B5EF4-FFF2-40B4-BE49-F238E27FC236}">
                      <a16:creationId xmlns:a16="http://schemas.microsoft.com/office/drawing/2014/main" id="{380DF42E-19EA-4ADC-A9A0-B16D566697E8}"/>
                    </a:ext>
                  </a:extLst>
                </p14:cNvPr>
                <p14:cNvContentPartPr/>
                <p14:nvPr/>
              </p14:nvContentPartPr>
              <p14:xfrm>
                <a:off x="8548480" y="6242467"/>
                <a:ext cx="43920" cy="140400"/>
              </p14:xfrm>
            </p:contentPart>
          </mc:Choice>
          <mc:Fallback>
            <p:pic>
              <p:nvPicPr>
                <p:cNvPr id="422" name="Freihand 421">
                  <a:extLst>
                    <a:ext uri="{FF2B5EF4-FFF2-40B4-BE49-F238E27FC236}">
                      <a16:creationId xmlns:a16="http://schemas.microsoft.com/office/drawing/2014/main" id="{380DF42E-19EA-4ADC-A9A0-B16D566697E8}"/>
                    </a:ext>
                  </a:extLst>
                </p:cNvPr>
                <p:cNvPicPr/>
                <p:nvPr/>
              </p:nvPicPr>
              <p:blipFill>
                <a:blip r:embed="rId679"/>
                <a:stretch>
                  <a:fillRect/>
                </a:stretch>
              </p:blipFill>
              <p:spPr>
                <a:xfrm>
                  <a:off x="8544160" y="6238147"/>
                  <a:ext cx="525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23" name="Freihand 422">
                  <a:extLst>
                    <a:ext uri="{FF2B5EF4-FFF2-40B4-BE49-F238E27FC236}">
                      <a16:creationId xmlns:a16="http://schemas.microsoft.com/office/drawing/2014/main" id="{B861BE17-FE1D-4B70-87C5-BF5E599FC306}"/>
                    </a:ext>
                  </a:extLst>
                </p14:cNvPr>
                <p14:cNvContentPartPr/>
                <p14:nvPr/>
              </p14:nvContentPartPr>
              <p14:xfrm>
                <a:off x="8587000" y="6286387"/>
                <a:ext cx="52920" cy="83160"/>
              </p14:xfrm>
            </p:contentPart>
          </mc:Choice>
          <mc:Fallback>
            <p:pic>
              <p:nvPicPr>
                <p:cNvPr id="423" name="Freihand 422">
                  <a:extLst>
                    <a:ext uri="{FF2B5EF4-FFF2-40B4-BE49-F238E27FC236}">
                      <a16:creationId xmlns:a16="http://schemas.microsoft.com/office/drawing/2014/main" id="{B861BE17-FE1D-4B70-87C5-BF5E599FC306}"/>
                    </a:ext>
                  </a:extLst>
                </p:cNvPr>
                <p:cNvPicPr/>
                <p:nvPr/>
              </p:nvPicPr>
              <p:blipFill>
                <a:blip r:embed="rId681"/>
                <a:stretch>
                  <a:fillRect/>
                </a:stretch>
              </p:blipFill>
              <p:spPr>
                <a:xfrm>
                  <a:off x="8582680" y="6282067"/>
                  <a:ext cx="615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24" name="Freihand 423">
                  <a:extLst>
                    <a:ext uri="{FF2B5EF4-FFF2-40B4-BE49-F238E27FC236}">
                      <a16:creationId xmlns:a16="http://schemas.microsoft.com/office/drawing/2014/main" id="{6DC44C86-CBB1-446E-8E87-96A65A4E9D4A}"/>
                    </a:ext>
                  </a:extLst>
                </p14:cNvPr>
                <p14:cNvContentPartPr/>
                <p14:nvPr/>
              </p14:nvContentPartPr>
              <p14:xfrm>
                <a:off x="8624800" y="6257947"/>
                <a:ext cx="56880" cy="187200"/>
              </p14:xfrm>
            </p:contentPart>
          </mc:Choice>
          <mc:Fallback>
            <p:pic>
              <p:nvPicPr>
                <p:cNvPr id="424" name="Freihand 423">
                  <a:extLst>
                    <a:ext uri="{FF2B5EF4-FFF2-40B4-BE49-F238E27FC236}">
                      <a16:creationId xmlns:a16="http://schemas.microsoft.com/office/drawing/2014/main" id="{6DC44C86-CBB1-446E-8E87-96A65A4E9D4A}"/>
                    </a:ext>
                  </a:extLst>
                </p:cNvPr>
                <p:cNvPicPr/>
                <p:nvPr/>
              </p:nvPicPr>
              <p:blipFill>
                <a:blip r:embed="rId683"/>
                <a:stretch>
                  <a:fillRect/>
                </a:stretch>
              </p:blipFill>
              <p:spPr>
                <a:xfrm>
                  <a:off x="8620480" y="6253627"/>
                  <a:ext cx="655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26" name="Freihand 425">
                  <a:extLst>
                    <a:ext uri="{FF2B5EF4-FFF2-40B4-BE49-F238E27FC236}">
                      <a16:creationId xmlns:a16="http://schemas.microsoft.com/office/drawing/2014/main" id="{FA02476A-805E-4D56-BF3F-57B60BC5DD1A}"/>
                    </a:ext>
                  </a:extLst>
                </p14:cNvPr>
                <p14:cNvContentPartPr/>
                <p14:nvPr/>
              </p14:nvContentPartPr>
              <p14:xfrm>
                <a:off x="8755840" y="6329587"/>
                <a:ext cx="86040" cy="3240"/>
              </p14:xfrm>
            </p:contentPart>
          </mc:Choice>
          <mc:Fallback>
            <p:pic>
              <p:nvPicPr>
                <p:cNvPr id="426" name="Freihand 425">
                  <a:extLst>
                    <a:ext uri="{FF2B5EF4-FFF2-40B4-BE49-F238E27FC236}">
                      <a16:creationId xmlns:a16="http://schemas.microsoft.com/office/drawing/2014/main" id="{FA02476A-805E-4D56-BF3F-57B60BC5DD1A}"/>
                    </a:ext>
                  </a:extLst>
                </p:cNvPr>
                <p:cNvPicPr/>
                <p:nvPr/>
              </p:nvPicPr>
              <p:blipFill>
                <a:blip r:embed="rId685"/>
                <a:stretch>
                  <a:fillRect/>
                </a:stretch>
              </p:blipFill>
              <p:spPr>
                <a:xfrm>
                  <a:off x="8751520" y="6325267"/>
                  <a:ext cx="946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27" name="Freihand 426">
                  <a:extLst>
                    <a:ext uri="{FF2B5EF4-FFF2-40B4-BE49-F238E27FC236}">
                      <a16:creationId xmlns:a16="http://schemas.microsoft.com/office/drawing/2014/main" id="{E01C9509-070D-45BF-B46F-A1DBA53B0931}"/>
                    </a:ext>
                  </a:extLst>
                </p14:cNvPr>
                <p14:cNvContentPartPr/>
                <p14:nvPr/>
              </p14:nvContentPartPr>
              <p14:xfrm>
                <a:off x="8757640" y="6352267"/>
                <a:ext cx="106560" cy="18360"/>
              </p14:xfrm>
            </p:contentPart>
          </mc:Choice>
          <mc:Fallback>
            <p:pic>
              <p:nvPicPr>
                <p:cNvPr id="427" name="Freihand 426">
                  <a:extLst>
                    <a:ext uri="{FF2B5EF4-FFF2-40B4-BE49-F238E27FC236}">
                      <a16:creationId xmlns:a16="http://schemas.microsoft.com/office/drawing/2014/main" id="{E01C9509-070D-45BF-B46F-A1DBA53B0931}"/>
                    </a:ext>
                  </a:extLst>
                </p:cNvPr>
                <p:cNvPicPr/>
                <p:nvPr/>
              </p:nvPicPr>
              <p:blipFill>
                <a:blip r:embed="rId687"/>
                <a:stretch>
                  <a:fillRect/>
                </a:stretch>
              </p:blipFill>
              <p:spPr>
                <a:xfrm>
                  <a:off x="8753320" y="6347947"/>
                  <a:ext cx="1152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29" name="Freihand 428">
                  <a:extLst>
                    <a:ext uri="{FF2B5EF4-FFF2-40B4-BE49-F238E27FC236}">
                      <a16:creationId xmlns:a16="http://schemas.microsoft.com/office/drawing/2014/main" id="{5C4551EB-9760-4B57-BB9B-6B9D36D426D0}"/>
                    </a:ext>
                  </a:extLst>
                </p14:cNvPr>
                <p14:cNvContentPartPr/>
                <p14:nvPr/>
              </p14:nvContentPartPr>
              <p14:xfrm>
                <a:off x="8914600" y="6093067"/>
                <a:ext cx="132120" cy="154800"/>
              </p14:xfrm>
            </p:contentPart>
          </mc:Choice>
          <mc:Fallback>
            <p:pic>
              <p:nvPicPr>
                <p:cNvPr id="429" name="Freihand 428">
                  <a:extLst>
                    <a:ext uri="{FF2B5EF4-FFF2-40B4-BE49-F238E27FC236}">
                      <a16:creationId xmlns:a16="http://schemas.microsoft.com/office/drawing/2014/main" id="{5C4551EB-9760-4B57-BB9B-6B9D36D426D0}"/>
                    </a:ext>
                  </a:extLst>
                </p:cNvPr>
                <p:cNvPicPr/>
                <p:nvPr/>
              </p:nvPicPr>
              <p:blipFill>
                <a:blip r:embed="rId689"/>
                <a:stretch>
                  <a:fillRect/>
                </a:stretch>
              </p:blipFill>
              <p:spPr>
                <a:xfrm>
                  <a:off x="8910280" y="6088747"/>
                  <a:ext cx="1407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30" name="Freihand 429">
                  <a:extLst>
                    <a:ext uri="{FF2B5EF4-FFF2-40B4-BE49-F238E27FC236}">
                      <a16:creationId xmlns:a16="http://schemas.microsoft.com/office/drawing/2014/main" id="{B31407AD-4DE4-43BD-A67B-34BB420A8407}"/>
                    </a:ext>
                  </a:extLst>
                </p14:cNvPr>
                <p14:cNvContentPartPr/>
                <p14:nvPr/>
              </p14:nvContentPartPr>
              <p14:xfrm>
                <a:off x="8885080" y="6279187"/>
                <a:ext cx="282600" cy="23040"/>
              </p14:xfrm>
            </p:contentPart>
          </mc:Choice>
          <mc:Fallback>
            <p:pic>
              <p:nvPicPr>
                <p:cNvPr id="430" name="Freihand 429">
                  <a:extLst>
                    <a:ext uri="{FF2B5EF4-FFF2-40B4-BE49-F238E27FC236}">
                      <a16:creationId xmlns:a16="http://schemas.microsoft.com/office/drawing/2014/main" id="{B31407AD-4DE4-43BD-A67B-34BB420A8407}"/>
                    </a:ext>
                  </a:extLst>
                </p:cNvPr>
                <p:cNvPicPr/>
                <p:nvPr/>
              </p:nvPicPr>
              <p:blipFill>
                <a:blip r:embed="rId691"/>
                <a:stretch>
                  <a:fillRect/>
                </a:stretch>
              </p:blipFill>
              <p:spPr>
                <a:xfrm>
                  <a:off x="8880760" y="6274867"/>
                  <a:ext cx="2912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32" name="Freihand 431">
                  <a:extLst>
                    <a:ext uri="{FF2B5EF4-FFF2-40B4-BE49-F238E27FC236}">
                      <a16:creationId xmlns:a16="http://schemas.microsoft.com/office/drawing/2014/main" id="{584F8C03-C85D-4666-B3DD-029AA2A3259E}"/>
                    </a:ext>
                  </a:extLst>
                </p14:cNvPr>
                <p14:cNvContentPartPr/>
                <p14:nvPr/>
              </p14:nvContentPartPr>
              <p14:xfrm>
                <a:off x="8846560" y="6334987"/>
                <a:ext cx="323640" cy="203040"/>
              </p14:xfrm>
            </p:contentPart>
          </mc:Choice>
          <mc:Fallback>
            <p:pic>
              <p:nvPicPr>
                <p:cNvPr id="432" name="Freihand 431">
                  <a:extLst>
                    <a:ext uri="{FF2B5EF4-FFF2-40B4-BE49-F238E27FC236}">
                      <a16:creationId xmlns:a16="http://schemas.microsoft.com/office/drawing/2014/main" id="{584F8C03-C85D-4666-B3DD-029AA2A3259E}"/>
                    </a:ext>
                  </a:extLst>
                </p:cNvPr>
                <p:cNvPicPr/>
                <p:nvPr/>
              </p:nvPicPr>
              <p:blipFill>
                <a:blip r:embed="rId693"/>
                <a:stretch>
                  <a:fillRect/>
                </a:stretch>
              </p:blipFill>
              <p:spPr>
                <a:xfrm>
                  <a:off x="8842240" y="6330667"/>
                  <a:ext cx="3322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33" name="Freihand 432">
                  <a:extLst>
                    <a:ext uri="{FF2B5EF4-FFF2-40B4-BE49-F238E27FC236}">
                      <a16:creationId xmlns:a16="http://schemas.microsoft.com/office/drawing/2014/main" id="{C4237E81-44BF-431E-9E09-F0F46F792A4F}"/>
                    </a:ext>
                  </a:extLst>
                </p14:cNvPr>
                <p14:cNvContentPartPr/>
                <p14:nvPr/>
              </p14:nvContentPartPr>
              <p14:xfrm>
                <a:off x="8903440" y="6402307"/>
                <a:ext cx="91800" cy="89640"/>
              </p14:xfrm>
            </p:contentPart>
          </mc:Choice>
          <mc:Fallback>
            <p:pic>
              <p:nvPicPr>
                <p:cNvPr id="433" name="Freihand 432">
                  <a:extLst>
                    <a:ext uri="{FF2B5EF4-FFF2-40B4-BE49-F238E27FC236}">
                      <a16:creationId xmlns:a16="http://schemas.microsoft.com/office/drawing/2014/main" id="{C4237E81-44BF-431E-9E09-F0F46F792A4F}"/>
                    </a:ext>
                  </a:extLst>
                </p:cNvPr>
                <p:cNvPicPr/>
                <p:nvPr/>
              </p:nvPicPr>
              <p:blipFill>
                <a:blip r:embed="rId695"/>
                <a:stretch>
                  <a:fillRect/>
                </a:stretch>
              </p:blipFill>
              <p:spPr>
                <a:xfrm>
                  <a:off x="8899120" y="6397987"/>
                  <a:ext cx="1004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34" name="Freihand 433">
                  <a:extLst>
                    <a:ext uri="{FF2B5EF4-FFF2-40B4-BE49-F238E27FC236}">
                      <a16:creationId xmlns:a16="http://schemas.microsoft.com/office/drawing/2014/main" id="{2E967C16-E297-462D-95DA-1717A61FD2CC}"/>
                    </a:ext>
                  </a:extLst>
                </p14:cNvPr>
                <p14:cNvContentPartPr/>
                <p14:nvPr/>
              </p14:nvContentPartPr>
              <p14:xfrm>
                <a:off x="8979400" y="6433627"/>
                <a:ext cx="21600" cy="74160"/>
              </p14:xfrm>
            </p:contentPart>
          </mc:Choice>
          <mc:Fallback>
            <p:pic>
              <p:nvPicPr>
                <p:cNvPr id="434" name="Freihand 433">
                  <a:extLst>
                    <a:ext uri="{FF2B5EF4-FFF2-40B4-BE49-F238E27FC236}">
                      <a16:creationId xmlns:a16="http://schemas.microsoft.com/office/drawing/2014/main" id="{2E967C16-E297-462D-95DA-1717A61FD2CC}"/>
                    </a:ext>
                  </a:extLst>
                </p:cNvPr>
                <p:cNvPicPr/>
                <p:nvPr/>
              </p:nvPicPr>
              <p:blipFill>
                <a:blip r:embed="rId697"/>
                <a:stretch>
                  <a:fillRect/>
                </a:stretch>
              </p:blipFill>
              <p:spPr>
                <a:xfrm>
                  <a:off x="8975080" y="6429307"/>
                  <a:ext cx="302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35" name="Freihand 434">
                  <a:extLst>
                    <a:ext uri="{FF2B5EF4-FFF2-40B4-BE49-F238E27FC236}">
                      <a16:creationId xmlns:a16="http://schemas.microsoft.com/office/drawing/2014/main" id="{2CEA8EC5-937E-4457-8F9E-75BB3D8C2CC7}"/>
                    </a:ext>
                  </a:extLst>
                </p14:cNvPr>
                <p14:cNvContentPartPr/>
                <p14:nvPr/>
              </p14:nvContentPartPr>
              <p14:xfrm>
                <a:off x="8957080" y="6399067"/>
                <a:ext cx="78840" cy="96480"/>
              </p14:xfrm>
            </p:contentPart>
          </mc:Choice>
          <mc:Fallback>
            <p:pic>
              <p:nvPicPr>
                <p:cNvPr id="435" name="Freihand 434">
                  <a:extLst>
                    <a:ext uri="{FF2B5EF4-FFF2-40B4-BE49-F238E27FC236}">
                      <a16:creationId xmlns:a16="http://schemas.microsoft.com/office/drawing/2014/main" id="{2CEA8EC5-937E-4457-8F9E-75BB3D8C2CC7}"/>
                    </a:ext>
                  </a:extLst>
                </p:cNvPr>
                <p:cNvPicPr/>
                <p:nvPr/>
              </p:nvPicPr>
              <p:blipFill>
                <a:blip r:embed="rId699"/>
                <a:stretch>
                  <a:fillRect/>
                </a:stretch>
              </p:blipFill>
              <p:spPr>
                <a:xfrm>
                  <a:off x="8952760" y="6394747"/>
                  <a:ext cx="874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36" name="Freihand 435">
                  <a:extLst>
                    <a:ext uri="{FF2B5EF4-FFF2-40B4-BE49-F238E27FC236}">
                      <a16:creationId xmlns:a16="http://schemas.microsoft.com/office/drawing/2014/main" id="{F794AAD6-413A-474E-BFA1-7B6B19EF6253}"/>
                    </a:ext>
                  </a:extLst>
                </p14:cNvPr>
                <p14:cNvContentPartPr/>
                <p14:nvPr/>
              </p14:nvContentPartPr>
              <p14:xfrm>
                <a:off x="9038440" y="6386827"/>
                <a:ext cx="65880" cy="119160"/>
              </p14:xfrm>
            </p:contentPart>
          </mc:Choice>
          <mc:Fallback>
            <p:pic>
              <p:nvPicPr>
                <p:cNvPr id="436" name="Freihand 435">
                  <a:extLst>
                    <a:ext uri="{FF2B5EF4-FFF2-40B4-BE49-F238E27FC236}">
                      <a16:creationId xmlns:a16="http://schemas.microsoft.com/office/drawing/2014/main" id="{F794AAD6-413A-474E-BFA1-7B6B19EF6253}"/>
                    </a:ext>
                  </a:extLst>
                </p:cNvPr>
                <p:cNvPicPr/>
                <p:nvPr/>
              </p:nvPicPr>
              <p:blipFill>
                <a:blip r:embed="rId701"/>
                <a:stretch>
                  <a:fillRect/>
                </a:stretch>
              </p:blipFill>
              <p:spPr>
                <a:xfrm>
                  <a:off x="9034120" y="6382507"/>
                  <a:ext cx="745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37" name="Freihand 436">
                  <a:extLst>
                    <a:ext uri="{FF2B5EF4-FFF2-40B4-BE49-F238E27FC236}">
                      <a16:creationId xmlns:a16="http://schemas.microsoft.com/office/drawing/2014/main" id="{9A36A070-EF24-4106-ACE0-0D3A4B5956BD}"/>
                    </a:ext>
                  </a:extLst>
                </p14:cNvPr>
                <p14:cNvContentPartPr/>
                <p14:nvPr/>
              </p14:nvContentPartPr>
              <p14:xfrm>
                <a:off x="9088480" y="6377467"/>
                <a:ext cx="90360" cy="52200"/>
              </p14:xfrm>
            </p:contentPart>
          </mc:Choice>
          <mc:Fallback>
            <p:pic>
              <p:nvPicPr>
                <p:cNvPr id="437" name="Freihand 436">
                  <a:extLst>
                    <a:ext uri="{FF2B5EF4-FFF2-40B4-BE49-F238E27FC236}">
                      <a16:creationId xmlns:a16="http://schemas.microsoft.com/office/drawing/2014/main" id="{9A36A070-EF24-4106-ACE0-0D3A4B5956BD}"/>
                    </a:ext>
                  </a:extLst>
                </p:cNvPr>
                <p:cNvPicPr/>
                <p:nvPr/>
              </p:nvPicPr>
              <p:blipFill>
                <a:blip r:embed="rId703"/>
                <a:stretch>
                  <a:fillRect/>
                </a:stretch>
              </p:blipFill>
              <p:spPr>
                <a:xfrm>
                  <a:off x="9084160" y="6373147"/>
                  <a:ext cx="990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39" name="Freihand 438">
                  <a:extLst>
                    <a:ext uri="{FF2B5EF4-FFF2-40B4-BE49-F238E27FC236}">
                      <a16:creationId xmlns:a16="http://schemas.microsoft.com/office/drawing/2014/main" id="{A9085E0F-563A-435F-84D1-CC0FB45AE46C}"/>
                    </a:ext>
                  </a:extLst>
                </p14:cNvPr>
                <p14:cNvContentPartPr/>
                <p14:nvPr/>
              </p14:nvContentPartPr>
              <p14:xfrm>
                <a:off x="9193600" y="6191707"/>
                <a:ext cx="140040" cy="141840"/>
              </p14:xfrm>
            </p:contentPart>
          </mc:Choice>
          <mc:Fallback>
            <p:pic>
              <p:nvPicPr>
                <p:cNvPr id="439" name="Freihand 438">
                  <a:extLst>
                    <a:ext uri="{FF2B5EF4-FFF2-40B4-BE49-F238E27FC236}">
                      <a16:creationId xmlns:a16="http://schemas.microsoft.com/office/drawing/2014/main" id="{A9085E0F-563A-435F-84D1-CC0FB45AE46C}"/>
                    </a:ext>
                  </a:extLst>
                </p:cNvPr>
                <p:cNvPicPr/>
                <p:nvPr/>
              </p:nvPicPr>
              <p:blipFill>
                <a:blip r:embed="rId705"/>
                <a:stretch>
                  <a:fillRect/>
                </a:stretch>
              </p:blipFill>
              <p:spPr>
                <a:xfrm>
                  <a:off x="9189280" y="6187387"/>
                  <a:ext cx="1486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41" name="Freihand 440">
                  <a:extLst>
                    <a:ext uri="{FF2B5EF4-FFF2-40B4-BE49-F238E27FC236}">
                      <a16:creationId xmlns:a16="http://schemas.microsoft.com/office/drawing/2014/main" id="{A0047E5E-A45A-4184-9B29-4E76B5E79E5C}"/>
                    </a:ext>
                  </a:extLst>
                </p14:cNvPr>
                <p14:cNvContentPartPr/>
                <p14:nvPr/>
              </p14:nvContentPartPr>
              <p14:xfrm>
                <a:off x="9319960" y="6008827"/>
                <a:ext cx="65160" cy="84960"/>
              </p14:xfrm>
            </p:contentPart>
          </mc:Choice>
          <mc:Fallback>
            <p:pic>
              <p:nvPicPr>
                <p:cNvPr id="441" name="Freihand 440">
                  <a:extLst>
                    <a:ext uri="{FF2B5EF4-FFF2-40B4-BE49-F238E27FC236}">
                      <a16:creationId xmlns:a16="http://schemas.microsoft.com/office/drawing/2014/main" id="{A0047E5E-A45A-4184-9B29-4E76B5E79E5C}"/>
                    </a:ext>
                  </a:extLst>
                </p:cNvPr>
                <p:cNvPicPr/>
                <p:nvPr/>
              </p:nvPicPr>
              <p:blipFill>
                <a:blip r:embed="rId707"/>
                <a:stretch>
                  <a:fillRect/>
                </a:stretch>
              </p:blipFill>
              <p:spPr>
                <a:xfrm>
                  <a:off x="9315640" y="6004507"/>
                  <a:ext cx="738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42" name="Freihand 441">
                  <a:extLst>
                    <a:ext uri="{FF2B5EF4-FFF2-40B4-BE49-F238E27FC236}">
                      <a16:creationId xmlns:a16="http://schemas.microsoft.com/office/drawing/2014/main" id="{0D03FDCA-5997-4E88-9338-B4D2314E7E37}"/>
                    </a:ext>
                  </a:extLst>
                </p14:cNvPr>
                <p14:cNvContentPartPr/>
                <p14:nvPr/>
              </p14:nvContentPartPr>
              <p14:xfrm>
                <a:off x="9312760" y="6030787"/>
                <a:ext cx="76320" cy="43200"/>
              </p14:xfrm>
            </p:contentPart>
          </mc:Choice>
          <mc:Fallback>
            <p:pic>
              <p:nvPicPr>
                <p:cNvPr id="442" name="Freihand 441">
                  <a:extLst>
                    <a:ext uri="{FF2B5EF4-FFF2-40B4-BE49-F238E27FC236}">
                      <a16:creationId xmlns:a16="http://schemas.microsoft.com/office/drawing/2014/main" id="{0D03FDCA-5997-4E88-9338-B4D2314E7E37}"/>
                    </a:ext>
                  </a:extLst>
                </p:cNvPr>
                <p:cNvPicPr/>
                <p:nvPr/>
              </p:nvPicPr>
              <p:blipFill>
                <a:blip r:embed="rId709"/>
                <a:stretch>
                  <a:fillRect/>
                </a:stretch>
              </p:blipFill>
              <p:spPr>
                <a:xfrm>
                  <a:off x="9308440" y="6026467"/>
                  <a:ext cx="849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43" name="Freihand 442">
                  <a:extLst>
                    <a:ext uri="{FF2B5EF4-FFF2-40B4-BE49-F238E27FC236}">
                      <a16:creationId xmlns:a16="http://schemas.microsoft.com/office/drawing/2014/main" id="{3D2513F1-9989-470E-9D46-B68A4B0302DD}"/>
                    </a:ext>
                  </a:extLst>
                </p14:cNvPr>
                <p14:cNvContentPartPr/>
                <p14:nvPr/>
              </p14:nvContentPartPr>
              <p14:xfrm>
                <a:off x="9434440" y="6018547"/>
                <a:ext cx="50760" cy="5400"/>
              </p14:xfrm>
            </p:contentPart>
          </mc:Choice>
          <mc:Fallback>
            <p:pic>
              <p:nvPicPr>
                <p:cNvPr id="443" name="Freihand 442">
                  <a:extLst>
                    <a:ext uri="{FF2B5EF4-FFF2-40B4-BE49-F238E27FC236}">
                      <a16:creationId xmlns:a16="http://schemas.microsoft.com/office/drawing/2014/main" id="{3D2513F1-9989-470E-9D46-B68A4B0302DD}"/>
                    </a:ext>
                  </a:extLst>
                </p:cNvPr>
                <p:cNvPicPr/>
                <p:nvPr/>
              </p:nvPicPr>
              <p:blipFill>
                <a:blip r:embed="rId711"/>
                <a:stretch>
                  <a:fillRect/>
                </a:stretch>
              </p:blipFill>
              <p:spPr>
                <a:xfrm>
                  <a:off x="9430120" y="6014227"/>
                  <a:ext cx="594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44" name="Freihand 443">
                  <a:extLst>
                    <a:ext uri="{FF2B5EF4-FFF2-40B4-BE49-F238E27FC236}">
                      <a16:creationId xmlns:a16="http://schemas.microsoft.com/office/drawing/2014/main" id="{F7551BF3-CE4F-4D33-A648-BDAEE72DE120}"/>
                    </a:ext>
                  </a:extLst>
                </p14:cNvPr>
                <p14:cNvContentPartPr/>
                <p14:nvPr/>
              </p14:nvContentPartPr>
              <p14:xfrm>
                <a:off x="9462880" y="5982187"/>
                <a:ext cx="114480" cy="105480"/>
              </p14:xfrm>
            </p:contentPart>
          </mc:Choice>
          <mc:Fallback>
            <p:pic>
              <p:nvPicPr>
                <p:cNvPr id="444" name="Freihand 443">
                  <a:extLst>
                    <a:ext uri="{FF2B5EF4-FFF2-40B4-BE49-F238E27FC236}">
                      <a16:creationId xmlns:a16="http://schemas.microsoft.com/office/drawing/2014/main" id="{F7551BF3-CE4F-4D33-A648-BDAEE72DE120}"/>
                    </a:ext>
                  </a:extLst>
                </p:cNvPr>
                <p:cNvPicPr/>
                <p:nvPr/>
              </p:nvPicPr>
              <p:blipFill>
                <a:blip r:embed="rId713"/>
                <a:stretch>
                  <a:fillRect/>
                </a:stretch>
              </p:blipFill>
              <p:spPr>
                <a:xfrm>
                  <a:off x="9458560" y="5977867"/>
                  <a:ext cx="1231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45" name="Freihand 444">
                  <a:extLst>
                    <a:ext uri="{FF2B5EF4-FFF2-40B4-BE49-F238E27FC236}">
                      <a16:creationId xmlns:a16="http://schemas.microsoft.com/office/drawing/2014/main" id="{7BDC47AC-C99A-4F7F-9B91-273C6E1C4FFB}"/>
                    </a:ext>
                  </a:extLst>
                </p14:cNvPr>
                <p14:cNvContentPartPr/>
                <p14:nvPr/>
              </p14:nvContentPartPr>
              <p14:xfrm>
                <a:off x="9289720" y="6073987"/>
                <a:ext cx="290880" cy="34920"/>
              </p14:xfrm>
            </p:contentPart>
          </mc:Choice>
          <mc:Fallback>
            <p:pic>
              <p:nvPicPr>
                <p:cNvPr id="445" name="Freihand 444">
                  <a:extLst>
                    <a:ext uri="{FF2B5EF4-FFF2-40B4-BE49-F238E27FC236}">
                      <a16:creationId xmlns:a16="http://schemas.microsoft.com/office/drawing/2014/main" id="{7BDC47AC-C99A-4F7F-9B91-273C6E1C4FFB}"/>
                    </a:ext>
                  </a:extLst>
                </p:cNvPr>
                <p:cNvPicPr/>
                <p:nvPr/>
              </p:nvPicPr>
              <p:blipFill>
                <a:blip r:embed="rId715"/>
                <a:stretch>
                  <a:fillRect/>
                </a:stretch>
              </p:blipFill>
              <p:spPr>
                <a:xfrm>
                  <a:off x="9285400" y="6069667"/>
                  <a:ext cx="2995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47" name="Freihand 446">
                  <a:extLst>
                    <a:ext uri="{FF2B5EF4-FFF2-40B4-BE49-F238E27FC236}">
                      <a16:creationId xmlns:a16="http://schemas.microsoft.com/office/drawing/2014/main" id="{80E2E230-ECB8-43F7-8534-9C770450D520}"/>
                    </a:ext>
                  </a:extLst>
                </p14:cNvPr>
                <p14:cNvContentPartPr/>
                <p14:nvPr/>
              </p14:nvContentPartPr>
              <p14:xfrm>
                <a:off x="9412120" y="6121147"/>
                <a:ext cx="77040" cy="91800"/>
              </p14:xfrm>
            </p:contentPart>
          </mc:Choice>
          <mc:Fallback>
            <p:pic>
              <p:nvPicPr>
                <p:cNvPr id="447" name="Freihand 446">
                  <a:extLst>
                    <a:ext uri="{FF2B5EF4-FFF2-40B4-BE49-F238E27FC236}">
                      <a16:creationId xmlns:a16="http://schemas.microsoft.com/office/drawing/2014/main" id="{80E2E230-ECB8-43F7-8534-9C770450D520}"/>
                    </a:ext>
                  </a:extLst>
                </p:cNvPr>
                <p:cNvPicPr/>
                <p:nvPr/>
              </p:nvPicPr>
              <p:blipFill>
                <a:blip r:embed="rId717"/>
                <a:stretch>
                  <a:fillRect/>
                </a:stretch>
              </p:blipFill>
              <p:spPr>
                <a:xfrm>
                  <a:off x="9407800" y="6116827"/>
                  <a:ext cx="856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48" name="Freihand 447">
                  <a:extLst>
                    <a:ext uri="{FF2B5EF4-FFF2-40B4-BE49-F238E27FC236}">
                      <a16:creationId xmlns:a16="http://schemas.microsoft.com/office/drawing/2014/main" id="{AE01762C-B7C0-44C0-873F-B2EB97B6F59A}"/>
                    </a:ext>
                  </a:extLst>
                </p14:cNvPr>
                <p14:cNvContentPartPr/>
                <p14:nvPr/>
              </p14:nvContentPartPr>
              <p14:xfrm>
                <a:off x="9521560" y="5959147"/>
                <a:ext cx="105840" cy="231840"/>
              </p14:xfrm>
            </p:contentPart>
          </mc:Choice>
          <mc:Fallback>
            <p:pic>
              <p:nvPicPr>
                <p:cNvPr id="448" name="Freihand 447">
                  <a:extLst>
                    <a:ext uri="{FF2B5EF4-FFF2-40B4-BE49-F238E27FC236}">
                      <a16:creationId xmlns:a16="http://schemas.microsoft.com/office/drawing/2014/main" id="{AE01762C-B7C0-44C0-873F-B2EB97B6F59A}"/>
                    </a:ext>
                  </a:extLst>
                </p:cNvPr>
                <p:cNvPicPr/>
                <p:nvPr/>
              </p:nvPicPr>
              <p:blipFill>
                <a:blip r:embed="rId719"/>
                <a:stretch>
                  <a:fillRect/>
                </a:stretch>
              </p:blipFill>
              <p:spPr>
                <a:xfrm>
                  <a:off x="9517240" y="5954827"/>
                  <a:ext cx="1144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49" name="Freihand 448">
                  <a:extLst>
                    <a:ext uri="{FF2B5EF4-FFF2-40B4-BE49-F238E27FC236}">
                      <a16:creationId xmlns:a16="http://schemas.microsoft.com/office/drawing/2014/main" id="{427E2F4A-9A6A-40BF-835C-A6827C42B355}"/>
                    </a:ext>
                  </a:extLst>
                </p14:cNvPr>
                <p14:cNvContentPartPr/>
                <p14:nvPr/>
              </p14:nvContentPartPr>
              <p14:xfrm>
                <a:off x="9249400" y="5999107"/>
                <a:ext cx="77760" cy="240120"/>
              </p14:xfrm>
            </p:contentPart>
          </mc:Choice>
          <mc:Fallback>
            <p:pic>
              <p:nvPicPr>
                <p:cNvPr id="449" name="Freihand 448">
                  <a:extLst>
                    <a:ext uri="{FF2B5EF4-FFF2-40B4-BE49-F238E27FC236}">
                      <a16:creationId xmlns:a16="http://schemas.microsoft.com/office/drawing/2014/main" id="{427E2F4A-9A6A-40BF-835C-A6827C42B355}"/>
                    </a:ext>
                  </a:extLst>
                </p:cNvPr>
                <p:cNvPicPr/>
                <p:nvPr/>
              </p:nvPicPr>
              <p:blipFill>
                <a:blip r:embed="rId721"/>
                <a:stretch>
                  <a:fillRect/>
                </a:stretch>
              </p:blipFill>
              <p:spPr>
                <a:xfrm>
                  <a:off x="9245080" y="5994787"/>
                  <a:ext cx="8640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51" name="Freihand 450">
                  <a:extLst>
                    <a:ext uri="{FF2B5EF4-FFF2-40B4-BE49-F238E27FC236}">
                      <a16:creationId xmlns:a16="http://schemas.microsoft.com/office/drawing/2014/main" id="{BB789F22-2EAC-4C7C-8A0D-2089A36CBFB5}"/>
                    </a:ext>
                  </a:extLst>
                </p14:cNvPr>
                <p14:cNvContentPartPr/>
                <p14:nvPr/>
              </p14:nvContentPartPr>
              <p14:xfrm>
                <a:off x="9545320" y="5816227"/>
                <a:ext cx="189360" cy="88560"/>
              </p14:xfrm>
            </p:contentPart>
          </mc:Choice>
          <mc:Fallback>
            <p:pic>
              <p:nvPicPr>
                <p:cNvPr id="451" name="Freihand 450">
                  <a:extLst>
                    <a:ext uri="{FF2B5EF4-FFF2-40B4-BE49-F238E27FC236}">
                      <a16:creationId xmlns:a16="http://schemas.microsoft.com/office/drawing/2014/main" id="{BB789F22-2EAC-4C7C-8A0D-2089A36CBFB5}"/>
                    </a:ext>
                  </a:extLst>
                </p:cNvPr>
                <p:cNvPicPr/>
                <p:nvPr/>
              </p:nvPicPr>
              <p:blipFill>
                <a:blip r:embed="rId723"/>
                <a:stretch>
                  <a:fillRect/>
                </a:stretch>
              </p:blipFill>
              <p:spPr>
                <a:xfrm>
                  <a:off x="9541000" y="5811907"/>
                  <a:ext cx="1980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54" name="Freihand 453">
                  <a:extLst>
                    <a:ext uri="{FF2B5EF4-FFF2-40B4-BE49-F238E27FC236}">
                      <a16:creationId xmlns:a16="http://schemas.microsoft.com/office/drawing/2014/main" id="{A3B1D646-AC77-48E3-81CE-69523635439C}"/>
                    </a:ext>
                  </a:extLst>
                </p14:cNvPr>
                <p14:cNvContentPartPr/>
                <p14:nvPr/>
              </p14:nvContentPartPr>
              <p14:xfrm>
                <a:off x="4600000" y="5768707"/>
                <a:ext cx="4613400" cy="254160"/>
              </p14:xfrm>
            </p:contentPart>
          </mc:Choice>
          <mc:Fallback>
            <p:pic>
              <p:nvPicPr>
                <p:cNvPr id="454" name="Freihand 453">
                  <a:extLst>
                    <a:ext uri="{FF2B5EF4-FFF2-40B4-BE49-F238E27FC236}">
                      <a16:creationId xmlns:a16="http://schemas.microsoft.com/office/drawing/2014/main" id="{A3B1D646-AC77-48E3-81CE-69523635439C}"/>
                    </a:ext>
                  </a:extLst>
                </p:cNvPr>
                <p:cNvPicPr/>
                <p:nvPr/>
              </p:nvPicPr>
              <p:blipFill>
                <a:blip r:embed="rId725"/>
                <a:stretch>
                  <a:fillRect/>
                </a:stretch>
              </p:blipFill>
              <p:spPr>
                <a:xfrm>
                  <a:off x="4595680" y="5764387"/>
                  <a:ext cx="462204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55" name="Freihand 454">
                  <a:extLst>
                    <a:ext uri="{FF2B5EF4-FFF2-40B4-BE49-F238E27FC236}">
                      <a16:creationId xmlns:a16="http://schemas.microsoft.com/office/drawing/2014/main" id="{35876D05-956C-4730-8BC7-FF52B5C17898}"/>
                    </a:ext>
                  </a:extLst>
                </p14:cNvPr>
                <p14:cNvContentPartPr/>
                <p14:nvPr/>
              </p14:nvContentPartPr>
              <p14:xfrm>
                <a:off x="4444480" y="5690947"/>
                <a:ext cx="321840" cy="269640"/>
              </p14:xfrm>
            </p:contentPart>
          </mc:Choice>
          <mc:Fallback>
            <p:pic>
              <p:nvPicPr>
                <p:cNvPr id="455" name="Freihand 454">
                  <a:extLst>
                    <a:ext uri="{FF2B5EF4-FFF2-40B4-BE49-F238E27FC236}">
                      <a16:creationId xmlns:a16="http://schemas.microsoft.com/office/drawing/2014/main" id="{35876D05-956C-4730-8BC7-FF52B5C17898}"/>
                    </a:ext>
                  </a:extLst>
                </p:cNvPr>
                <p:cNvPicPr/>
                <p:nvPr/>
              </p:nvPicPr>
              <p:blipFill>
                <a:blip r:embed="rId727"/>
                <a:stretch>
                  <a:fillRect/>
                </a:stretch>
              </p:blipFill>
              <p:spPr>
                <a:xfrm>
                  <a:off x="4440160" y="5686627"/>
                  <a:ext cx="33048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57" name="Freihand 456">
                  <a:extLst>
                    <a:ext uri="{FF2B5EF4-FFF2-40B4-BE49-F238E27FC236}">
                      <a16:creationId xmlns:a16="http://schemas.microsoft.com/office/drawing/2014/main" id="{D63D8147-58D6-4594-9FF8-D5A54278331C}"/>
                    </a:ext>
                  </a:extLst>
                </p14:cNvPr>
                <p14:cNvContentPartPr/>
                <p14:nvPr/>
              </p14:nvContentPartPr>
              <p14:xfrm>
                <a:off x="2751040" y="5400427"/>
                <a:ext cx="218880" cy="104400"/>
              </p14:xfrm>
            </p:contentPart>
          </mc:Choice>
          <mc:Fallback>
            <p:pic>
              <p:nvPicPr>
                <p:cNvPr id="457" name="Freihand 456">
                  <a:extLst>
                    <a:ext uri="{FF2B5EF4-FFF2-40B4-BE49-F238E27FC236}">
                      <a16:creationId xmlns:a16="http://schemas.microsoft.com/office/drawing/2014/main" id="{D63D8147-58D6-4594-9FF8-D5A54278331C}"/>
                    </a:ext>
                  </a:extLst>
                </p:cNvPr>
                <p:cNvPicPr/>
                <p:nvPr/>
              </p:nvPicPr>
              <p:blipFill>
                <a:blip r:embed="rId729"/>
                <a:stretch>
                  <a:fillRect/>
                </a:stretch>
              </p:blipFill>
              <p:spPr>
                <a:xfrm>
                  <a:off x="2746720" y="5396107"/>
                  <a:ext cx="2275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58" name="Freihand 457">
                  <a:extLst>
                    <a:ext uri="{FF2B5EF4-FFF2-40B4-BE49-F238E27FC236}">
                      <a16:creationId xmlns:a16="http://schemas.microsoft.com/office/drawing/2014/main" id="{F4F4CB58-3477-426D-90CD-4A83B5BF7BF9}"/>
                    </a:ext>
                  </a:extLst>
                </p14:cNvPr>
                <p14:cNvContentPartPr/>
                <p14:nvPr/>
              </p14:nvContentPartPr>
              <p14:xfrm>
                <a:off x="3023560" y="5317627"/>
                <a:ext cx="106200" cy="177480"/>
              </p14:xfrm>
            </p:contentPart>
          </mc:Choice>
          <mc:Fallback>
            <p:pic>
              <p:nvPicPr>
                <p:cNvPr id="458" name="Freihand 457">
                  <a:extLst>
                    <a:ext uri="{FF2B5EF4-FFF2-40B4-BE49-F238E27FC236}">
                      <a16:creationId xmlns:a16="http://schemas.microsoft.com/office/drawing/2014/main" id="{F4F4CB58-3477-426D-90CD-4A83B5BF7BF9}"/>
                    </a:ext>
                  </a:extLst>
                </p:cNvPr>
                <p:cNvPicPr/>
                <p:nvPr/>
              </p:nvPicPr>
              <p:blipFill>
                <a:blip r:embed="rId731"/>
                <a:stretch>
                  <a:fillRect/>
                </a:stretch>
              </p:blipFill>
              <p:spPr>
                <a:xfrm>
                  <a:off x="3019240" y="5313307"/>
                  <a:ext cx="1148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59" name="Freihand 458">
                  <a:extLst>
                    <a:ext uri="{FF2B5EF4-FFF2-40B4-BE49-F238E27FC236}">
                      <a16:creationId xmlns:a16="http://schemas.microsoft.com/office/drawing/2014/main" id="{4404BEF3-C810-4A7A-9397-1C4DE6274E46}"/>
                    </a:ext>
                  </a:extLst>
                </p14:cNvPr>
                <p14:cNvContentPartPr/>
                <p14:nvPr/>
              </p14:nvContentPartPr>
              <p14:xfrm>
                <a:off x="2955880" y="5290987"/>
                <a:ext cx="40320" cy="5760"/>
              </p14:xfrm>
            </p:contentPart>
          </mc:Choice>
          <mc:Fallback>
            <p:pic>
              <p:nvPicPr>
                <p:cNvPr id="459" name="Freihand 458">
                  <a:extLst>
                    <a:ext uri="{FF2B5EF4-FFF2-40B4-BE49-F238E27FC236}">
                      <a16:creationId xmlns:a16="http://schemas.microsoft.com/office/drawing/2014/main" id="{4404BEF3-C810-4A7A-9397-1C4DE6274E46}"/>
                    </a:ext>
                  </a:extLst>
                </p:cNvPr>
                <p:cNvPicPr/>
                <p:nvPr/>
              </p:nvPicPr>
              <p:blipFill>
                <a:blip r:embed="rId733"/>
                <a:stretch>
                  <a:fillRect/>
                </a:stretch>
              </p:blipFill>
              <p:spPr>
                <a:xfrm>
                  <a:off x="2951560" y="5286667"/>
                  <a:ext cx="489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60" name="Freihand 459">
                  <a:extLst>
                    <a:ext uri="{FF2B5EF4-FFF2-40B4-BE49-F238E27FC236}">
                      <a16:creationId xmlns:a16="http://schemas.microsoft.com/office/drawing/2014/main" id="{36946813-8440-429D-96AA-FE676075E450}"/>
                    </a:ext>
                  </a:extLst>
                </p14:cNvPr>
                <p14:cNvContentPartPr/>
                <p14:nvPr/>
              </p14:nvContentPartPr>
              <p14:xfrm>
                <a:off x="3282760" y="5356507"/>
                <a:ext cx="291600" cy="113400"/>
              </p14:xfrm>
            </p:contentPart>
          </mc:Choice>
          <mc:Fallback>
            <p:pic>
              <p:nvPicPr>
                <p:cNvPr id="460" name="Freihand 459">
                  <a:extLst>
                    <a:ext uri="{FF2B5EF4-FFF2-40B4-BE49-F238E27FC236}">
                      <a16:creationId xmlns:a16="http://schemas.microsoft.com/office/drawing/2014/main" id="{36946813-8440-429D-96AA-FE676075E450}"/>
                    </a:ext>
                  </a:extLst>
                </p:cNvPr>
                <p:cNvPicPr/>
                <p:nvPr/>
              </p:nvPicPr>
              <p:blipFill>
                <a:blip r:embed="rId735"/>
                <a:stretch>
                  <a:fillRect/>
                </a:stretch>
              </p:blipFill>
              <p:spPr>
                <a:xfrm>
                  <a:off x="3278440" y="5352187"/>
                  <a:ext cx="3002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62" name="Freihand 461">
                  <a:extLst>
                    <a:ext uri="{FF2B5EF4-FFF2-40B4-BE49-F238E27FC236}">
                      <a16:creationId xmlns:a16="http://schemas.microsoft.com/office/drawing/2014/main" id="{C4B0E009-EEFF-43DA-B8A8-2A338A987E8D}"/>
                    </a:ext>
                  </a:extLst>
                </p14:cNvPr>
                <p14:cNvContentPartPr/>
                <p14:nvPr/>
              </p14:nvContentPartPr>
              <p14:xfrm>
                <a:off x="3719800" y="5400427"/>
                <a:ext cx="165960" cy="69480"/>
              </p14:xfrm>
            </p:contentPart>
          </mc:Choice>
          <mc:Fallback>
            <p:pic>
              <p:nvPicPr>
                <p:cNvPr id="462" name="Freihand 461">
                  <a:extLst>
                    <a:ext uri="{FF2B5EF4-FFF2-40B4-BE49-F238E27FC236}">
                      <a16:creationId xmlns:a16="http://schemas.microsoft.com/office/drawing/2014/main" id="{C4B0E009-EEFF-43DA-B8A8-2A338A987E8D}"/>
                    </a:ext>
                  </a:extLst>
                </p:cNvPr>
                <p:cNvPicPr/>
                <p:nvPr/>
              </p:nvPicPr>
              <p:blipFill>
                <a:blip r:embed="rId737"/>
                <a:stretch>
                  <a:fillRect/>
                </a:stretch>
              </p:blipFill>
              <p:spPr>
                <a:xfrm>
                  <a:off x="3715480" y="5396107"/>
                  <a:ext cx="1746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63" name="Freihand 462">
                  <a:extLst>
                    <a:ext uri="{FF2B5EF4-FFF2-40B4-BE49-F238E27FC236}">
                      <a16:creationId xmlns:a16="http://schemas.microsoft.com/office/drawing/2014/main" id="{DACC6306-2059-49E6-87A7-8FA31DAF63EB}"/>
                    </a:ext>
                  </a:extLst>
                </p14:cNvPr>
                <p14:cNvContentPartPr/>
                <p14:nvPr/>
              </p14:nvContentPartPr>
              <p14:xfrm>
                <a:off x="3932200" y="5353627"/>
                <a:ext cx="21960" cy="134640"/>
              </p14:xfrm>
            </p:contentPart>
          </mc:Choice>
          <mc:Fallback>
            <p:pic>
              <p:nvPicPr>
                <p:cNvPr id="463" name="Freihand 462">
                  <a:extLst>
                    <a:ext uri="{FF2B5EF4-FFF2-40B4-BE49-F238E27FC236}">
                      <a16:creationId xmlns:a16="http://schemas.microsoft.com/office/drawing/2014/main" id="{DACC6306-2059-49E6-87A7-8FA31DAF63EB}"/>
                    </a:ext>
                  </a:extLst>
                </p:cNvPr>
                <p:cNvPicPr/>
                <p:nvPr/>
              </p:nvPicPr>
              <p:blipFill>
                <a:blip r:embed="rId739"/>
                <a:stretch>
                  <a:fillRect/>
                </a:stretch>
              </p:blipFill>
              <p:spPr>
                <a:xfrm>
                  <a:off x="3927880" y="5349307"/>
                  <a:ext cx="306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64" name="Freihand 463">
                  <a:extLst>
                    <a:ext uri="{FF2B5EF4-FFF2-40B4-BE49-F238E27FC236}">
                      <a16:creationId xmlns:a16="http://schemas.microsoft.com/office/drawing/2014/main" id="{E4C261F6-3C09-4F8C-ADCD-F569D6111635}"/>
                    </a:ext>
                  </a:extLst>
                </p14:cNvPr>
                <p14:cNvContentPartPr/>
                <p14:nvPr/>
              </p14:nvContentPartPr>
              <p14:xfrm>
                <a:off x="3994840" y="5280907"/>
                <a:ext cx="187920" cy="171720"/>
              </p14:xfrm>
            </p:contentPart>
          </mc:Choice>
          <mc:Fallback>
            <p:pic>
              <p:nvPicPr>
                <p:cNvPr id="464" name="Freihand 463">
                  <a:extLst>
                    <a:ext uri="{FF2B5EF4-FFF2-40B4-BE49-F238E27FC236}">
                      <a16:creationId xmlns:a16="http://schemas.microsoft.com/office/drawing/2014/main" id="{E4C261F6-3C09-4F8C-ADCD-F569D6111635}"/>
                    </a:ext>
                  </a:extLst>
                </p:cNvPr>
                <p:cNvPicPr/>
                <p:nvPr/>
              </p:nvPicPr>
              <p:blipFill>
                <a:blip r:embed="rId741"/>
                <a:stretch>
                  <a:fillRect/>
                </a:stretch>
              </p:blipFill>
              <p:spPr>
                <a:xfrm>
                  <a:off x="3990520" y="5276587"/>
                  <a:ext cx="1965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65" name="Freihand 464">
                  <a:extLst>
                    <a:ext uri="{FF2B5EF4-FFF2-40B4-BE49-F238E27FC236}">
                      <a16:creationId xmlns:a16="http://schemas.microsoft.com/office/drawing/2014/main" id="{AD62785B-7C6F-4926-96EE-971BBE28FA90}"/>
                    </a:ext>
                  </a:extLst>
                </p14:cNvPr>
                <p14:cNvContentPartPr/>
                <p14:nvPr/>
              </p14:nvContentPartPr>
              <p14:xfrm>
                <a:off x="4199680" y="5242387"/>
                <a:ext cx="25920" cy="207360"/>
              </p14:xfrm>
            </p:contentPart>
          </mc:Choice>
          <mc:Fallback>
            <p:pic>
              <p:nvPicPr>
                <p:cNvPr id="465" name="Freihand 464">
                  <a:extLst>
                    <a:ext uri="{FF2B5EF4-FFF2-40B4-BE49-F238E27FC236}">
                      <a16:creationId xmlns:a16="http://schemas.microsoft.com/office/drawing/2014/main" id="{AD62785B-7C6F-4926-96EE-971BBE28FA90}"/>
                    </a:ext>
                  </a:extLst>
                </p:cNvPr>
                <p:cNvPicPr/>
                <p:nvPr/>
              </p:nvPicPr>
              <p:blipFill>
                <a:blip r:embed="rId743"/>
                <a:stretch>
                  <a:fillRect/>
                </a:stretch>
              </p:blipFill>
              <p:spPr>
                <a:xfrm>
                  <a:off x="4195360" y="5238067"/>
                  <a:ext cx="345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66" name="Freihand 465">
                  <a:extLst>
                    <a:ext uri="{FF2B5EF4-FFF2-40B4-BE49-F238E27FC236}">
                      <a16:creationId xmlns:a16="http://schemas.microsoft.com/office/drawing/2014/main" id="{5B38DABF-3B75-4F8D-AA94-5219B4B9E7F5}"/>
                    </a:ext>
                  </a:extLst>
                </p14:cNvPr>
                <p14:cNvContentPartPr/>
                <p14:nvPr/>
              </p14:nvContentPartPr>
              <p14:xfrm>
                <a:off x="4237120" y="5328787"/>
                <a:ext cx="372240" cy="83160"/>
              </p14:xfrm>
            </p:contentPart>
          </mc:Choice>
          <mc:Fallback>
            <p:pic>
              <p:nvPicPr>
                <p:cNvPr id="466" name="Freihand 465">
                  <a:extLst>
                    <a:ext uri="{FF2B5EF4-FFF2-40B4-BE49-F238E27FC236}">
                      <a16:creationId xmlns:a16="http://schemas.microsoft.com/office/drawing/2014/main" id="{5B38DABF-3B75-4F8D-AA94-5219B4B9E7F5}"/>
                    </a:ext>
                  </a:extLst>
                </p:cNvPr>
                <p:cNvPicPr/>
                <p:nvPr/>
              </p:nvPicPr>
              <p:blipFill>
                <a:blip r:embed="rId745"/>
                <a:stretch>
                  <a:fillRect/>
                </a:stretch>
              </p:blipFill>
              <p:spPr>
                <a:xfrm>
                  <a:off x="4232800" y="5324467"/>
                  <a:ext cx="3808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67" name="Freihand 466">
                  <a:extLst>
                    <a:ext uri="{FF2B5EF4-FFF2-40B4-BE49-F238E27FC236}">
                      <a16:creationId xmlns:a16="http://schemas.microsoft.com/office/drawing/2014/main" id="{36240660-0965-4F29-89AF-0CCF1BE170AF}"/>
                    </a:ext>
                  </a:extLst>
                </p14:cNvPr>
                <p14:cNvContentPartPr/>
                <p14:nvPr/>
              </p14:nvContentPartPr>
              <p14:xfrm>
                <a:off x="4039480" y="5192707"/>
                <a:ext cx="32760" cy="3240"/>
              </p14:xfrm>
            </p:contentPart>
          </mc:Choice>
          <mc:Fallback>
            <p:pic>
              <p:nvPicPr>
                <p:cNvPr id="467" name="Freihand 466">
                  <a:extLst>
                    <a:ext uri="{FF2B5EF4-FFF2-40B4-BE49-F238E27FC236}">
                      <a16:creationId xmlns:a16="http://schemas.microsoft.com/office/drawing/2014/main" id="{36240660-0965-4F29-89AF-0CCF1BE170AF}"/>
                    </a:ext>
                  </a:extLst>
                </p:cNvPr>
                <p:cNvPicPr/>
                <p:nvPr/>
              </p:nvPicPr>
              <p:blipFill>
                <a:blip r:embed="rId747"/>
                <a:stretch>
                  <a:fillRect/>
                </a:stretch>
              </p:blipFill>
              <p:spPr>
                <a:xfrm>
                  <a:off x="4035160" y="5188387"/>
                  <a:ext cx="414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68" name="Freihand 467">
                  <a:extLst>
                    <a:ext uri="{FF2B5EF4-FFF2-40B4-BE49-F238E27FC236}">
                      <a16:creationId xmlns:a16="http://schemas.microsoft.com/office/drawing/2014/main" id="{2739C64F-55B6-4B0D-A0E7-A3D76557541F}"/>
                    </a:ext>
                  </a:extLst>
                </p14:cNvPr>
                <p14:cNvContentPartPr/>
                <p14:nvPr/>
              </p14:nvContentPartPr>
              <p14:xfrm>
                <a:off x="2824480" y="5649907"/>
                <a:ext cx="97560" cy="205560"/>
              </p14:xfrm>
            </p:contentPart>
          </mc:Choice>
          <mc:Fallback>
            <p:pic>
              <p:nvPicPr>
                <p:cNvPr id="468" name="Freihand 467">
                  <a:extLst>
                    <a:ext uri="{FF2B5EF4-FFF2-40B4-BE49-F238E27FC236}">
                      <a16:creationId xmlns:a16="http://schemas.microsoft.com/office/drawing/2014/main" id="{2739C64F-55B6-4B0D-A0E7-A3D76557541F}"/>
                    </a:ext>
                  </a:extLst>
                </p:cNvPr>
                <p:cNvPicPr/>
                <p:nvPr/>
              </p:nvPicPr>
              <p:blipFill>
                <a:blip r:embed="rId749"/>
                <a:stretch>
                  <a:fillRect/>
                </a:stretch>
              </p:blipFill>
              <p:spPr>
                <a:xfrm>
                  <a:off x="2820160" y="5645587"/>
                  <a:ext cx="1062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69" name="Freihand 468">
                  <a:extLst>
                    <a:ext uri="{FF2B5EF4-FFF2-40B4-BE49-F238E27FC236}">
                      <a16:creationId xmlns:a16="http://schemas.microsoft.com/office/drawing/2014/main" id="{C9C34E54-920E-494F-8729-8AB5A884D944}"/>
                    </a:ext>
                  </a:extLst>
                </p14:cNvPr>
                <p14:cNvContentPartPr/>
                <p14:nvPr/>
              </p14:nvContentPartPr>
              <p14:xfrm>
                <a:off x="2958760" y="5661427"/>
                <a:ext cx="124560" cy="84960"/>
              </p14:xfrm>
            </p:contentPart>
          </mc:Choice>
          <mc:Fallback>
            <p:pic>
              <p:nvPicPr>
                <p:cNvPr id="469" name="Freihand 468">
                  <a:extLst>
                    <a:ext uri="{FF2B5EF4-FFF2-40B4-BE49-F238E27FC236}">
                      <a16:creationId xmlns:a16="http://schemas.microsoft.com/office/drawing/2014/main" id="{C9C34E54-920E-494F-8729-8AB5A884D944}"/>
                    </a:ext>
                  </a:extLst>
                </p:cNvPr>
                <p:cNvPicPr/>
                <p:nvPr/>
              </p:nvPicPr>
              <p:blipFill>
                <a:blip r:embed="rId751"/>
                <a:stretch>
                  <a:fillRect/>
                </a:stretch>
              </p:blipFill>
              <p:spPr>
                <a:xfrm>
                  <a:off x="2954440" y="5657107"/>
                  <a:ext cx="1332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70" name="Freihand 469">
                  <a:extLst>
                    <a:ext uri="{FF2B5EF4-FFF2-40B4-BE49-F238E27FC236}">
                      <a16:creationId xmlns:a16="http://schemas.microsoft.com/office/drawing/2014/main" id="{7D8B0EEE-9EFF-48CC-BFAD-871963F88B79}"/>
                    </a:ext>
                  </a:extLst>
                </p14:cNvPr>
                <p14:cNvContentPartPr/>
                <p14:nvPr/>
              </p14:nvContentPartPr>
              <p14:xfrm>
                <a:off x="3092680" y="5646307"/>
                <a:ext cx="99720" cy="100800"/>
              </p14:xfrm>
            </p:contentPart>
          </mc:Choice>
          <mc:Fallback>
            <p:pic>
              <p:nvPicPr>
                <p:cNvPr id="470" name="Freihand 469">
                  <a:extLst>
                    <a:ext uri="{FF2B5EF4-FFF2-40B4-BE49-F238E27FC236}">
                      <a16:creationId xmlns:a16="http://schemas.microsoft.com/office/drawing/2014/main" id="{7D8B0EEE-9EFF-48CC-BFAD-871963F88B79}"/>
                    </a:ext>
                  </a:extLst>
                </p:cNvPr>
                <p:cNvPicPr/>
                <p:nvPr/>
              </p:nvPicPr>
              <p:blipFill>
                <a:blip r:embed="rId753"/>
                <a:stretch>
                  <a:fillRect/>
                </a:stretch>
              </p:blipFill>
              <p:spPr>
                <a:xfrm>
                  <a:off x="3088360" y="5641987"/>
                  <a:ext cx="108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71" name="Freihand 470">
                  <a:extLst>
                    <a:ext uri="{FF2B5EF4-FFF2-40B4-BE49-F238E27FC236}">
                      <a16:creationId xmlns:a16="http://schemas.microsoft.com/office/drawing/2014/main" id="{411143DF-D05E-4235-A741-34EE213B1D63}"/>
                    </a:ext>
                  </a:extLst>
                </p14:cNvPr>
                <p14:cNvContentPartPr/>
                <p14:nvPr/>
              </p14:nvContentPartPr>
              <p14:xfrm>
                <a:off x="3213280" y="5603467"/>
                <a:ext cx="205560" cy="117720"/>
              </p14:xfrm>
            </p:contentPart>
          </mc:Choice>
          <mc:Fallback>
            <p:pic>
              <p:nvPicPr>
                <p:cNvPr id="471" name="Freihand 470">
                  <a:extLst>
                    <a:ext uri="{FF2B5EF4-FFF2-40B4-BE49-F238E27FC236}">
                      <a16:creationId xmlns:a16="http://schemas.microsoft.com/office/drawing/2014/main" id="{411143DF-D05E-4235-A741-34EE213B1D63}"/>
                    </a:ext>
                  </a:extLst>
                </p:cNvPr>
                <p:cNvPicPr/>
                <p:nvPr/>
              </p:nvPicPr>
              <p:blipFill>
                <a:blip r:embed="rId755"/>
                <a:stretch>
                  <a:fillRect/>
                </a:stretch>
              </p:blipFill>
              <p:spPr>
                <a:xfrm>
                  <a:off x="3208960" y="5599147"/>
                  <a:ext cx="2142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72" name="Freihand 471">
                  <a:extLst>
                    <a:ext uri="{FF2B5EF4-FFF2-40B4-BE49-F238E27FC236}">
                      <a16:creationId xmlns:a16="http://schemas.microsoft.com/office/drawing/2014/main" id="{B678CDC4-5312-497D-9D37-80873A6FA837}"/>
                    </a:ext>
                  </a:extLst>
                </p14:cNvPr>
                <p14:cNvContentPartPr/>
                <p14:nvPr/>
              </p14:nvContentPartPr>
              <p14:xfrm>
                <a:off x="3452320" y="5584747"/>
                <a:ext cx="268920" cy="127080"/>
              </p14:xfrm>
            </p:contentPart>
          </mc:Choice>
          <mc:Fallback>
            <p:pic>
              <p:nvPicPr>
                <p:cNvPr id="472" name="Freihand 471">
                  <a:extLst>
                    <a:ext uri="{FF2B5EF4-FFF2-40B4-BE49-F238E27FC236}">
                      <a16:creationId xmlns:a16="http://schemas.microsoft.com/office/drawing/2014/main" id="{B678CDC4-5312-497D-9D37-80873A6FA837}"/>
                    </a:ext>
                  </a:extLst>
                </p:cNvPr>
                <p:cNvPicPr/>
                <p:nvPr/>
              </p:nvPicPr>
              <p:blipFill>
                <a:blip r:embed="rId757"/>
                <a:stretch>
                  <a:fillRect/>
                </a:stretch>
              </p:blipFill>
              <p:spPr>
                <a:xfrm>
                  <a:off x="3448000" y="5580427"/>
                  <a:ext cx="2775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73" name="Freihand 472">
                  <a:extLst>
                    <a:ext uri="{FF2B5EF4-FFF2-40B4-BE49-F238E27FC236}">
                      <a16:creationId xmlns:a16="http://schemas.microsoft.com/office/drawing/2014/main" id="{70FE6D93-8E47-4CB3-B12D-D5B299B75C30}"/>
                    </a:ext>
                  </a:extLst>
                </p14:cNvPr>
                <p14:cNvContentPartPr/>
                <p14:nvPr/>
              </p14:nvContentPartPr>
              <p14:xfrm>
                <a:off x="3715840" y="5590507"/>
                <a:ext cx="42480" cy="32400"/>
              </p14:xfrm>
            </p:contentPart>
          </mc:Choice>
          <mc:Fallback>
            <p:pic>
              <p:nvPicPr>
                <p:cNvPr id="473" name="Freihand 472">
                  <a:extLst>
                    <a:ext uri="{FF2B5EF4-FFF2-40B4-BE49-F238E27FC236}">
                      <a16:creationId xmlns:a16="http://schemas.microsoft.com/office/drawing/2014/main" id="{70FE6D93-8E47-4CB3-B12D-D5B299B75C30}"/>
                    </a:ext>
                  </a:extLst>
                </p:cNvPr>
                <p:cNvPicPr/>
                <p:nvPr/>
              </p:nvPicPr>
              <p:blipFill>
                <a:blip r:embed="rId759"/>
                <a:stretch>
                  <a:fillRect/>
                </a:stretch>
              </p:blipFill>
              <p:spPr>
                <a:xfrm>
                  <a:off x="3711520" y="5586187"/>
                  <a:ext cx="511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74" name="Freihand 473">
                  <a:extLst>
                    <a:ext uri="{FF2B5EF4-FFF2-40B4-BE49-F238E27FC236}">
                      <a16:creationId xmlns:a16="http://schemas.microsoft.com/office/drawing/2014/main" id="{9CA37B1A-D2EF-4EC1-B2D0-494F2B2E83B7}"/>
                    </a:ext>
                  </a:extLst>
                </p14:cNvPr>
                <p14:cNvContentPartPr/>
                <p14:nvPr/>
              </p14:nvContentPartPr>
              <p14:xfrm>
                <a:off x="3771640" y="5627587"/>
                <a:ext cx="100080" cy="73800"/>
              </p14:xfrm>
            </p:contentPart>
          </mc:Choice>
          <mc:Fallback>
            <p:pic>
              <p:nvPicPr>
                <p:cNvPr id="474" name="Freihand 473">
                  <a:extLst>
                    <a:ext uri="{FF2B5EF4-FFF2-40B4-BE49-F238E27FC236}">
                      <a16:creationId xmlns:a16="http://schemas.microsoft.com/office/drawing/2014/main" id="{9CA37B1A-D2EF-4EC1-B2D0-494F2B2E83B7}"/>
                    </a:ext>
                  </a:extLst>
                </p:cNvPr>
                <p:cNvPicPr/>
                <p:nvPr/>
              </p:nvPicPr>
              <p:blipFill>
                <a:blip r:embed="rId761"/>
                <a:stretch>
                  <a:fillRect/>
                </a:stretch>
              </p:blipFill>
              <p:spPr>
                <a:xfrm>
                  <a:off x="3767320" y="5623267"/>
                  <a:ext cx="1087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75" name="Freihand 474">
                  <a:extLst>
                    <a:ext uri="{FF2B5EF4-FFF2-40B4-BE49-F238E27FC236}">
                      <a16:creationId xmlns:a16="http://schemas.microsoft.com/office/drawing/2014/main" id="{F3BAADEE-BA21-4C32-8767-E5637AB88850}"/>
                    </a:ext>
                  </a:extLst>
                </p14:cNvPr>
                <p14:cNvContentPartPr/>
                <p14:nvPr/>
              </p14:nvContentPartPr>
              <p14:xfrm>
                <a:off x="3907000" y="5563867"/>
                <a:ext cx="298800" cy="105120"/>
              </p14:xfrm>
            </p:contentPart>
          </mc:Choice>
          <mc:Fallback>
            <p:pic>
              <p:nvPicPr>
                <p:cNvPr id="475" name="Freihand 474">
                  <a:extLst>
                    <a:ext uri="{FF2B5EF4-FFF2-40B4-BE49-F238E27FC236}">
                      <a16:creationId xmlns:a16="http://schemas.microsoft.com/office/drawing/2014/main" id="{F3BAADEE-BA21-4C32-8767-E5637AB88850}"/>
                    </a:ext>
                  </a:extLst>
                </p:cNvPr>
                <p:cNvPicPr/>
                <p:nvPr/>
              </p:nvPicPr>
              <p:blipFill>
                <a:blip r:embed="rId763"/>
                <a:stretch>
                  <a:fillRect/>
                </a:stretch>
              </p:blipFill>
              <p:spPr>
                <a:xfrm>
                  <a:off x="3902680" y="5559547"/>
                  <a:ext cx="3074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76" name="Freihand 475">
                  <a:extLst>
                    <a:ext uri="{FF2B5EF4-FFF2-40B4-BE49-F238E27FC236}">
                      <a16:creationId xmlns:a16="http://schemas.microsoft.com/office/drawing/2014/main" id="{16C211B4-98FE-4062-9794-259E4982A738}"/>
                    </a:ext>
                  </a:extLst>
                </p14:cNvPr>
                <p14:cNvContentPartPr/>
                <p14:nvPr/>
              </p14:nvContentPartPr>
              <p14:xfrm>
                <a:off x="4377880" y="5492587"/>
                <a:ext cx="99000" cy="139320"/>
              </p14:xfrm>
            </p:contentPart>
          </mc:Choice>
          <mc:Fallback>
            <p:pic>
              <p:nvPicPr>
                <p:cNvPr id="476" name="Freihand 475">
                  <a:extLst>
                    <a:ext uri="{FF2B5EF4-FFF2-40B4-BE49-F238E27FC236}">
                      <a16:creationId xmlns:a16="http://schemas.microsoft.com/office/drawing/2014/main" id="{16C211B4-98FE-4062-9794-259E4982A738}"/>
                    </a:ext>
                  </a:extLst>
                </p:cNvPr>
                <p:cNvPicPr/>
                <p:nvPr/>
              </p:nvPicPr>
              <p:blipFill>
                <a:blip r:embed="rId765"/>
                <a:stretch>
                  <a:fillRect/>
                </a:stretch>
              </p:blipFill>
              <p:spPr>
                <a:xfrm>
                  <a:off x="4373560" y="5488267"/>
                  <a:ext cx="1076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77" name="Freihand 476">
                  <a:extLst>
                    <a:ext uri="{FF2B5EF4-FFF2-40B4-BE49-F238E27FC236}">
                      <a16:creationId xmlns:a16="http://schemas.microsoft.com/office/drawing/2014/main" id="{2C8A4F77-684B-4921-B0EE-0759E715E7F5}"/>
                    </a:ext>
                  </a:extLst>
                </p14:cNvPr>
                <p14:cNvContentPartPr/>
                <p14:nvPr/>
              </p14:nvContentPartPr>
              <p14:xfrm>
                <a:off x="4409560" y="5485027"/>
                <a:ext cx="68400" cy="149040"/>
              </p14:xfrm>
            </p:contentPart>
          </mc:Choice>
          <mc:Fallback>
            <p:pic>
              <p:nvPicPr>
                <p:cNvPr id="477" name="Freihand 476">
                  <a:extLst>
                    <a:ext uri="{FF2B5EF4-FFF2-40B4-BE49-F238E27FC236}">
                      <a16:creationId xmlns:a16="http://schemas.microsoft.com/office/drawing/2014/main" id="{2C8A4F77-684B-4921-B0EE-0759E715E7F5}"/>
                    </a:ext>
                  </a:extLst>
                </p:cNvPr>
                <p:cNvPicPr/>
                <p:nvPr/>
              </p:nvPicPr>
              <p:blipFill>
                <a:blip r:embed="rId767"/>
                <a:stretch>
                  <a:fillRect/>
                </a:stretch>
              </p:blipFill>
              <p:spPr>
                <a:xfrm>
                  <a:off x="4405240" y="5480707"/>
                  <a:ext cx="770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78" name="Freihand 477">
                  <a:extLst>
                    <a:ext uri="{FF2B5EF4-FFF2-40B4-BE49-F238E27FC236}">
                      <a16:creationId xmlns:a16="http://schemas.microsoft.com/office/drawing/2014/main" id="{7243EAAD-6DE2-4B4D-B3E0-CBE06DC67494}"/>
                    </a:ext>
                  </a:extLst>
                </p14:cNvPr>
                <p14:cNvContentPartPr/>
                <p14:nvPr/>
              </p14:nvContentPartPr>
              <p14:xfrm>
                <a:off x="4502080" y="5464867"/>
                <a:ext cx="102240" cy="148320"/>
              </p14:xfrm>
            </p:contentPart>
          </mc:Choice>
          <mc:Fallback>
            <p:pic>
              <p:nvPicPr>
                <p:cNvPr id="478" name="Freihand 477">
                  <a:extLst>
                    <a:ext uri="{FF2B5EF4-FFF2-40B4-BE49-F238E27FC236}">
                      <a16:creationId xmlns:a16="http://schemas.microsoft.com/office/drawing/2014/main" id="{7243EAAD-6DE2-4B4D-B3E0-CBE06DC67494}"/>
                    </a:ext>
                  </a:extLst>
                </p:cNvPr>
                <p:cNvPicPr/>
                <p:nvPr/>
              </p:nvPicPr>
              <p:blipFill>
                <a:blip r:embed="rId769"/>
                <a:stretch>
                  <a:fillRect/>
                </a:stretch>
              </p:blipFill>
              <p:spPr>
                <a:xfrm>
                  <a:off x="4497760" y="5460547"/>
                  <a:ext cx="1108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79" name="Freihand 478">
                  <a:extLst>
                    <a:ext uri="{FF2B5EF4-FFF2-40B4-BE49-F238E27FC236}">
                      <a16:creationId xmlns:a16="http://schemas.microsoft.com/office/drawing/2014/main" id="{E2E94F57-4C43-4AF2-ABAD-59D91630BC02}"/>
                    </a:ext>
                  </a:extLst>
                </p14:cNvPr>
                <p14:cNvContentPartPr/>
                <p14:nvPr/>
              </p14:nvContentPartPr>
              <p14:xfrm>
                <a:off x="4618000" y="5512387"/>
                <a:ext cx="291240" cy="110160"/>
              </p14:xfrm>
            </p:contentPart>
          </mc:Choice>
          <mc:Fallback>
            <p:pic>
              <p:nvPicPr>
                <p:cNvPr id="479" name="Freihand 478">
                  <a:extLst>
                    <a:ext uri="{FF2B5EF4-FFF2-40B4-BE49-F238E27FC236}">
                      <a16:creationId xmlns:a16="http://schemas.microsoft.com/office/drawing/2014/main" id="{E2E94F57-4C43-4AF2-ABAD-59D91630BC02}"/>
                    </a:ext>
                  </a:extLst>
                </p:cNvPr>
                <p:cNvPicPr/>
                <p:nvPr/>
              </p:nvPicPr>
              <p:blipFill>
                <a:blip r:embed="rId771"/>
                <a:stretch>
                  <a:fillRect/>
                </a:stretch>
              </p:blipFill>
              <p:spPr>
                <a:xfrm>
                  <a:off x="4613680" y="5508067"/>
                  <a:ext cx="2998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80" name="Freihand 479">
                  <a:extLst>
                    <a:ext uri="{FF2B5EF4-FFF2-40B4-BE49-F238E27FC236}">
                      <a16:creationId xmlns:a16="http://schemas.microsoft.com/office/drawing/2014/main" id="{FAF9CCE8-4936-43DC-9E80-4B9D0D12F3FF}"/>
                    </a:ext>
                  </a:extLst>
                </p14:cNvPr>
                <p14:cNvContentPartPr/>
                <p14:nvPr/>
              </p14:nvContentPartPr>
              <p14:xfrm>
                <a:off x="4912120" y="5423467"/>
                <a:ext cx="360" cy="360"/>
              </p14:xfrm>
            </p:contentPart>
          </mc:Choice>
          <mc:Fallback>
            <p:pic>
              <p:nvPicPr>
                <p:cNvPr id="480" name="Freihand 479">
                  <a:extLst>
                    <a:ext uri="{FF2B5EF4-FFF2-40B4-BE49-F238E27FC236}">
                      <a16:creationId xmlns:a16="http://schemas.microsoft.com/office/drawing/2014/main" id="{FAF9CCE8-4936-43DC-9E80-4B9D0D12F3FF}"/>
                    </a:ext>
                  </a:extLst>
                </p:cNvPr>
                <p:cNvPicPr/>
                <p:nvPr/>
              </p:nvPicPr>
              <p:blipFill>
                <a:blip r:embed="rId244"/>
                <a:stretch>
                  <a:fillRect/>
                </a:stretch>
              </p:blipFill>
              <p:spPr>
                <a:xfrm>
                  <a:off x="4907800" y="5419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81" name="Freihand 480">
                  <a:extLst>
                    <a:ext uri="{FF2B5EF4-FFF2-40B4-BE49-F238E27FC236}">
                      <a16:creationId xmlns:a16="http://schemas.microsoft.com/office/drawing/2014/main" id="{28A5264F-0306-49CC-90DC-8A51BB04E0E6}"/>
                    </a:ext>
                  </a:extLst>
                </p14:cNvPr>
                <p14:cNvContentPartPr/>
                <p14:nvPr/>
              </p14:nvContentPartPr>
              <p14:xfrm>
                <a:off x="4964320" y="5356147"/>
                <a:ext cx="492840" cy="333000"/>
              </p14:xfrm>
            </p:contentPart>
          </mc:Choice>
          <mc:Fallback>
            <p:pic>
              <p:nvPicPr>
                <p:cNvPr id="481" name="Freihand 480">
                  <a:extLst>
                    <a:ext uri="{FF2B5EF4-FFF2-40B4-BE49-F238E27FC236}">
                      <a16:creationId xmlns:a16="http://schemas.microsoft.com/office/drawing/2014/main" id="{28A5264F-0306-49CC-90DC-8A51BB04E0E6}"/>
                    </a:ext>
                  </a:extLst>
                </p:cNvPr>
                <p:cNvPicPr/>
                <p:nvPr/>
              </p:nvPicPr>
              <p:blipFill>
                <a:blip r:embed="rId774"/>
                <a:stretch>
                  <a:fillRect/>
                </a:stretch>
              </p:blipFill>
              <p:spPr>
                <a:xfrm>
                  <a:off x="4960000" y="5351827"/>
                  <a:ext cx="50148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82" name="Freihand 481">
                  <a:extLst>
                    <a:ext uri="{FF2B5EF4-FFF2-40B4-BE49-F238E27FC236}">
                      <a16:creationId xmlns:a16="http://schemas.microsoft.com/office/drawing/2014/main" id="{E3027767-0BCF-43DB-A0A6-652E62723FF2}"/>
                    </a:ext>
                  </a:extLst>
                </p14:cNvPr>
                <p14:cNvContentPartPr/>
                <p14:nvPr/>
              </p14:nvContentPartPr>
              <p14:xfrm>
                <a:off x="2674360" y="5922787"/>
                <a:ext cx="385200" cy="125640"/>
              </p14:xfrm>
            </p:contentPart>
          </mc:Choice>
          <mc:Fallback>
            <p:pic>
              <p:nvPicPr>
                <p:cNvPr id="482" name="Freihand 481">
                  <a:extLst>
                    <a:ext uri="{FF2B5EF4-FFF2-40B4-BE49-F238E27FC236}">
                      <a16:creationId xmlns:a16="http://schemas.microsoft.com/office/drawing/2014/main" id="{E3027767-0BCF-43DB-A0A6-652E62723FF2}"/>
                    </a:ext>
                  </a:extLst>
                </p:cNvPr>
                <p:cNvPicPr/>
                <p:nvPr/>
              </p:nvPicPr>
              <p:blipFill>
                <a:blip r:embed="rId776"/>
                <a:stretch>
                  <a:fillRect/>
                </a:stretch>
              </p:blipFill>
              <p:spPr>
                <a:xfrm>
                  <a:off x="2670040" y="5918467"/>
                  <a:ext cx="3938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483" name="Freihand 482">
                  <a:extLst>
                    <a:ext uri="{FF2B5EF4-FFF2-40B4-BE49-F238E27FC236}">
                      <a16:creationId xmlns:a16="http://schemas.microsoft.com/office/drawing/2014/main" id="{FF024329-76E8-41F9-8D5D-5B3EB1D3D6AC}"/>
                    </a:ext>
                  </a:extLst>
                </p14:cNvPr>
                <p14:cNvContentPartPr/>
                <p14:nvPr/>
              </p14:nvContentPartPr>
              <p14:xfrm>
                <a:off x="3037960" y="5886427"/>
                <a:ext cx="29880" cy="11880"/>
              </p14:xfrm>
            </p:contentPart>
          </mc:Choice>
          <mc:Fallback>
            <p:pic>
              <p:nvPicPr>
                <p:cNvPr id="483" name="Freihand 482">
                  <a:extLst>
                    <a:ext uri="{FF2B5EF4-FFF2-40B4-BE49-F238E27FC236}">
                      <a16:creationId xmlns:a16="http://schemas.microsoft.com/office/drawing/2014/main" id="{FF024329-76E8-41F9-8D5D-5B3EB1D3D6AC}"/>
                    </a:ext>
                  </a:extLst>
                </p:cNvPr>
                <p:cNvPicPr/>
                <p:nvPr/>
              </p:nvPicPr>
              <p:blipFill>
                <a:blip r:embed="rId778"/>
                <a:stretch>
                  <a:fillRect/>
                </a:stretch>
              </p:blipFill>
              <p:spPr>
                <a:xfrm>
                  <a:off x="3033640" y="5882107"/>
                  <a:ext cx="385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84" name="Freihand 483">
                  <a:extLst>
                    <a:ext uri="{FF2B5EF4-FFF2-40B4-BE49-F238E27FC236}">
                      <a16:creationId xmlns:a16="http://schemas.microsoft.com/office/drawing/2014/main" id="{8605EDC5-0E1E-4E64-BB3D-2A93CA265001}"/>
                    </a:ext>
                  </a:extLst>
                </p14:cNvPr>
                <p14:cNvContentPartPr/>
                <p14:nvPr/>
              </p14:nvContentPartPr>
              <p14:xfrm>
                <a:off x="3110680" y="5860867"/>
                <a:ext cx="142560" cy="150480"/>
              </p14:xfrm>
            </p:contentPart>
          </mc:Choice>
          <mc:Fallback>
            <p:pic>
              <p:nvPicPr>
                <p:cNvPr id="484" name="Freihand 483">
                  <a:extLst>
                    <a:ext uri="{FF2B5EF4-FFF2-40B4-BE49-F238E27FC236}">
                      <a16:creationId xmlns:a16="http://schemas.microsoft.com/office/drawing/2014/main" id="{8605EDC5-0E1E-4E64-BB3D-2A93CA265001}"/>
                    </a:ext>
                  </a:extLst>
                </p:cNvPr>
                <p:cNvPicPr/>
                <p:nvPr/>
              </p:nvPicPr>
              <p:blipFill>
                <a:blip r:embed="rId780"/>
                <a:stretch>
                  <a:fillRect/>
                </a:stretch>
              </p:blipFill>
              <p:spPr>
                <a:xfrm>
                  <a:off x="3106360" y="5856547"/>
                  <a:ext cx="1512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485" name="Freihand 484">
                  <a:extLst>
                    <a:ext uri="{FF2B5EF4-FFF2-40B4-BE49-F238E27FC236}">
                      <a16:creationId xmlns:a16="http://schemas.microsoft.com/office/drawing/2014/main" id="{1C9BAD96-F6E3-4254-BD2A-EB5BC8F34688}"/>
                    </a:ext>
                  </a:extLst>
                </p14:cNvPr>
                <p14:cNvContentPartPr/>
                <p14:nvPr/>
              </p14:nvContentPartPr>
              <p14:xfrm>
                <a:off x="3435400" y="5878147"/>
                <a:ext cx="263520" cy="106920"/>
              </p14:xfrm>
            </p:contentPart>
          </mc:Choice>
          <mc:Fallback>
            <p:pic>
              <p:nvPicPr>
                <p:cNvPr id="485" name="Freihand 484">
                  <a:extLst>
                    <a:ext uri="{FF2B5EF4-FFF2-40B4-BE49-F238E27FC236}">
                      <a16:creationId xmlns:a16="http://schemas.microsoft.com/office/drawing/2014/main" id="{1C9BAD96-F6E3-4254-BD2A-EB5BC8F34688}"/>
                    </a:ext>
                  </a:extLst>
                </p:cNvPr>
                <p:cNvPicPr/>
                <p:nvPr/>
              </p:nvPicPr>
              <p:blipFill>
                <a:blip r:embed="rId782"/>
                <a:stretch>
                  <a:fillRect/>
                </a:stretch>
              </p:blipFill>
              <p:spPr>
                <a:xfrm>
                  <a:off x="3431080" y="5873827"/>
                  <a:ext cx="2721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486" name="Freihand 485">
                  <a:extLst>
                    <a:ext uri="{FF2B5EF4-FFF2-40B4-BE49-F238E27FC236}">
                      <a16:creationId xmlns:a16="http://schemas.microsoft.com/office/drawing/2014/main" id="{27249AEE-749A-4ED6-848D-9418026E0CC2}"/>
                    </a:ext>
                  </a:extLst>
                </p14:cNvPr>
                <p14:cNvContentPartPr/>
                <p14:nvPr/>
              </p14:nvContentPartPr>
              <p14:xfrm>
                <a:off x="3645280" y="5785267"/>
                <a:ext cx="22320" cy="14760"/>
              </p14:xfrm>
            </p:contentPart>
          </mc:Choice>
          <mc:Fallback>
            <p:pic>
              <p:nvPicPr>
                <p:cNvPr id="486" name="Freihand 485">
                  <a:extLst>
                    <a:ext uri="{FF2B5EF4-FFF2-40B4-BE49-F238E27FC236}">
                      <a16:creationId xmlns:a16="http://schemas.microsoft.com/office/drawing/2014/main" id="{27249AEE-749A-4ED6-848D-9418026E0CC2}"/>
                    </a:ext>
                  </a:extLst>
                </p:cNvPr>
                <p:cNvPicPr/>
                <p:nvPr/>
              </p:nvPicPr>
              <p:blipFill>
                <a:blip r:embed="rId784"/>
                <a:stretch>
                  <a:fillRect/>
                </a:stretch>
              </p:blipFill>
              <p:spPr>
                <a:xfrm>
                  <a:off x="3640960" y="5780947"/>
                  <a:ext cx="309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487" name="Freihand 486">
                  <a:extLst>
                    <a:ext uri="{FF2B5EF4-FFF2-40B4-BE49-F238E27FC236}">
                      <a16:creationId xmlns:a16="http://schemas.microsoft.com/office/drawing/2014/main" id="{CE3217ED-ECC5-4E80-B5F6-CBF50BE94494}"/>
                    </a:ext>
                  </a:extLst>
                </p14:cNvPr>
                <p14:cNvContentPartPr/>
                <p14:nvPr/>
              </p14:nvContentPartPr>
              <p14:xfrm>
                <a:off x="2654920" y="6140947"/>
                <a:ext cx="136440" cy="178920"/>
              </p14:xfrm>
            </p:contentPart>
          </mc:Choice>
          <mc:Fallback>
            <p:pic>
              <p:nvPicPr>
                <p:cNvPr id="487" name="Freihand 486">
                  <a:extLst>
                    <a:ext uri="{FF2B5EF4-FFF2-40B4-BE49-F238E27FC236}">
                      <a16:creationId xmlns:a16="http://schemas.microsoft.com/office/drawing/2014/main" id="{CE3217ED-ECC5-4E80-B5F6-CBF50BE94494}"/>
                    </a:ext>
                  </a:extLst>
                </p:cNvPr>
                <p:cNvPicPr/>
                <p:nvPr/>
              </p:nvPicPr>
              <p:blipFill>
                <a:blip r:embed="rId786"/>
                <a:stretch>
                  <a:fillRect/>
                </a:stretch>
              </p:blipFill>
              <p:spPr>
                <a:xfrm>
                  <a:off x="2650600" y="6136627"/>
                  <a:ext cx="1450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488" name="Freihand 487">
                  <a:extLst>
                    <a:ext uri="{FF2B5EF4-FFF2-40B4-BE49-F238E27FC236}">
                      <a16:creationId xmlns:a16="http://schemas.microsoft.com/office/drawing/2014/main" id="{A473CDA6-0F2B-4047-9619-85C82BC98976}"/>
                    </a:ext>
                  </a:extLst>
                </p14:cNvPr>
                <p14:cNvContentPartPr/>
                <p14:nvPr/>
              </p14:nvContentPartPr>
              <p14:xfrm>
                <a:off x="2819080" y="6224107"/>
                <a:ext cx="354960" cy="80280"/>
              </p14:xfrm>
            </p:contentPart>
          </mc:Choice>
          <mc:Fallback>
            <p:pic>
              <p:nvPicPr>
                <p:cNvPr id="488" name="Freihand 487">
                  <a:extLst>
                    <a:ext uri="{FF2B5EF4-FFF2-40B4-BE49-F238E27FC236}">
                      <a16:creationId xmlns:a16="http://schemas.microsoft.com/office/drawing/2014/main" id="{A473CDA6-0F2B-4047-9619-85C82BC98976}"/>
                    </a:ext>
                  </a:extLst>
                </p:cNvPr>
                <p:cNvPicPr/>
                <p:nvPr/>
              </p:nvPicPr>
              <p:blipFill>
                <a:blip r:embed="rId788"/>
                <a:stretch>
                  <a:fillRect/>
                </a:stretch>
              </p:blipFill>
              <p:spPr>
                <a:xfrm>
                  <a:off x="2814760" y="6219787"/>
                  <a:ext cx="3636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89" name="Freihand 488">
                  <a:extLst>
                    <a:ext uri="{FF2B5EF4-FFF2-40B4-BE49-F238E27FC236}">
                      <a16:creationId xmlns:a16="http://schemas.microsoft.com/office/drawing/2014/main" id="{FC63AB2B-8470-4E52-B354-EF343AF005A3}"/>
                    </a:ext>
                  </a:extLst>
                </p14:cNvPr>
                <p14:cNvContentPartPr/>
                <p14:nvPr/>
              </p14:nvContentPartPr>
              <p14:xfrm>
                <a:off x="3188800" y="6105667"/>
                <a:ext cx="206280" cy="169920"/>
              </p14:xfrm>
            </p:contentPart>
          </mc:Choice>
          <mc:Fallback>
            <p:pic>
              <p:nvPicPr>
                <p:cNvPr id="489" name="Freihand 488">
                  <a:extLst>
                    <a:ext uri="{FF2B5EF4-FFF2-40B4-BE49-F238E27FC236}">
                      <a16:creationId xmlns:a16="http://schemas.microsoft.com/office/drawing/2014/main" id="{FC63AB2B-8470-4E52-B354-EF343AF005A3}"/>
                    </a:ext>
                  </a:extLst>
                </p:cNvPr>
                <p:cNvPicPr/>
                <p:nvPr/>
              </p:nvPicPr>
              <p:blipFill>
                <a:blip r:embed="rId790"/>
                <a:stretch>
                  <a:fillRect/>
                </a:stretch>
              </p:blipFill>
              <p:spPr>
                <a:xfrm>
                  <a:off x="3184480" y="6101347"/>
                  <a:ext cx="2149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490" name="Freihand 489">
                  <a:extLst>
                    <a:ext uri="{FF2B5EF4-FFF2-40B4-BE49-F238E27FC236}">
                      <a16:creationId xmlns:a16="http://schemas.microsoft.com/office/drawing/2014/main" id="{B719D397-55E7-4ABD-BABA-089A3047F60C}"/>
                    </a:ext>
                  </a:extLst>
                </p14:cNvPr>
                <p14:cNvContentPartPr/>
                <p14:nvPr/>
              </p14:nvContentPartPr>
              <p14:xfrm>
                <a:off x="3461320" y="6171547"/>
                <a:ext cx="216360" cy="70920"/>
              </p14:xfrm>
            </p:contentPart>
          </mc:Choice>
          <mc:Fallback>
            <p:pic>
              <p:nvPicPr>
                <p:cNvPr id="490" name="Freihand 489">
                  <a:extLst>
                    <a:ext uri="{FF2B5EF4-FFF2-40B4-BE49-F238E27FC236}">
                      <a16:creationId xmlns:a16="http://schemas.microsoft.com/office/drawing/2014/main" id="{B719D397-55E7-4ABD-BABA-089A3047F60C}"/>
                    </a:ext>
                  </a:extLst>
                </p:cNvPr>
                <p:cNvPicPr/>
                <p:nvPr/>
              </p:nvPicPr>
              <p:blipFill>
                <a:blip r:embed="rId792"/>
                <a:stretch>
                  <a:fillRect/>
                </a:stretch>
              </p:blipFill>
              <p:spPr>
                <a:xfrm>
                  <a:off x="3457000" y="6167227"/>
                  <a:ext cx="2250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491" name="Freihand 490">
                  <a:extLst>
                    <a:ext uri="{FF2B5EF4-FFF2-40B4-BE49-F238E27FC236}">
                      <a16:creationId xmlns:a16="http://schemas.microsoft.com/office/drawing/2014/main" id="{61920756-649E-4C03-8B9D-EC3E97084549}"/>
                    </a:ext>
                  </a:extLst>
                </p14:cNvPr>
                <p14:cNvContentPartPr/>
                <p14:nvPr/>
              </p14:nvContentPartPr>
              <p14:xfrm>
                <a:off x="3696400" y="6055627"/>
                <a:ext cx="173520" cy="186120"/>
              </p14:xfrm>
            </p:contentPart>
          </mc:Choice>
          <mc:Fallback>
            <p:pic>
              <p:nvPicPr>
                <p:cNvPr id="491" name="Freihand 490">
                  <a:extLst>
                    <a:ext uri="{FF2B5EF4-FFF2-40B4-BE49-F238E27FC236}">
                      <a16:creationId xmlns:a16="http://schemas.microsoft.com/office/drawing/2014/main" id="{61920756-649E-4C03-8B9D-EC3E97084549}"/>
                    </a:ext>
                  </a:extLst>
                </p:cNvPr>
                <p:cNvPicPr/>
                <p:nvPr/>
              </p:nvPicPr>
              <p:blipFill>
                <a:blip r:embed="rId794"/>
                <a:stretch>
                  <a:fillRect/>
                </a:stretch>
              </p:blipFill>
              <p:spPr>
                <a:xfrm>
                  <a:off x="3692080" y="6051307"/>
                  <a:ext cx="1821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492" name="Freihand 491">
                  <a:extLst>
                    <a:ext uri="{FF2B5EF4-FFF2-40B4-BE49-F238E27FC236}">
                      <a16:creationId xmlns:a16="http://schemas.microsoft.com/office/drawing/2014/main" id="{7998AC06-F883-46ED-B5DA-80C791DC139C}"/>
                    </a:ext>
                  </a:extLst>
                </p14:cNvPr>
                <p14:cNvContentPartPr/>
                <p14:nvPr/>
              </p14:nvContentPartPr>
              <p14:xfrm>
                <a:off x="3858760" y="6042307"/>
                <a:ext cx="5400" cy="21240"/>
              </p14:xfrm>
            </p:contentPart>
          </mc:Choice>
          <mc:Fallback>
            <p:pic>
              <p:nvPicPr>
                <p:cNvPr id="492" name="Freihand 491">
                  <a:extLst>
                    <a:ext uri="{FF2B5EF4-FFF2-40B4-BE49-F238E27FC236}">
                      <a16:creationId xmlns:a16="http://schemas.microsoft.com/office/drawing/2014/main" id="{7998AC06-F883-46ED-B5DA-80C791DC139C}"/>
                    </a:ext>
                  </a:extLst>
                </p:cNvPr>
                <p:cNvPicPr/>
                <p:nvPr/>
              </p:nvPicPr>
              <p:blipFill>
                <a:blip r:embed="rId796"/>
                <a:stretch>
                  <a:fillRect/>
                </a:stretch>
              </p:blipFill>
              <p:spPr>
                <a:xfrm>
                  <a:off x="3854440" y="6037987"/>
                  <a:ext cx="140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493" name="Freihand 492">
                  <a:extLst>
                    <a:ext uri="{FF2B5EF4-FFF2-40B4-BE49-F238E27FC236}">
                      <a16:creationId xmlns:a16="http://schemas.microsoft.com/office/drawing/2014/main" id="{60D3D753-979F-4593-8C7A-CB05E529AAA2}"/>
                    </a:ext>
                  </a:extLst>
                </p14:cNvPr>
                <p14:cNvContentPartPr/>
                <p14:nvPr/>
              </p14:nvContentPartPr>
              <p14:xfrm>
                <a:off x="3921760" y="6066067"/>
                <a:ext cx="316800" cy="329040"/>
              </p14:xfrm>
            </p:contentPart>
          </mc:Choice>
          <mc:Fallback>
            <p:pic>
              <p:nvPicPr>
                <p:cNvPr id="493" name="Freihand 492">
                  <a:extLst>
                    <a:ext uri="{FF2B5EF4-FFF2-40B4-BE49-F238E27FC236}">
                      <a16:creationId xmlns:a16="http://schemas.microsoft.com/office/drawing/2014/main" id="{60D3D753-979F-4593-8C7A-CB05E529AAA2}"/>
                    </a:ext>
                  </a:extLst>
                </p:cNvPr>
                <p:cNvPicPr/>
                <p:nvPr/>
              </p:nvPicPr>
              <p:blipFill>
                <a:blip r:embed="rId798"/>
                <a:stretch>
                  <a:fillRect/>
                </a:stretch>
              </p:blipFill>
              <p:spPr>
                <a:xfrm>
                  <a:off x="3917440" y="6061747"/>
                  <a:ext cx="32544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495" name="Freihand 494">
                  <a:extLst>
                    <a:ext uri="{FF2B5EF4-FFF2-40B4-BE49-F238E27FC236}">
                      <a16:creationId xmlns:a16="http://schemas.microsoft.com/office/drawing/2014/main" id="{203AFFF6-9B47-49F2-9BF4-4F4EF15B7FC4}"/>
                    </a:ext>
                  </a:extLst>
                </p14:cNvPr>
                <p14:cNvContentPartPr/>
                <p14:nvPr/>
              </p14:nvContentPartPr>
              <p14:xfrm>
                <a:off x="4337560" y="6093787"/>
                <a:ext cx="100080" cy="163080"/>
              </p14:xfrm>
            </p:contentPart>
          </mc:Choice>
          <mc:Fallback>
            <p:pic>
              <p:nvPicPr>
                <p:cNvPr id="495" name="Freihand 494">
                  <a:extLst>
                    <a:ext uri="{FF2B5EF4-FFF2-40B4-BE49-F238E27FC236}">
                      <a16:creationId xmlns:a16="http://schemas.microsoft.com/office/drawing/2014/main" id="{203AFFF6-9B47-49F2-9BF4-4F4EF15B7FC4}"/>
                    </a:ext>
                  </a:extLst>
                </p:cNvPr>
                <p:cNvPicPr/>
                <p:nvPr/>
              </p:nvPicPr>
              <p:blipFill>
                <a:blip r:embed="rId800"/>
                <a:stretch>
                  <a:fillRect/>
                </a:stretch>
              </p:blipFill>
              <p:spPr>
                <a:xfrm>
                  <a:off x="4333240" y="6089467"/>
                  <a:ext cx="1087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496" name="Freihand 495">
                  <a:extLst>
                    <a:ext uri="{FF2B5EF4-FFF2-40B4-BE49-F238E27FC236}">
                      <a16:creationId xmlns:a16="http://schemas.microsoft.com/office/drawing/2014/main" id="{26F5C517-7133-4101-A82F-0023F978F50B}"/>
                    </a:ext>
                  </a:extLst>
                </p14:cNvPr>
                <p14:cNvContentPartPr/>
                <p14:nvPr/>
              </p14:nvContentPartPr>
              <p14:xfrm>
                <a:off x="4433680" y="6124387"/>
                <a:ext cx="105480" cy="110880"/>
              </p14:xfrm>
            </p:contentPart>
          </mc:Choice>
          <mc:Fallback>
            <p:pic>
              <p:nvPicPr>
                <p:cNvPr id="496" name="Freihand 495">
                  <a:extLst>
                    <a:ext uri="{FF2B5EF4-FFF2-40B4-BE49-F238E27FC236}">
                      <a16:creationId xmlns:a16="http://schemas.microsoft.com/office/drawing/2014/main" id="{26F5C517-7133-4101-A82F-0023F978F50B}"/>
                    </a:ext>
                  </a:extLst>
                </p:cNvPr>
                <p:cNvPicPr/>
                <p:nvPr/>
              </p:nvPicPr>
              <p:blipFill>
                <a:blip r:embed="rId802"/>
                <a:stretch>
                  <a:fillRect/>
                </a:stretch>
              </p:blipFill>
              <p:spPr>
                <a:xfrm>
                  <a:off x="4429360" y="6120067"/>
                  <a:ext cx="1141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497" name="Freihand 496">
                  <a:extLst>
                    <a:ext uri="{FF2B5EF4-FFF2-40B4-BE49-F238E27FC236}">
                      <a16:creationId xmlns:a16="http://schemas.microsoft.com/office/drawing/2014/main" id="{8ED3C407-2E8C-441A-901B-9E4B0DA8CE65}"/>
                    </a:ext>
                  </a:extLst>
                </p14:cNvPr>
                <p14:cNvContentPartPr/>
                <p14:nvPr/>
              </p14:nvContentPartPr>
              <p14:xfrm>
                <a:off x="4555000" y="6136267"/>
                <a:ext cx="88200" cy="101160"/>
              </p14:xfrm>
            </p:contentPart>
          </mc:Choice>
          <mc:Fallback>
            <p:pic>
              <p:nvPicPr>
                <p:cNvPr id="497" name="Freihand 496">
                  <a:extLst>
                    <a:ext uri="{FF2B5EF4-FFF2-40B4-BE49-F238E27FC236}">
                      <a16:creationId xmlns:a16="http://schemas.microsoft.com/office/drawing/2014/main" id="{8ED3C407-2E8C-441A-901B-9E4B0DA8CE65}"/>
                    </a:ext>
                  </a:extLst>
                </p:cNvPr>
                <p:cNvPicPr/>
                <p:nvPr/>
              </p:nvPicPr>
              <p:blipFill>
                <a:blip r:embed="rId804"/>
                <a:stretch>
                  <a:fillRect/>
                </a:stretch>
              </p:blipFill>
              <p:spPr>
                <a:xfrm>
                  <a:off x="4550680" y="6131947"/>
                  <a:ext cx="968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498" name="Freihand 497">
                  <a:extLst>
                    <a:ext uri="{FF2B5EF4-FFF2-40B4-BE49-F238E27FC236}">
                      <a16:creationId xmlns:a16="http://schemas.microsoft.com/office/drawing/2014/main" id="{2608B19D-CDDF-4362-9E13-792C5D89336F}"/>
                    </a:ext>
                  </a:extLst>
                </p14:cNvPr>
                <p14:cNvContentPartPr/>
                <p14:nvPr/>
              </p14:nvContentPartPr>
              <p14:xfrm>
                <a:off x="4671280" y="6130147"/>
                <a:ext cx="90720" cy="95040"/>
              </p14:xfrm>
            </p:contentPart>
          </mc:Choice>
          <mc:Fallback>
            <p:pic>
              <p:nvPicPr>
                <p:cNvPr id="498" name="Freihand 497">
                  <a:extLst>
                    <a:ext uri="{FF2B5EF4-FFF2-40B4-BE49-F238E27FC236}">
                      <a16:creationId xmlns:a16="http://schemas.microsoft.com/office/drawing/2014/main" id="{2608B19D-CDDF-4362-9E13-792C5D89336F}"/>
                    </a:ext>
                  </a:extLst>
                </p:cNvPr>
                <p:cNvPicPr/>
                <p:nvPr/>
              </p:nvPicPr>
              <p:blipFill>
                <a:blip r:embed="rId806"/>
                <a:stretch>
                  <a:fillRect/>
                </a:stretch>
              </p:blipFill>
              <p:spPr>
                <a:xfrm>
                  <a:off x="4666960" y="6125827"/>
                  <a:ext cx="993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499" name="Freihand 498">
                  <a:extLst>
                    <a:ext uri="{FF2B5EF4-FFF2-40B4-BE49-F238E27FC236}">
                      <a16:creationId xmlns:a16="http://schemas.microsoft.com/office/drawing/2014/main" id="{75EFC58C-F623-4088-9E39-4C28BD719165}"/>
                    </a:ext>
                  </a:extLst>
                </p14:cNvPr>
                <p14:cNvContentPartPr/>
                <p14:nvPr/>
              </p14:nvContentPartPr>
              <p14:xfrm>
                <a:off x="4719880" y="6056707"/>
                <a:ext cx="120600" cy="166320"/>
              </p14:xfrm>
            </p:contentPart>
          </mc:Choice>
          <mc:Fallback>
            <p:pic>
              <p:nvPicPr>
                <p:cNvPr id="499" name="Freihand 498">
                  <a:extLst>
                    <a:ext uri="{FF2B5EF4-FFF2-40B4-BE49-F238E27FC236}">
                      <a16:creationId xmlns:a16="http://schemas.microsoft.com/office/drawing/2014/main" id="{75EFC58C-F623-4088-9E39-4C28BD719165}"/>
                    </a:ext>
                  </a:extLst>
                </p:cNvPr>
                <p:cNvPicPr/>
                <p:nvPr/>
              </p:nvPicPr>
              <p:blipFill>
                <a:blip r:embed="rId808"/>
                <a:stretch>
                  <a:fillRect/>
                </a:stretch>
              </p:blipFill>
              <p:spPr>
                <a:xfrm>
                  <a:off x="4715560" y="6052387"/>
                  <a:ext cx="1292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500" name="Freihand 499">
                  <a:extLst>
                    <a:ext uri="{FF2B5EF4-FFF2-40B4-BE49-F238E27FC236}">
                      <a16:creationId xmlns:a16="http://schemas.microsoft.com/office/drawing/2014/main" id="{851E898D-45D6-4954-9685-FD3FA0675EE9}"/>
                    </a:ext>
                  </a:extLst>
                </p14:cNvPr>
                <p14:cNvContentPartPr/>
                <p14:nvPr/>
              </p14:nvContentPartPr>
              <p14:xfrm>
                <a:off x="4862440" y="6117187"/>
                <a:ext cx="174960" cy="111960"/>
              </p14:xfrm>
            </p:contentPart>
          </mc:Choice>
          <mc:Fallback>
            <p:pic>
              <p:nvPicPr>
                <p:cNvPr id="500" name="Freihand 499">
                  <a:extLst>
                    <a:ext uri="{FF2B5EF4-FFF2-40B4-BE49-F238E27FC236}">
                      <a16:creationId xmlns:a16="http://schemas.microsoft.com/office/drawing/2014/main" id="{851E898D-45D6-4954-9685-FD3FA0675EE9}"/>
                    </a:ext>
                  </a:extLst>
                </p:cNvPr>
                <p:cNvPicPr/>
                <p:nvPr/>
              </p:nvPicPr>
              <p:blipFill>
                <a:blip r:embed="rId810"/>
                <a:stretch>
                  <a:fillRect/>
                </a:stretch>
              </p:blipFill>
              <p:spPr>
                <a:xfrm>
                  <a:off x="4858120" y="6112867"/>
                  <a:ext cx="1836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501" name="Freihand 500">
                  <a:extLst>
                    <a:ext uri="{FF2B5EF4-FFF2-40B4-BE49-F238E27FC236}">
                      <a16:creationId xmlns:a16="http://schemas.microsoft.com/office/drawing/2014/main" id="{16E8597B-D0C5-4B4B-8E59-534A7111AEB6}"/>
                    </a:ext>
                  </a:extLst>
                </p14:cNvPr>
                <p14:cNvContentPartPr/>
                <p14:nvPr/>
              </p14:nvContentPartPr>
              <p14:xfrm>
                <a:off x="5004640" y="6022147"/>
                <a:ext cx="25560" cy="53640"/>
              </p14:xfrm>
            </p:contentPart>
          </mc:Choice>
          <mc:Fallback>
            <p:pic>
              <p:nvPicPr>
                <p:cNvPr id="501" name="Freihand 500">
                  <a:extLst>
                    <a:ext uri="{FF2B5EF4-FFF2-40B4-BE49-F238E27FC236}">
                      <a16:creationId xmlns:a16="http://schemas.microsoft.com/office/drawing/2014/main" id="{16E8597B-D0C5-4B4B-8E59-534A7111AEB6}"/>
                    </a:ext>
                  </a:extLst>
                </p:cNvPr>
                <p:cNvPicPr/>
                <p:nvPr/>
              </p:nvPicPr>
              <p:blipFill>
                <a:blip r:embed="rId812"/>
                <a:stretch>
                  <a:fillRect/>
                </a:stretch>
              </p:blipFill>
              <p:spPr>
                <a:xfrm>
                  <a:off x="5000320" y="6017827"/>
                  <a:ext cx="342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502" name="Freihand 501">
                  <a:extLst>
                    <a:ext uri="{FF2B5EF4-FFF2-40B4-BE49-F238E27FC236}">
                      <a16:creationId xmlns:a16="http://schemas.microsoft.com/office/drawing/2014/main" id="{9C4B610D-9D39-4942-8005-45D94447A387}"/>
                    </a:ext>
                  </a:extLst>
                </p14:cNvPr>
                <p14:cNvContentPartPr/>
                <p14:nvPr/>
              </p14:nvContentPartPr>
              <p14:xfrm>
                <a:off x="5064760" y="6031507"/>
                <a:ext cx="98280" cy="149040"/>
              </p14:xfrm>
            </p:contentPart>
          </mc:Choice>
          <mc:Fallback>
            <p:pic>
              <p:nvPicPr>
                <p:cNvPr id="502" name="Freihand 501">
                  <a:extLst>
                    <a:ext uri="{FF2B5EF4-FFF2-40B4-BE49-F238E27FC236}">
                      <a16:creationId xmlns:a16="http://schemas.microsoft.com/office/drawing/2014/main" id="{9C4B610D-9D39-4942-8005-45D94447A387}"/>
                    </a:ext>
                  </a:extLst>
                </p:cNvPr>
                <p:cNvPicPr/>
                <p:nvPr/>
              </p:nvPicPr>
              <p:blipFill>
                <a:blip r:embed="rId814"/>
                <a:stretch>
                  <a:fillRect/>
                </a:stretch>
              </p:blipFill>
              <p:spPr>
                <a:xfrm>
                  <a:off x="5060440" y="6027187"/>
                  <a:ext cx="1069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503" name="Freihand 502">
                  <a:extLst>
                    <a:ext uri="{FF2B5EF4-FFF2-40B4-BE49-F238E27FC236}">
                      <a16:creationId xmlns:a16="http://schemas.microsoft.com/office/drawing/2014/main" id="{EF91089C-18C0-4EF0-85A1-033576A9C0F2}"/>
                    </a:ext>
                  </a:extLst>
                </p14:cNvPr>
                <p14:cNvContentPartPr/>
                <p14:nvPr/>
              </p14:nvContentPartPr>
              <p14:xfrm>
                <a:off x="5164120" y="6083347"/>
                <a:ext cx="252000" cy="128880"/>
              </p14:xfrm>
            </p:contentPart>
          </mc:Choice>
          <mc:Fallback>
            <p:pic>
              <p:nvPicPr>
                <p:cNvPr id="503" name="Freihand 502">
                  <a:extLst>
                    <a:ext uri="{FF2B5EF4-FFF2-40B4-BE49-F238E27FC236}">
                      <a16:creationId xmlns:a16="http://schemas.microsoft.com/office/drawing/2014/main" id="{EF91089C-18C0-4EF0-85A1-033576A9C0F2}"/>
                    </a:ext>
                  </a:extLst>
                </p:cNvPr>
                <p:cNvPicPr/>
                <p:nvPr/>
              </p:nvPicPr>
              <p:blipFill>
                <a:blip r:embed="rId816"/>
                <a:stretch>
                  <a:fillRect/>
                </a:stretch>
              </p:blipFill>
              <p:spPr>
                <a:xfrm>
                  <a:off x="5159800" y="6079027"/>
                  <a:ext cx="260640" cy="137520"/>
                </a:xfrm>
                <a:prstGeom prst="rect">
                  <a:avLst/>
                </a:prstGeom>
              </p:spPr>
            </p:pic>
          </mc:Fallback>
        </mc:AlternateContent>
      </p:grpSp>
    </p:spTree>
    <p:extLst>
      <p:ext uri="{BB962C8B-B14F-4D97-AF65-F5344CB8AC3E}">
        <p14:creationId xmlns:p14="http://schemas.microsoft.com/office/powerpoint/2010/main" val="4243599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33752" y="-8467"/>
            <a:ext cx="4311248" cy="3556000"/>
          </a:xfrm>
          <a:prstGeom prst="rect">
            <a:avLst/>
          </a:prstGeom>
          <a:noFill/>
        </p:spPr>
        <p:txBody>
          <a:bodyPr wrap="square" rtlCol="0">
            <a:noAutofit/>
          </a:bodyPr>
          <a:lstStyle/>
          <a:p>
            <a:pPr algn="ctr"/>
            <a:r>
              <a:rPr lang="de-DE" sz="1200" dirty="0">
                <a:solidFill>
                  <a:srgbClr val="000000"/>
                </a:solidFill>
              </a:rPr>
              <a:t>Sample Parameters</a:t>
            </a:r>
          </a:p>
          <a:p>
            <a:pPr algn="ct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Median</a:t>
            </a:r>
          </a:p>
          <a:p>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Arithmetic</a:t>
            </a:r>
            <a:r>
              <a:rPr lang="de-DE" sz="1200" dirty="0">
                <a:solidFill>
                  <a:srgbClr val="000000"/>
                </a:solidFill>
              </a:rPr>
              <a:t> </a:t>
            </a:r>
            <a:r>
              <a:rPr lang="de-DE" sz="1200" dirty="0" err="1">
                <a:solidFill>
                  <a:srgbClr val="000000"/>
                </a:solidFill>
              </a:rPr>
              <a:t>mean</a:t>
            </a:r>
            <a:r>
              <a:rPr lang="de-DE" sz="1200" dirty="0">
                <a:solidFill>
                  <a:srgbClr val="000000"/>
                </a:solidFill>
              </a:rPr>
              <a:t> (</a:t>
            </a:r>
            <a:r>
              <a:rPr lang="de-DE" sz="1200" dirty="0" err="1">
                <a:solidFill>
                  <a:srgbClr val="000000"/>
                </a:solidFill>
              </a:rPr>
              <a:t>first</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r>
              <a:rPr lang="de-DE" sz="1200" dirty="0" err="1">
                <a:solidFill>
                  <a:srgbClr val="000000"/>
                </a:solidFill>
              </a:rPr>
              <a:t>Geometric</a:t>
            </a:r>
            <a:r>
              <a:rPr lang="de-DE" sz="1200" dirty="0">
                <a:solidFill>
                  <a:srgbClr val="000000"/>
                </a:solidFill>
              </a:rPr>
              <a:t> </a:t>
            </a:r>
            <a:r>
              <a:rPr lang="de-DE" sz="1200" dirty="0" err="1">
                <a:solidFill>
                  <a:srgbClr val="000000"/>
                </a:solidFill>
              </a:rPr>
              <a:t>mean</a:t>
            </a: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Harmonic </a:t>
            </a:r>
            <a:r>
              <a:rPr lang="de-DE" sz="1200" dirty="0" err="1">
                <a:solidFill>
                  <a:srgbClr val="000000"/>
                </a:solidFill>
              </a:rPr>
              <a:t>mean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Range</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Mean absolute </a:t>
            </a:r>
            <a:r>
              <a:rPr lang="de-DE" sz="1200" dirty="0" err="1">
                <a:solidFill>
                  <a:srgbClr val="000000"/>
                </a:solidFill>
              </a:rPr>
              <a:t>deviation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Sample </a:t>
            </a:r>
            <a:r>
              <a:rPr lang="de-DE" sz="1200" dirty="0" err="1">
                <a:solidFill>
                  <a:srgbClr val="000000"/>
                </a:solidFill>
              </a:rPr>
              <a:t>Variance</a:t>
            </a:r>
            <a:r>
              <a:rPr lang="de-DE" sz="1200" dirty="0">
                <a:solidFill>
                  <a:srgbClr val="000000"/>
                </a:solidFill>
              </a:rPr>
              <a:t>: </a:t>
            </a:r>
            <a:r>
              <a:rPr lang="de-DE" sz="1200" dirty="0" err="1">
                <a:solidFill>
                  <a:srgbClr val="000000"/>
                </a:solidFill>
              </a:rPr>
              <a:t>biased</a:t>
            </a:r>
            <a:r>
              <a:rPr lang="de-DE" sz="1200" dirty="0">
                <a:solidFill>
                  <a:srgbClr val="000000"/>
                </a:solidFill>
              </a:rPr>
              <a:t> and </a:t>
            </a:r>
            <a:r>
              <a:rPr lang="de-DE" sz="1200" dirty="0" err="1">
                <a:solidFill>
                  <a:srgbClr val="000000"/>
                </a:solidFill>
              </a:rPr>
              <a:t>unbiased</a:t>
            </a:r>
            <a:r>
              <a:rPr lang="de-DE" sz="1200" dirty="0">
                <a:solidFill>
                  <a:srgbClr val="000000"/>
                </a:solidFill>
              </a:rPr>
              <a:t> (</a:t>
            </a:r>
            <a:r>
              <a:rPr lang="de-DE" sz="1200" dirty="0" err="1">
                <a:solidFill>
                  <a:srgbClr val="000000"/>
                </a:solidFill>
              </a:rPr>
              <a:t>second</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Standard </a:t>
            </a:r>
            <a:r>
              <a:rPr lang="de-DE" sz="1200" dirty="0" err="1">
                <a:solidFill>
                  <a:srgbClr val="000000"/>
                </a:solidFill>
              </a:rPr>
              <a:t>deviation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Skewness</a:t>
            </a:r>
            <a:r>
              <a:rPr lang="de-DE" sz="1200" dirty="0">
                <a:solidFill>
                  <a:srgbClr val="000000"/>
                </a:solidFill>
              </a:rPr>
              <a:t> (</a:t>
            </a:r>
            <a:r>
              <a:rPr lang="de-DE" sz="1200" dirty="0" err="1">
                <a:solidFill>
                  <a:srgbClr val="000000"/>
                </a:solidFill>
              </a:rPr>
              <a:t>third</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Kurtosis</a:t>
            </a:r>
            <a:r>
              <a:rPr lang="de-DE" sz="1200" dirty="0">
                <a:solidFill>
                  <a:srgbClr val="000000"/>
                </a:solidFill>
              </a:rPr>
              <a:t> (</a:t>
            </a:r>
            <a:r>
              <a:rPr lang="de-DE" sz="1200" dirty="0" err="1">
                <a:solidFill>
                  <a:srgbClr val="000000"/>
                </a:solidFill>
              </a:rPr>
              <a:t>fourth</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endParaRPr lang="de-DE" sz="1200" dirty="0">
              <a:solidFill>
                <a:srgbClr val="000000"/>
              </a:solidFill>
            </a:endParaRPr>
          </a:p>
          <a:p>
            <a:endParaRPr lang="de-DE" sz="2400" dirty="0">
              <a:solidFill>
                <a:srgbClr val="000000"/>
              </a:solidFill>
            </a:endParaRPr>
          </a:p>
          <a:p>
            <a:endParaRPr lang="de-DE" sz="2400" dirty="0">
              <a:solidFill>
                <a:srgbClr val="000000"/>
              </a:solidFill>
            </a:endParaRPr>
          </a:p>
          <a:p>
            <a:pPr algn="ctr"/>
            <a:endParaRPr lang="de-DE" sz="2400" dirty="0">
              <a:solidFill>
                <a:srgbClr val="000000"/>
              </a:solidFill>
            </a:endParaRPr>
          </a:p>
          <a:p>
            <a:endParaRPr lang="de-DE" sz="2000" dirty="0"/>
          </a:p>
        </p:txBody>
      </p:sp>
      <p:grpSp>
        <p:nvGrpSpPr>
          <p:cNvPr id="61" name="Gruppieren 60">
            <a:extLst>
              <a:ext uri="{FF2B5EF4-FFF2-40B4-BE49-F238E27FC236}">
                <a16:creationId xmlns:a16="http://schemas.microsoft.com/office/drawing/2014/main" id="{0AEE3DF9-D0A1-4BF2-8216-DDA1F5824130}"/>
              </a:ext>
            </a:extLst>
          </p:cNvPr>
          <p:cNvGrpSpPr/>
          <p:nvPr/>
        </p:nvGrpSpPr>
        <p:grpSpPr>
          <a:xfrm>
            <a:off x="4551400" y="49387"/>
            <a:ext cx="641160" cy="153360"/>
            <a:chOff x="4551400" y="49387"/>
            <a:chExt cx="641160" cy="153360"/>
          </a:xfrm>
        </p:grpSpPr>
        <mc:AlternateContent xmlns:mc="http://schemas.openxmlformats.org/markup-compatibility/2006">
          <mc:Choice xmlns:p14="http://schemas.microsoft.com/office/powerpoint/2010/main" Requires="p14">
            <p:contentPart p14:bwMode="auto" r:id="rId2">
              <p14:nvContentPartPr>
                <p14:cNvPr id="8" name="Freihand 7">
                  <a:extLst>
                    <a:ext uri="{FF2B5EF4-FFF2-40B4-BE49-F238E27FC236}">
                      <a16:creationId xmlns:a16="http://schemas.microsoft.com/office/drawing/2014/main" id="{2377C18E-966F-42B2-9B72-3C164957449D}"/>
                    </a:ext>
                  </a:extLst>
                </p14:cNvPr>
                <p14:cNvContentPartPr/>
                <p14:nvPr/>
              </p14:nvContentPartPr>
              <p14:xfrm>
                <a:off x="4551400" y="77467"/>
                <a:ext cx="7200" cy="125280"/>
              </p14:xfrm>
            </p:contentPart>
          </mc:Choice>
          <mc:Fallback>
            <p:pic>
              <p:nvPicPr>
                <p:cNvPr id="8" name="Freihand 7">
                  <a:extLst>
                    <a:ext uri="{FF2B5EF4-FFF2-40B4-BE49-F238E27FC236}">
                      <a16:creationId xmlns:a16="http://schemas.microsoft.com/office/drawing/2014/main" id="{2377C18E-966F-42B2-9B72-3C164957449D}"/>
                    </a:ext>
                  </a:extLst>
                </p:cNvPr>
                <p:cNvPicPr/>
                <p:nvPr/>
              </p:nvPicPr>
              <p:blipFill>
                <a:blip r:embed="rId3"/>
                <a:stretch>
                  <a:fillRect/>
                </a:stretch>
              </p:blipFill>
              <p:spPr>
                <a:xfrm>
                  <a:off x="4547080" y="73147"/>
                  <a:ext cx="158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6" name="Freihand 15">
                  <a:extLst>
                    <a:ext uri="{FF2B5EF4-FFF2-40B4-BE49-F238E27FC236}">
                      <a16:creationId xmlns:a16="http://schemas.microsoft.com/office/drawing/2014/main" id="{42336255-0B20-4941-B18F-DB5F7D3B487E}"/>
                    </a:ext>
                  </a:extLst>
                </p14:cNvPr>
                <p14:cNvContentPartPr/>
                <p14:nvPr/>
              </p14:nvContentPartPr>
              <p14:xfrm>
                <a:off x="4557160" y="49387"/>
                <a:ext cx="84600" cy="149760"/>
              </p14:xfrm>
            </p:contentPart>
          </mc:Choice>
          <mc:Fallback>
            <p:pic>
              <p:nvPicPr>
                <p:cNvPr id="16" name="Freihand 15">
                  <a:extLst>
                    <a:ext uri="{FF2B5EF4-FFF2-40B4-BE49-F238E27FC236}">
                      <a16:creationId xmlns:a16="http://schemas.microsoft.com/office/drawing/2014/main" id="{42336255-0B20-4941-B18F-DB5F7D3B487E}"/>
                    </a:ext>
                  </a:extLst>
                </p:cNvPr>
                <p:cNvPicPr/>
                <p:nvPr/>
              </p:nvPicPr>
              <p:blipFill>
                <a:blip r:embed="rId5"/>
                <a:stretch>
                  <a:fillRect/>
                </a:stretch>
              </p:blipFill>
              <p:spPr>
                <a:xfrm>
                  <a:off x="4552840" y="45067"/>
                  <a:ext cx="932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0" name="Freihand 19">
                  <a:extLst>
                    <a:ext uri="{FF2B5EF4-FFF2-40B4-BE49-F238E27FC236}">
                      <a16:creationId xmlns:a16="http://schemas.microsoft.com/office/drawing/2014/main" id="{04236D1E-0531-4298-A4C2-5A0CDD0815CB}"/>
                    </a:ext>
                  </a:extLst>
                </p14:cNvPr>
                <p14:cNvContentPartPr/>
                <p14:nvPr/>
              </p14:nvContentPartPr>
              <p14:xfrm>
                <a:off x="4681360" y="100867"/>
                <a:ext cx="88920" cy="69120"/>
              </p14:xfrm>
            </p:contentPart>
          </mc:Choice>
          <mc:Fallback>
            <p:pic>
              <p:nvPicPr>
                <p:cNvPr id="20" name="Freihand 19">
                  <a:extLst>
                    <a:ext uri="{FF2B5EF4-FFF2-40B4-BE49-F238E27FC236}">
                      <a16:creationId xmlns:a16="http://schemas.microsoft.com/office/drawing/2014/main" id="{04236D1E-0531-4298-A4C2-5A0CDD0815CB}"/>
                    </a:ext>
                  </a:extLst>
                </p:cNvPr>
                <p:cNvPicPr/>
                <p:nvPr/>
              </p:nvPicPr>
              <p:blipFill>
                <a:blip r:embed="rId7"/>
                <a:stretch>
                  <a:fillRect/>
                </a:stretch>
              </p:blipFill>
              <p:spPr>
                <a:xfrm>
                  <a:off x="4677040" y="96547"/>
                  <a:ext cx="975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3" name="Freihand 22">
                  <a:extLst>
                    <a:ext uri="{FF2B5EF4-FFF2-40B4-BE49-F238E27FC236}">
                      <a16:creationId xmlns:a16="http://schemas.microsoft.com/office/drawing/2014/main" id="{541E1F8C-1750-4122-9EEF-C1DA500C2C39}"/>
                    </a:ext>
                  </a:extLst>
                </p14:cNvPr>
                <p14:cNvContentPartPr/>
                <p14:nvPr/>
              </p14:nvContentPartPr>
              <p14:xfrm>
                <a:off x="4790080" y="68827"/>
                <a:ext cx="95040" cy="92160"/>
              </p14:xfrm>
            </p:contentPart>
          </mc:Choice>
          <mc:Fallback>
            <p:pic>
              <p:nvPicPr>
                <p:cNvPr id="23" name="Freihand 22">
                  <a:extLst>
                    <a:ext uri="{FF2B5EF4-FFF2-40B4-BE49-F238E27FC236}">
                      <a16:creationId xmlns:a16="http://schemas.microsoft.com/office/drawing/2014/main" id="{541E1F8C-1750-4122-9EEF-C1DA500C2C39}"/>
                    </a:ext>
                  </a:extLst>
                </p:cNvPr>
                <p:cNvPicPr/>
                <p:nvPr/>
              </p:nvPicPr>
              <p:blipFill>
                <a:blip r:embed="rId9"/>
                <a:stretch>
                  <a:fillRect/>
                </a:stretch>
              </p:blipFill>
              <p:spPr>
                <a:xfrm>
                  <a:off x="4785760" y="64507"/>
                  <a:ext cx="1036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6" name="Freihand 25">
                  <a:extLst>
                    <a:ext uri="{FF2B5EF4-FFF2-40B4-BE49-F238E27FC236}">
                      <a16:creationId xmlns:a16="http://schemas.microsoft.com/office/drawing/2014/main" id="{C978D901-941D-4E27-8598-730BC0260D79}"/>
                    </a:ext>
                  </a:extLst>
                </p14:cNvPr>
                <p14:cNvContentPartPr/>
                <p14:nvPr/>
              </p14:nvContentPartPr>
              <p14:xfrm>
                <a:off x="4931920" y="104467"/>
                <a:ext cx="11520" cy="58680"/>
              </p14:xfrm>
            </p:contentPart>
          </mc:Choice>
          <mc:Fallback>
            <p:pic>
              <p:nvPicPr>
                <p:cNvPr id="26" name="Freihand 25">
                  <a:extLst>
                    <a:ext uri="{FF2B5EF4-FFF2-40B4-BE49-F238E27FC236}">
                      <a16:creationId xmlns:a16="http://schemas.microsoft.com/office/drawing/2014/main" id="{C978D901-941D-4E27-8598-730BC0260D79}"/>
                    </a:ext>
                  </a:extLst>
                </p:cNvPr>
                <p:cNvPicPr/>
                <p:nvPr/>
              </p:nvPicPr>
              <p:blipFill>
                <a:blip r:embed="rId11"/>
                <a:stretch>
                  <a:fillRect/>
                </a:stretch>
              </p:blipFill>
              <p:spPr>
                <a:xfrm>
                  <a:off x="4927600" y="100147"/>
                  <a:ext cx="201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1" name="Freihand 30">
                  <a:extLst>
                    <a:ext uri="{FF2B5EF4-FFF2-40B4-BE49-F238E27FC236}">
                      <a16:creationId xmlns:a16="http://schemas.microsoft.com/office/drawing/2014/main" id="{91126563-B048-4B76-A550-E26701F775F4}"/>
                    </a:ext>
                  </a:extLst>
                </p14:cNvPr>
                <p14:cNvContentPartPr/>
                <p14:nvPr/>
              </p14:nvContentPartPr>
              <p14:xfrm>
                <a:off x="4957840" y="54067"/>
                <a:ext cx="3240" cy="7200"/>
              </p14:xfrm>
            </p:contentPart>
          </mc:Choice>
          <mc:Fallback>
            <p:pic>
              <p:nvPicPr>
                <p:cNvPr id="31" name="Freihand 30">
                  <a:extLst>
                    <a:ext uri="{FF2B5EF4-FFF2-40B4-BE49-F238E27FC236}">
                      <a16:creationId xmlns:a16="http://schemas.microsoft.com/office/drawing/2014/main" id="{91126563-B048-4B76-A550-E26701F775F4}"/>
                    </a:ext>
                  </a:extLst>
                </p:cNvPr>
                <p:cNvPicPr/>
                <p:nvPr/>
              </p:nvPicPr>
              <p:blipFill>
                <a:blip r:embed="rId13"/>
                <a:stretch>
                  <a:fillRect/>
                </a:stretch>
              </p:blipFill>
              <p:spPr>
                <a:xfrm>
                  <a:off x="4953520" y="49747"/>
                  <a:ext cx="118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2" name="Freihand 41">
                  <a:extLst>
                    <a:ext uri="{FF2B5EF4-FFF2-40B4-BE49-F238E27FC236}">
                      <a16:creationId xmlns:a16="http://schemas.microsoft.com/office/drawing/2014/main" id="{3DD0F403-C55D-4974-9D8E-A398E07D50C0}"/>
                    </a:ext>
                  </a:extLst>
                </p14:cNvPr>
                <p14:cNvContentPartPr/>
                <p14:nvPr/>
              </p14:nvContentPartPr>
              <p14:xfrm>
                <a:off x="4983400" y="100507"/>
                <a:ext cx="81720" cy="67680"/>
              </p14:xfrm>
            </p:contentPart>
          </mc:Choice>
          <mc:Fallback>
            <p:pic>
              <p:nvPicPr>
                <p:cNvPr id="42" name="Freihand 41">
                  <a:extLst>
                    <a:ext uri="{FF2B5EF4-FFF2-40B4-BE49-F238E27FC236}">
                      <a16:creationId xmlns:a16="http://schemas.microsoft.com/office/drawing/2014/main" id="{3DD0F403-C55D-4974-9D8E-A398E07D50C0}"/>
                    </a:ext>
                  </a:extLst>
                </p:cNvPr>
                <p:cNvPicPr/>
                <p:nvPr/>
              </p:nvPicPr>
              <p:blipFill>
                <a:blip r:embed="rId15"/>
                <a:stretch>
                  <a:fillRect/>
                </a:stretch>
              </p:blipFill>
              <p:spPr>
                <a:xfrm>
                  <a:off x="4979080" y="96187"/>
                  <a:ext cx="903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8" name="Freihand 57">
                  <a:extLst>
                    <a:ext uri="{FF2B5EF4-FFF2-40B4-BE49-F238E27FC236}">
                      <a16:creationId xmlns:a16="http://schemas.microsoft.com/office/drawing/2014/main" id="{D5771264-A444-4626-BF3E-BAF7C58792C2}"/>
                    </a:ext>
                  </a:extLst>
                </p14:cNvPr>
                <p14:cNvContentPartPr/>
                <p14:nvPr/>
              </p14:nvContentPartPr>
              <p14:xfrm>
                <a:off x="5092120" y="103027"/>
                <a:ext cx="100440" cy="58680"/>
              </p14:xfrm>
            </p:contentPart>
          </mc:Choice>
          <mc:Fallback>
            <p:pic>
              <p:nvPicPr>
                <p:cNvPr id="58" name="Freihand 57">
                  <a:extLst>
                    <a:ext uri="{FF2B5EF4-FFF2-40B4-BE49-F238E27FC236}">
                      <a16:creationId xmlns:a16="http://schemas.microsoft.com/office/drawing/2014/main" id="{D5771264-A444-4626-BF3E-BAF7C58792C2}"/>
                    </a:ext>
                  </a:extLst>
                </p:cNvPr>
                <p:cNvPicPr/>
                <p:nvPr/>
              </p:nvPicPr>
              <p:blipFill>
                <a:blip r:embed="rId17"/>
                <a:stretch>
                  <a:fillRect/>
                </a:stretch>
              </p:blipFill>
              <p:spPr>
                <a:xfrm>
                  <a:off x="5087800" y="98707"/>
                  <a:ext cx="109080" cy="67320"/>
                </a:xfrm>
                <a:prstGeom prst="rect">
                  <a:avLst/>
                </a:prstGeom>
              </p:spPr>
            </p:pic>
          </mc:Fallback>
        </mc:AlternateContent>
      </p:grpSp>
    </p:spTree>
    <p:extLst>
      <p:ext uri="{BB962C8B-B14F-4D97-AF65-F5344CB8AC3E}">
        <p14:creationId xmlns:p14="http://schemas.microsoft.com/office/powerpoint/2010/main" val="102512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feld 5"/>
              <p:cNvSpPr txBox="1"/>
              <p:nvPr/>
            </p:nvSpPr>
            <p:spPr>
              <a:xfrm>
                <a:off x="224175" y="116632"/>
                <a:ext cx="11389756" cy="6552728"/>
              </a:xfrm>
              <a:prstGeom prst="rect">
                <a:avLst/>
              </a:prstGeom>
              <a:noFill/>
            </p:spPr>
            <p:txBody>
              <a:bodyPr wrap="square" rtlCol="0">
                <a:noAutofit/>
              </a:bodyPr>
              <a:lstStyle/>
              <a:p>
                <a:pPr algn="ctr"/>
                <a:r>
                  <a:rPr lang="de-DE" sz="2400" dirty="0">
                    <a:solidFill>
                      <a:srgbClr val="000000"/>
                    </a:solidFill>
                  </a:rPr>
                  <a:t>Median</a:t>
                </a:r>
              </a:p>
              <a:p>
                <a:pPr algn="ctr"/>
                <a:endParaRPr lang="de-DE" sz="2400" dirty="0">
                  <a:solidFill>
                    <a:srgbClr val="000000"/>
                  </a:solidFill>
                </a:endParaRPr>
              </a:p>
              <a:p>
                <a:r>
                  <a:rPr lang="en-US" sz="2400" u="sng" dirty="0">
                    <a:solidFill>
                      <a:srgbClr val="000000"/>
                    </a:solidFill>
                  </a:rPr>
                  <a:t> Definition:</a:t>
                </a:r>
              </a:p>
              <a:p>
                <a:endParaRPr lang="en-US" sz="2400" dirty="0">
                  <a:solidFill>
                    <a:srgbClr val="000000"/>
                  </a:solidFill>
                </a:endParaRPr>
              </a:p>
              <a:p>
                <a:r>
                  <a:rPr lang="en-US" sz="2400" dirty="0">
                    <a:solidFill>
                      <a:srgbClr val="000000"/>
                    </a:solidFill>
                  </a:rPr>
                  <a:t>The Median</a:t>
                </a:r>
                <a14:m>
                  <m:oMath xmlns:m="http://schemas.openxmlformats.org/officeDocument/2006/math">
                    <m:r>
                      <a:rPr lang="de-DE" sz="2400" b="0" i="0" smtClean="0">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𝑀</m:t>
                    </m:r>
                  </m:oMath>
                </a14:m>
                <a:r>
                  <a:rPr lang="en-US" sz="2400" dirty="0">
                    <a:solidFill>
                      <a:srgbClr val="000000"/>
                    </a:solidFill>
                  </a:rPr>
                  <a:t>is the middle observation when the data set is sorted in ascending or descending order. If the data set has an even number of observations, the median is the mean of the two middle observations. It separates the  data set into a lower and higher half.</a:t>
                </a:r>
              </a:p>
              <a:p>
                <a:endParaRPr lang="en-US" sz="2400" dirty="0">
                  <a:solidFill>
                    <a:srgbClr val="000000"/>
                  </a:solidFill>
                </a:endParaRPr>
              </a:p>
              <a:p>
                <a:r>
                  <a:rPr lang="en-US" sz="2400" dirty="0">
                    <a:solidFill>
                      <a:srgbClr val="000000"/>
                    </a:solidFill>
                  </a:rPr>
                  <a:t>Suppose you have a data set </a:t>
                </a:r>
                <a14:m>
                  <m:oMath xmlns:m="http://schemas.openxmlformats.org/officeDocument/2006/math">
                    <m:sSub>
                      <m:sSubPr>
                        <m:ctrlPr>
                          <a:rPr lang="en-US" sz="240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2</m:t>
                        </m:r>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3</m:t>
                        </m:r>
                      </m:sub>
                    </m:sSub>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𝑛</m:t>
                        </m:r>
                      </m:sub>
                    </m:sSub>
                  </m:oMath>
                </a14:m>
                <a:r>
                  <a:rPr lang="de-DE" sz="2400" dirty="0">
                    <a:solidFill>
                      <a:srgbClr val="000000"/>
                    </a:solidFill>
                  </a:rPr>
                  <a:t>, </a:t>
                </a:r>
                <a:r>
                  <a:rPr lang="de-DE" sz="2400" dirty="0" err="1">
                    <a:solidFill>
                      <a:srgbClr val="000000"/>
                    </a:solidFill>
                  </a:rPr>
                  <a:t>then</a:t>
                </a:r>
                <a:r>
                  <a:rPr lang="de-DE" sz="2400" dirty="0">
                    <a:solidFill>
                      <a:srgbClr val="000000"/>
                    </a:solidFill>
                  </a:rPr>
                  <a:t> </a:t>
                </a:r>
                <a:r>
                  <a:rPr lang="de-DE" sz="2400" dirty="0" err="1">
                    <a:solidFill>
                      <a:srgbClr val="000000"/>
                    </a:solidFill>
                  </a:rPr>
                  <a:t>sort</a:t>
                </a:r>
                <a:r>
                  <a:rPr lang="de-DE" sz="2400" dirty="0">
                    <a:solidFill>
                      <a:srgbClr val="000000"/>
                    </a:solidFill>
                  </a:rPr>
                  <a:t> </a:t>
                </a:r>
                <a:r>
                  <a:rPr lang="de-DE" sz="2400" dirty="0" err="1">
                    <a:solidFill>
                      <a:srgbClr val="000000"/>
                    </a:solidFill>
                  </a:rPr>
                  <a:t>the</a:t>
                </a:r>
                <a:r>
                  <a:rPr lang="de-DE" sz="2400" dirty="0">
                    <a:solidFill>
                      <a:srgbClr val="000000"/>
                    </a:solidFill>
                  </a:rPr>
                  <a:t> </a:t>
                </a:r>
                <a:r>
                  <a:rPr lang="de-DE" sz="2400" dirty="0" err="1">
                    <a:solidFill>
                      <a:srgbClr val="000000"/>
                    </a:solidFill>
                  </a:rPr>
                  <a:t>data</a:t>
                </a:r>
                <a:r>
                  <a:rPr lang="de-DE" sz="2400" dirty="0">
                    <a:solidFill>
                      <a:srgbClr val="000000"/>
                    </a:solidFill>
                  </a:rPr>
                  <a:t> </a:t>
                </a:r>
                <a:r>
                  <a:rPr lang="de-DE" sz="2400" dirty="0" err="1">
                    <a:solidFill>
                      <a:srgbClr val="000000"/>
                    </a:solidFill>
                  </a:rPr>
                  <a:t>set</a:t>
                </a:r>
                <a:r>
                  <a:rPr lang="de-DE" sz="2400" dirty="0">
                    <a:solidFill>
                      <a:srgbClr val="000000"/>
                    </a:solidFill>
                  </a:rPr>
                  <a:t> </a:t>
                </a:r>
                <a:r>
                  <a:rPr lang="de-DE" sz="2400" dirty="0" err="1">
                    <a:solidFill>
                      <a:srgbClr val="000000"/>
                    </a:solidFill>
                  </a:rPr>
                  <a:t>into</a:t>
                </a:r>
                <a:r>
                  <a:rPr lang="de-DE" sz="2400" dirty="0">
                    <a:solidFill>
                      <a:srgbClr val="000000"/>
                    </a:solidFill>
                  </a:rPr>
                  <a:t> an </a:t>
                </a:r>
                <a:r>
                  <a:rPr lang="de-DE" sz="2400" dirty="0" err="1">
                    <a:solidFill>
                      <a:srgbClr val="000000"/>
                    </a:solidFill>
                  </a:rPr>
                  <a:t>ascending</a:t>
                </a:r>
                <a:r>
                  <a:rPr lang="de-DE" sz="2400" dirty="0">
                    <a:solidFill>
                      <a:srgbClr val="000000"/>
                    </a:solidFill>
                  </a:rPr>
                  <a:t> </a:t>
                </a:r>
                <a:r>
                  <a:rPr lang="de-DE" sz="2400" dirty="0" err="1">
                    <a:solidFill>
                      <a:srgbClr val="000000"/>
                    </a:solidFill>
                  </a:rPr>
                  <a:t>row</a:t>
                </a:r>
                <a:endParaRPr lang="de-DE" sz="2400" dirty="0">
                  <a:solidFill>
                    <a:srgbClr val="000000"/>
                  </a:solidFill>
                </a:endParaRPr>
              </a:p>
              <a:p>
                <a:pPr algn="ctr"/>
                <a:endParaRPr lang="de-DE" sz="2400" dirty="0">
                  <a:solidFill>
                    <a:srgbClr val="000000"/>
                  </a:solidFill>
                </a:endParaRPr>
              </a:p>
              <a:p>
                <a:pPr algn="ctr"/>
                <a14:m>
                  <m:oMathPara xmlns:m="http://schemas.openxmlformats.org/officeDocument/2006/math">
                    <m:oMathParaPr>
                      <m:jc m:val="centerGroup"/>
                    </m:oMathParaPr>
                    <m:oMath xmlns:m="http://schemas.openxmlformats.org/officeDocument/2006/math">
                      <m:sSub>
                        <m:sSubPr>
                          <m:ctrlPr>
                            <a:rPr lang="en-US" sz="240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[1]</m:t>
                          </m:r>
                        </m:sub>
                      </m:sSub>
                      <m:r>
                        <a:rPr lang="de-DE"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[2]</m:t>
                          </m:r>
                        </m:sub>
                      </m:sSub>
                      <m:r>
                        <a:rPr lang="de-DE"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[3]</m:t>
                          </m:r>
                        </m:sub>
                      </m:sSub>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m:t>
                          </m:r>
                        </m:sub>
                      </m:sSub>
                    </m:oMath>
                  </m:oMathPara>
                </a14:m>
                <a:endParaRPr lang="de-DE" sz="2400" dirty="0">
                  <a:solidFill>
                    <a:srgbClr val="000000"/>
                  </a:solidFill>
                </a:endParaRPr>
              </a:p>
              <a:p>
                <a:pPr algn="ctr"/>
                <a:endParaRPr lang="de-DE" sz="2400" dirty="0">
                  <a:solidFill>
                    <a:srgbClr val="000000"/>
                  </a:solidFill>
                </a:endParaRPr>
              </a:p>
              <a:p>
                <a:endParaRPr lang="de-DE" sz="2000" dirty="0"/>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rPr>
                        <m:t>𝑀</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d>
                            <m:dPr>
                              <m:begChr m:val="["/>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𝑛</m:t>
                              </m:r>
                              <m:r>
                                <a:rPr lang="de-DE" sz="2400" i="1">
                                  <a:solidFill>
                                    <a:srgbClr val="000000"/>
                                  </a:solidFill>
                                  <a:latin typeface="Cambria Math" panose="02040503050406030204" pitchFamily="18" charset="0"/>
                                </a:rPr>
                                <m:t>+1</m:t>
                              </m:r>
                            </m:e>
                          </m:d>
                          <m:r>
                            <a:rPr lang="de-DE" sz="2400" i="1">
                              <a:solidFill>
                                <a:srgbClr val="000000"/>
                              </a:solidFill>
                              <a:latin typeface="Cambria Math" panose="02040503050406030204" pitchFamily="18" charset="0"/>
                            </a:rPr>
                            <m:t>/2]</m:t>
                          </m:r>
                        </m:sub>
                      </m:sSub>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if</m:t>
                      </m:r>
                      <m:r>
                        <a:rPr lang="de-DE" sz="2400" b="0" i="1" smtClean="0">
                          <a:solidFill>
                            <a:srgbClr val="000000"/>
                          </a:solidFill>
                          <a:latin typeface="Cambria Math" panose="02040503050406030204" pitchFamily="18" charset="0"/>
                        </a:rPr>
                        <m:t> </m:t>
                      </m:r>
                      <m:r>
                        <a:rPr lang="de-DE" sz="2400" b="0" i="1" smtClean="0">
                          <a:solidFill>
                            <a:srgbClr val="000000"/>
                          </a:solidFill>
                          <a:latin typeface="Cambria Math" panose="02040503050406030204" pitchFamily="18" charset="0"/>
                        </a:rPr>
                        <m:t>𝑁</m:t>
                      </m:r>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is</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odd</m:t>
                      </m:r>
                    </m:oMath>
                  </m:oMathPara>
                </a14:m>
                <a:endParaRPr lang="de-DE" sz="2400" b="0" dirty="0">
                  <a:solidFill>
                    <a:srgbClr val="000000"/>
                  </a:solidFill>
                </a:endParaRPr>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rPr>
                        <m:t>𝑀</m:t>
                      </m:r>
                      <m:r>
                        <a:rPr lang="de-DE" sz="2400" b="0" i="1" smtClean="0">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r>
                            <a:rPr lang="de-DE" sz="2400" i="1">
                              <a:solidFill>
                                <a:srgbClr val="000000"/>
                              </a:solidFill>
                              <a:latin typeface="Cambria Math" panose="02040503050406030204" pitchFamily="18" charset="0"/>
                            </a:rPr>
                            <m:t>1</m:t>
                          </m:r>
                        </m:num>
                        <m:den>
                          <m:r>
                            <a:rPr lang="de-DE" sz="2400" i="1">
                              <a:solidFill>
                                <a:srgbClr val="000000"/>
                              </a:solidFill>
                              <a:latin typeface="Cambria Math" panose="02040503050406030204" pitchFamily="18" charset="0"/>
                            </a:rPr>
                            <m:t>2</m:t>
                          </m:r>
                        </m:den>
                      </m:f>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𝑥</m:t>
                          </m:r>
                        </m:e>
                        <m:sub>
                          <m:d>
                            <m:dPr>
                              <m:begChr m:val="["/>
                              <m:endChr m:val="]"/>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/2</m:t>
                              </m:r>
                            </m:e>
                          </m:d>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𝑥</m:t>
                          </m:r>
                        </m:e>
                        <m:sub>
                          <m:d>
                            <m:dPr>
                              <m:begChr m:val="["/>
                              <m:endChr m:val="]"/>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/2+1</m:t>
                              </m:r>
                            </m:e>
                          </m:d>
                        </m:sub>
                      </m:sSub>
                      <m:r>
                        <a:rPr lang="de-DE" sz="2400" b="0" i="1" smtClean="0">
                          <a:solidFill>
                            <a:srgbClr val="000000"/>
                          </a:solidFill>
                          <a:latin typeface="Cambria Math" panose="02040503050406030204" pitchFamily="18" charset="0"/>
                        </a:rPr>
                        <m:t>)</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if</m:t>
                      </m:r>
                      <m:r>
                        <a:rPr lang="de-DE" sz="2400" b="0" i="1" smtClean="0">
                          <a:solidFill>
                            <a:srgbClr val="000000"/>
                          </a:solidFill>
                          <a:latin typeface="Cambria Math" panose="02040503050406030204" pitchFamily="18" charset="0"/>
                        </a:rPr>
                        <m:t> </m:t>
                      </m:r>
                      <m:r>
                        <a:rPr lang="de-DE" sz="2400" b="0" i="1" smtClean="0">
                          <a:solidFill>
                            <a:srgbClr val="000000"/>
                          </a:solidFill>
                          <a:latin typeface="Cambria Math" panose="02040503050406030204" pitchFamily="18" charset="0"/>
                        </a:rPr>
                        <m:t>𝑁</m:t>
                      </m:r>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is</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even</m:t>
                      </m:r>
                    </m:oMath>
                  </m:oMathPara>
                </a14:m>
                <a:endParaRPr lang="de-DE" sz="2400" dirty="0"/>
              </a:p>
              <a:p>
                <a:endParaRPr lang="de-DE" sz="2400" dirty="0"/>
              </a:p>
            </p:txBody>
          </p:sp>
        </mc:Choice>
        <mc:Fallback xmlns="">
          <p:sp>
            <p:nvSpPr>
              <p:cNvPr id="6" name="Textfeld 5"/>
              <p:cNvSpPr txBox="1">
                <a:spLocks noRot="1" noChangeAspect="1" noMove="1" noResize="1" noEditPoints="1" noAdjustHandles="1" noChangeArrowheads="1" noChangeShapeType="1" noTextEdit="1"/>
              </p:cNvSpPr>
              <p:nvPr/>
            </p:nvSpPr>
            <p:spPr>
              <a:xfrm>
                <a:off x="224175" y="116632"/>
                <a:ext cx="11389756" cy="6552728"/>
              </a:xfrm>
              <a:prstGeom prst="rect">
                <a:avLst/>
              </a:prstGeom>
              <a:blipFill>
                <a:blip r:embed="rId2"/>
                <a:stretch>
                  <a:fillRect l="-857" t="-744"/>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741D331B-319D-3BE4-5CD1-BD165750C6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844079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31504" y="764704"/>
                <a:ext cx="8856984" cy="5976664"/>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i="1">
                          <a:latin typeface="Cambria Math"/>
                        </a:rPr>
                        <m:t>=</m:t>
                      </m:r>
                      <m:f>
                        <m:fPr>
                          <m:ctrlPr>
                            <a:rPr lang="de-DE" sz="2400" i="1">
                              <a:latin typeface="Cambria Math" panose="02040503050406030204" pitchFamily="18" charset="0"/>
                            </a:rPr>
                          </m:ctrlPr>
                        </m:fPr>
                        <m:num>
                          <m:r>
                            <a:rPr lang="de-DE" sz="2400" i="1">
                              <a:latin typeface="Cambria Math"/>
                            </a:rPr>
                            <m:t>𝑥</m:t>
                          </m:r>
                          <m:r>
                            <a:rPr lang="de-DE" sz="2400" i="1" baseline="-25000">
                              <a:latin typeface="Cambria Math"/>
                            </a:rPr>
                            <m:t>1</m:t>
                          </m:r>
                          <m:r>
                            <a:rPr lang="de-DE" sz="2400" i="1">
                              <a:latin typeface="Cambria Math"/>
                            </a:rPr>
                            <m:t>+</m:t>
                          </m:r>
                          <m:r>
                            <a:rPr lang="de-DE" sz="2400" i="1">
                              <a:latin typeface="Cambria Math"/>
                            </a:rPr>
                            <m:t>𝑥</m:t>
                          </m:r>
                          <m:r>
                            <a:rPr lang="de-DE" sz="2400" i="1" baseline="-25000">
                              <a:latin typeface="Cambria Math"/>
                            </a:rPr>
                            <m:t>2</m:t>
                          </m:r>
                          <m:r>
                            <a:rPr lang="de-DE" sz="2400" i="1">
                              <a:latin typeface="Cambria Math"/>
                            </a:rPr>
                            <m:t>+…+</m:t>
                          </m:r>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b="0" i="1" smtClean="0">
                                  <a:latin typeface="Cambria Math" panose="02040503050406030204" pitchFamily="18" charset="0"/>
                                </a:rPr>
                                <m:t>𝑛</m:t>
                              </m:r>
                            </m:sub>
                          </m:sSub>
                        </m:num>
                        <m:den>
                          <m:r>
                            <a:rPr lang="de-DE" sz="2400" i="1">
                              <a:latin typeface="Cambria Math" panose="02040503050406030204" pitchFamily="18" charset="0"/>
                            </a:rPr>
                            <m:t>𝑛</m:t>
                          </m:r>
                        </m:den>
                      </m:f>
                      <m:r>
                        <a:rPr lang="de-DE" sz="2400" i="1">
                          <a:latin typeface="Cambria Math"/>
                        </a:rPr>
                        <m:t>=</m:t>
                      </m:r>
                      <m:f>
                        <m:fPr>
                          <m:ctrlPr>
                            <a:rPr lang="de-DE" sz="2400" i="1">
                              <a:latin typeface="Cambria Math" panose="02040503050406030204" pitchFamily="18" charset="0"/>
                            </a:rPr>
                          </m:ctrlPr>
                        </m:fPr>
                        <m:num>
                          <m:r>
                            <a:rPr lang="de-DE" sz="2400" i="1">
                              <a:latin typeface="Cambria Math" panose="02040503050406030204" pitchFamily="18" charset="0"/>
                            </a:rPr>
                            <m:t>1</m:t>
                          </m:r>
                        </m:num>
                        <m:den>
                          <m:r>
                            <a:rPr lang="de-DE" sz="2400" i="1">
                              <a:latin typeface="Cambria Math" panose="02040503050406030204" pitchFamily="18" charset="0"/>
                            </a:rPr>
                            <m:t>𝑛</m:t>
                          </m:r>
                        </m:den>
                      </m:f>
                      <m:nary>
                        <m:naryPr>
                          <m:chr m:val="∑"/>
                          <m:ctrlPr>
                            <a:rPr lang="de-DE" sz="2400" i="1">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r>
                            <a:rPr lang="de-DE" sz="2400" i="1">
                              <a:latin typeface="Cambria Math"/>
                            </a:rPr>
                            <m:t>𝑥</m:t>
                          </m:r>
                          <m:r>
                            <a:rPr lang="de-DE" sz="2400" i="1" baseline="-25000">
                              <a:latin typeface="Cambria Math"/>
                            </a:rPr>
                            <m:t>𝑖</m:t>
                          </m:r>
                        </m:e>
                      </m:nary>
                    </m:oMath>
                  </m:oMathPara>
                </a14:m>
                <a:endParaRPr lang="de-DE" sz="2400" dirty="0"/>
              </a:p>
              <a:p>
                <a:endParaRPr lang="de-DE" sz="2400" dirty="0"/>
              </a:p>
              <a:p>
                <a:pPr algn="ctr"/>
                <a:r>
                  <a:rPr lang="de-DE" sz="2400" b="1" u="sng" dirty="0"/>
                  <a:t>Properties </a:t>
                </a:r>
                <a:r>
                  <a:rPr lang="de-DE" sz="2400" b="1" u="sng" dirty="0" err="1"/>
                  <a:t>of</a:t>
                </a:r>
                <a:r>
                  <a:rPr lang="de-DE" sz="2400" b="1" u="sng" dirty="0"/>
                  <a:t> </a:t>
                </a:r>
                <a:r>
                  <a:rPr lang="de-DE" sz="2400" b="1" u="sng" dirty="0" err="1"/>
                  <a:t>the</a:t>
                </a:r>
                <a:r>
                  <a:rPr lang="de-DE" sz="2400" b="1" u="sng" dirty="0"/>
                  <a:t> </a:t>
                </a:r>
                <a:r>
                  <a:rPr lang="de-DE" sz="2400" b="1" u="sng" dirty="0" err="1"/>
                  <a:t>arithemtic</a:t>
                </a:r>
                <a:r>
                  <a:rPr lang="de-DE" sz="2400" b="1" u="sng" dirty="0"/>
                  <a:t> </a:t>
                </a:r>
                <a:r>
                  <a:rPr lang="de-DE" sz="2400" b="1" u="sng" dirty="0" err="1"/>
                  <a:t>mean</a:t>
                </a:r>
                <a:endParaRPr lang="de-DE" sz="2400" b="1" u="sng" dirty="0"/>
              </a:p>
              <a:p>
                <a:endParaRPr lang="de-DE" sz="2400" dirty="0"/>
              </a:p>
              <a:p>
                <a:r>
                  <a:rPr lang="de-DE" sz="2400" dirty="0"/>
                  <a:t>1.	Center </a:t>
                </a:r>
                <a:r>
                  <a:rPr lang="de-DE" sz="2400" dirty="0" err="1"/>
                  <a:t>of</a:t>
                </a:r>
                <a:r>
                  <a:rPr lang="de-DE" sz="2400" dirty="0"/>
                  <a:t> </a:t>
                </a:r>
                <a:r>
                  <a:rPr lang="de-DE" sz="2400" dirty="0" err="1"/>
                  <a:t>gravity</a:t>
                </a:r>
                <a:r>
                  <a:rPr lang="de-DE" sz="2400" dirty="0"/>
                  <a:t>:	</a:t>
                </a:r>
                <a14:m>
                  <m:oMath xmlns:m="http://schemas.openxmlformats.org/officeDocument/2006/math">
                    <m:nary>
                      <m:naryPr>
                        <m:chr m:val="∑"/>
                        <m:ctrlPr>
                          <a:rPr lang="de-DE" sz="2400" i="1" smtClean="0">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d>
                          <m:dPr>
                            <m:ctrlPr>
                              <a:rPr lang="de-DE" sz="2400" b="0" i="1" smtClean="0">
                                <a:latin typeface="Cambria Math" panose="02040503050406030204" pitchFamily="18" charset="0"/>
                              </a:rPr>
                            </m:ctrlPr>
                          </m:dPr>
                          <m:e>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b="0" i="1" smtClean="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r>
                          <a:rPr lang="de-DE" sz="2400" b="0" i="1" smtClean="0">
                            <a:latin typeface="Cambria Math" panose="02040503050406030204" pitchFamily="18" charset="0"/>
                          </a:rPr>
                          <m:t>=0</m:t>
                        </m:r>
                      </m:e>
                    </m:nary>
                  </m:oMath>
                </a14:m>
                <a:endParaRPr lang="de-DE" sz="2400" baseline="-25000" dirty="0"/>
              </a:p>
              <a:p>
                <a:endParaRPr lang="de-DE" sz="2400" dirty="0"/>
              </a:p>
              <a:p>
                <a:r>
                  <a:rPr lang="de-DE" sz="2400" dirty="0"/>
                  <a:t>2.	</a:t>
                </a:r>
                <a:r>
                  <a:rPr lang="de-DE" sz="2400" dirty="0" err="1"/>
                  <a:t>Invariance</a:t>
                </a:r>
                <a:r>
                  <a:rPr lang="de-DE" sz="2400" dirty="0"/>
                  <a:t> </a:t>
                </a:r>
                <a:r>
                  <a:rPr lang="de-DE" sz="2400" dirty="0" err="1"/>
                  <a:t>under</a:t>
                </a:r>
                <a:r>
                  <a:rPr lang="de-DE" sz="2400" dirty="0"/>
                  <a:t> linear </a:t>
                </a:r>
                <a:r>
                  <a:rPr lang="de-DE" sz="2400" dirty="0" err="1"/>
                  <a:t>transformation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sSubSup>
                        <m:sSubSupPr>
                          <m:ctrlPr>
                            <a:rPr lang="de-DE" sz="2400" i="1" smtClean="0">
                              <a:latin typeface="Cambria Math" panose="02040503050406030204" pitchFamily="18" charset="0"/>
                            </a:rPr>
                          </m:ctrlPr>
                        </m:sSubSup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up>
                          <m:r>
                            <a:rPr lang="de-DE" sz="2400" b="0" i="1" smtClean="0">
                              <a:latin typeface="Cambria Math" panose="02040503050406030204" pitchFamily="18" charset="0"/>
                            </a:rPr>
                            <m:t>′</m:t>
                          </m:r>
                        </m:sup>
                      </m:sSubSup>
                      <m:r>
                        <a:rPr lang="de-DE" sz="2400" b="0" i="1" smtClean="0">
                          <a:latin typeface="Cambria Math" panose="02040503050406030204" pitchFamily="18" charset="0"/>
                        </a:rPr>
                        <m:t>=</m:t>
                      </m:r>
                      <m:r>
                        <a:rPr lang="de-DE" sz="2400" b="0" i="1" smtClean="0">
                          <a:latin typeface="Cambria Math" panose="02040503050406030204" pitchFamily="18" charset="0"/>
                        </a:rPr>
                        <m:t>𝑎</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m:t>
                      </m:r>
                      <m:r>
                        <a:rPr lang="de-DE" sz="2400" b="0" i="1" smtClean="0">
                          <a:latin typeface="Cambria Math" panose="02040503050406030204" pitchFamily="18" charset="0"/>
                        </a:rPr>
                        <m:t>𝑏</m:t>
                      </m:r>
                      <m:r>
                        <a:rPr lang="de-DE" sz="2400" b="0" i="1" smtClean="0">
                          <a:latin typeface="Cambria Math" panose="02040503050406030204" pitchFamily="18" charset="0"/>
                        </a:rPr>
                        <m:t>→</m:t>
                      </m:r>
                      <m:sSubSup>
                        <m:sSubSupPr>
                          <m:ctrlPr>
                            <a:rPr lang="de-DE" sz="2400" i="1">
                              <a:latin typeface="Cambria Math" panose="02040503050406030204" pitchFamily="18" charset="0"/>
                            </a:rPr>
                          </m:ctrlPr>
                        </m:sSubSupPr>
                        <m:e>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sub>
                          <m:r>
                            <a:rPr lang="de-DE" sz="2400" i="1">
                              <a:latin typeface="Cambria Math" panose="02040503050406030204" pitchFamily="18" charset="0"/>
                            </a:rPr>
                            <m:t>𝑖</m:t>
                          </m:r>
                        </m:sub>
                        <m:sup>
                          <m:r>
                            <a:rPr lang="de-DE" sz="2400" i="1">
                              <a:latin typeface="Cambria Math" panose="02040503050406030204" pitchFamily="18" charset="0"/>
                            </a:rPr>
                            <m:t>′</m:t>
                          </m:r>
                        </m:sup>
                      </m:sSubSup>
                      <m:r>
                        <a:rPr lang="de-DE" sz="2400" i="1">
                          <a:latin typeface="Cambria Math" panose="02040503050406030204" pitchFamily="18" charset="0"/>
                        </a:rPr>
                        <m:t>=</m:t>
                      </m:r>
                      <m:r>
                        <a:rPr lang="de-DE" sz="2400" i="1">
                          <a:latin typeface="Cambria Math" panose="02040503050406030204" pitchFamily="18" charset="0"/>
                        </a:rPr>
                        <m:t>𝑎</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i="1">
                          <a:latin typeface="Cambria Math" panose="02040503050406030204" pitchFamily="18" charset="0"/>
                        </a:rPr>
                        <m:t>+</m:t>
                      </m:r>
                      <m:r>
                        <a:rPr lang="de-DE" sz="2400" i="1">
                          <a:latin typeface="Cambria Math" panose="02040503050406030204" pitchFamily="18" charset="0"/>
                        </a:rPr>
                        <m:t>𝑏</m:t>
                      </m:r>
                    </m:oMath>
                  </m:oMathPara>
                </a14:m>
                <a:endParaRPr lang="de-DE" sz="2400" dirty="0"/>
              </a:p>
              <a:p>
                <a:endParaRPr lang="de-DE" sz="2400" dirty="0"/>
              </a:p>
              <a:p>
                <a:r>
                  <a:rPr lang="de-DE" sz="2400" dirty="0"/>
                  <a:t>3.	Minimum </a:t>
                </a:r>
                <a:r>
                  <a:rPr lang="de-DE" sz="2400" dirty="0" err="1"/>
                  <a:t>of</a:t>
                </a:r>
                <a:r>
                  <a:rPr lang="de-DE" sz="2400" dirty="0"/>
                  <a:t> </a:t>
                </a:r>
                <a:r>
                  <a:rPr lang="de-DE" sz="2400" err="1"/>
                  <a:t>quadratic</a:t>
                </a:r>
                <a:r>
                  <a:rPr lang="de-DE" sz="2400"/>
                  <a:t> deviation (for all </a:t>
                </a:r>
                <a:r>
                  <a:rPr lang="de-DE" sz="2400" i="1"/>
                  <a:t>m</a:t>
                </a:r>
                <a:r>
                  <a:rPr lang="de-DE" sz="2400"/>
                  <a:t>):</a:t>
                </a:r>
                <a:endParaRPr lang="de-DE" sz="2400" dirty="0"/>
              </a:p>
              <a:p>
                <a:r>
                  <a:rPr lang="de-DE" sz="2400" dirty="0"/>
                  <a:t>		</a:t>
                </a:r>
              </a:p>
              <a:p>
                <a:r>
                  <a:rPr lang="de-DE" sz="2400" dirty="0"/>
                  <a:t>		          </a:t>
                </a:r>
                <a14:m>
                  <m:oMath xmlns:m="http://schemas.openxmlformats.org/officeDocument/2006/math">
                    <m:nary>
                      <m:naryPr>
                        <m:chr m:val="∑"/>
                        <m:ctrlPr>
                          <a:rPr lang="de-DE" sz="2400" i="1" smtClean="0">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i="1">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b="0" i="1" smtClean="0">
                                <a:latin typeface="Cambria Math" panose="02040503050406030204" pitchFamily="18" charset="0"/>
                              </a:rPr>
                              <m:t>)</m:t>
                            </m:r>
                          </m:e>
                          <m:sup>
                            <m:r>
                              <a:rPr lang="de-DE" sz="2400" b="0" i="1" smtClean="0">
                                <a:latin typeface="Cambria Math" panose="02040503050406030204" pitchFamily="18" charset="0"/>
                              </a:rPr>
                              <m:t>2</m:t>
                            </m:r>
                          </m:sup>
                        </m:sSup>
                        <m:r>
                          <a:rPr lang="de-DE" sz="2400" i="1">
                            <a:solidFill>
                              <a:srgbClr val="000000"/>
                            </a:solidFill>
                            <a:latin typeface="Cambria Math" panose="02040503050406030204" pitchFamily="18" charset="0"/>
                          </a:rPr>
                          <m:t>≤</m:t>
                        </m:r>
                        <m:nary>
                          <m:naryPr>
                            <m:chr m:val="∑"/>
                            <m:ctrlPr>
                              <a:rPr lang="de-DE" sz="2400" i="1">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sSup>
                              <m:sSupPr>
                                <m:ctrlPr>
                                  <a:rPr lang="de-DE" sz="2400" i="1">
                                    <a:latin typeface="Cambria Math" panose="02040503050406030204" pitchFamily="18" charset="0"/>
                                  </a:rPr>
                                </m:ctrlPr>
                              </m:sSupPr>
                              <m:e>
                                <m:d>
                                  <m:dPr>
                                    <m:ctrlPr>
                                      <a:rPr lang="de-DE" sz="2400" i="1">
                                        <a:latin typeface="Cambria Math" panose="02040503050406030204" pitchFamily="18" charset="0"/>
                                      </a:rPr>
                                    </m:ctrlPr>
                                  </m:dPr>
                                  <m:e>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i="1">
                                        <a:latin typeface="Cambria Math" panose="02040503050406030204" pitchFamily="18" charset="0"/>
                                      </a:rPr>
                                      <m:t>−</m:t>
                                    </m:r>
                                    <m:r>
                                      <a:rPr lang="de-DE" sz="2400" b="0" i="1" smtClean="0">
                                        <a:latin typeface="Cambria Math" panose="02040503050406030204" pitchFamily="18" charset="0"/>
                                      </a:rPr>
                                      <m:t>𝑚</m:t>
                                    </m:r>
                                  </m:e>
                                </m:d>
                              </m:e>
                              <m:sup>
                                <m:r>
                                  <a:rPr lang="de-DE" sz="2400" i="1">
                                    <a:latin typeface="Cambria Math" panose="02040503050406030204" pitchFamily="18" charset="0"/>
                                  </a:rPr>
                                  <m:t>2</m:t>
                                </m:r>
                              </m:sup>
                            </m:sSup>
                          </m:e>
                        </m:nary>
                        <m:r>
                          <a:rPr lang="de-DE" sz="2400" b="0" i="1" smtClean="0">
                            <a:latin typeface="Cambria Math" panose="02040503050406030204" pitchFamily="18" charset="0"/>
                          </a:rPr>
                          <m:t> </m:t>
                        </m:r>
                      </m:e>
                    </m:nary>
                  </m:oMath>
                </a14:m>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31504" y="764704"/>
                <a:ext cx="8856984" cy="5976664"/>
              </a:xfrm>
              <a:prstGeom prst="rect">
                <a:avLst/>
              </a:prstGeom>
              <a:blipFill>
                <a:blip r:embed="rId2"/>
                <a:stretch>
                  <a:fillRect l="-1101" b="-13150"/>
                </a:stretch>
              </a:blipFill>
            </p:spPr>
            <p:txBody>
              <a:bodyPr/>
              <a:lstStyle/>
              <a:p>
                <a:r>
                  <a:rPr lang="de-DE">
                    <a:noFill/>
                  </a:rPr>
                  <a:t> </a:t>
                </a:r>
              </a:p>
            </p:txBody>
          </p:sp>
        </mc:Fallback>
      </mc:AlternateContent>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Arithmethic</a:t>
            </a:r>
            <a:r>
              <a:rPr lang="de-DE" sz="3200" dirty="0"/>
              <a:t> Mean</a:t>
            </a:r>
          </a:p>
        </p:txBody>
      </p:sp>
      <p:sp>
        <p:nvSpPr>
          <p:cNvPr id="3" name="Rechteck 2">
            <a:extLst>
              <a:ext uri="{FF2B5EF4-FFF2-40B4-BE49-F238E27FC236}">
                <a16:creationId xmlns:a16="http://schemas.microsoft.com/office/drawing/2014/main" id="{B26CE0CC-D16D-196E-8BB5-9C6E661EC4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422207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04173" y="764704"/>
                <a:ext cx="11933498" cy="1307164"/>
              </a:xfrm>
              <a:prstGeom prst="rect">
                <a:avLst/>
              </a:prstGeom>
              <a:noFill/>
            </p:spPr>
            <p:txBody>
              <a:bodyPr wrap="square" rtlCol="0">
                <a:noAutofit/>
              </a:bodyPr>
              <a:lstStyle/>
              <a:p>
                <a:endParaRPr lang="de-DE" sz="2400" dirty="0"/>
              </a:p>
              <a:p>
                <a:r>
                  <a:rPr lang="de-DE" sz="2400" dirty="0"/>
                  <a:t>		</a:t>
                </a:r>
                <a14:m>
                  <m:oMath xmlns:m="http://schemas.openxmlformats.org/officeDocument/2006/math">
                    <m:sSub>
                      <m:sSubPr>
                        <m:ctrlPr>
                          <a:rPr lang="el-GR" sz="2400" i="1">
                            <a:latin typeface="Cambria Math" panose="02040503050406030204" pitchFamily="18" charset="0"/>
                          </a:rPr>
                        </m:ctrlPr>
                      </m:sSubPr>
                      <m:e>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sub>
                        <m:r>
                          <a:rPr lang="de-DE" sz="2400" b="0" i="1" smtClean="0">
                            <a:latin typeface="Cambria Math" panose="02040503050406030204" pitchFamily="18" charset="0"/>
                          </a:rPr>
                          <m:t>𝑔</m:t>
                        </m:r>
                      </m:sub>
                    </m:sSub>
                    <m:r>
                      <a:rPr lang="de-DE" sz="2400" i="1">
                        <a:latin typeface="Cambria Math" panose="02040503050406030204" pitchFamily="18" charset="0"/>
                      </a:rPr>
                      <m:t>=</m:t>
                    </m:r>
                    <m:rad>
                      <m:radPr>
                        <m:ctrlPr>
                          <a:rPr lang="de-DE" sz="2400" i="1">
                            <a:latin typeface="Cambria Math" panose="02040503050406030204" pitchFamily="18" charset="0"/>
                          </a:rPr>
                        </m:ctrlPr>
                      </m:radPr>
                      <m:deg>
                        <m:r>
                          <m:rPr>
                            <m:brk m:alnAt="7"/>
                          </m:rPr>
                          <a:rPr lang="de-DE" sz="2400" i="1">
                            <a:latin typeface="Cambria Math" panose="02040503050406030204" pitchFamily="18" charset="0"/>
                          </a:rPr>
                          <m:t>𝑛</m:t>
                        </m:r>
                      </m:deg>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1</m:t>
                                    </m:r>
                                  </m:sub>
                                </m:sSub>
                                <m:r>
                                  <a:rPr lang="de-DE" sz="2400" i="1" smtClean="0">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2</m:t>
                                </m:r>
                              </m:sub>
                            </m:sSub>
                            <m:r>
                              <a:rPr lang="de-DE" sz="2400" i="1">
                                <a:latin typeface="Cambria Math" panose="02040503050406030204" pitchFamily="18" charset="0"/>
                              </a:rPr>
                              <m:t>∙</m:t>
                            </m:r>
                            <m:r>
                              <a:rPr lang="de-DE" sz="2400" b="0" i="1" smtClean="0">
                                <a:latin typeface="Cambria Math" panose="02040503050406030204" pitchFamily="18" charset="0"/>
                              </a:rPr>
                              <m:t> … </m:t>
                            </m:r>
                            <m:r>
                              <a:rPr lang="de-DE" sz="2400" i="1">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𝑛</m:t>
                            </m:r>
                          </m:sub>
                        </m:sSub>
                      </m:e>
                    </m:rad>
                    <m:r>
                      <a:rPr lang="de-DE" sz="2400" b="0" i="1" smtClean="0">
                        <a:latin typeface="Cambria Math" panose="02040503050406030204" pitchFamily="18" charset="0"/>
                      </a:rPr>
                      <m:t>=(</m:t>
                    </m:r>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1</m:t>
                                </m:r>
                              </m:sub>
                            </m:sSub>
                            <m:r>
                              <a:rPr lang="de-DE" sz="2400" i="1">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2</m:t>
                            </m:r>
                          </m:sub>
                        </m:sSub>
                        <m:r>
                          <a:rPr lang="de-DE" sz="2400" i="1">
                            <a:latin typeface="Cambria Math" panose="02040503050406030204" pitchFamily="18" charset="0"/>
                          </a:rPr>
                          <m:t>∙ … ∙</m:t>
                        </m:r>
                        <m:r>
                          <a:rPr lang="de-DE" sz="2400" i="1">
                            <a:latin typeface="Cambria Math" panose="02040503050406030204" pitchFamily="18" charset="0"/>
                          </a:rPr>
                          <m:t>𝑥</m:t>
                        </m:r>
                      </m:e>
                      <m:sub>
                        <m:r>
                          <a:rPr lang="de-DE" sz="2400" i="1">
                            <a:latin typeface="Cambria Math" panose="02040503050406030204" pitchFamily="18" charset="0"/>
                          </a:rPr>
                          <m:t>𝑛</m:t>
                        </m:r>
                      </m:sub>
                    </m:sSub>
                    <m:sSup>
                      <m:sSupPr>
                        <m:ctrlPr>
                          <a:rPr lang="de-DE" sz="2400" b="0" i="1" smtClean="0">
                            <a:latin typeface="Cambria Math" panose="02040503050406030204" pitchFamily="18" charset="0"/>
                          </a:rPr>
                        </m:ctrlPr>
                      </m:sSupPr>
                      <m:e>
                        <m:r>
                          <a:rPr lang="de-DE" sz="2400" b="0" i="1" smtClean="0">
                            <a:latin typeface="Cambria Math" panose="02040503050406030204" pitchFamily="18" charset="0"/>
                          </a:rPr>
                          <m:t>)</m:t>
                        </m:r>
                      </m:e>
                      <m:sup>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1</m:t>
                            </m:r>
                          </m:num>
                          <m:den>
                            <m:r>
                              <a:rPr lang="de-DE" sz="2400" b="0" i="1" smtClean="0">
                                <a:latin typeface="Cambria Math" panose="02040503050406030204" pitchFamily="18" charset="0"/>
                              </a:rPr>
                              <m:t>𝑛</m:t>
                            </m:r>
                          </m:den>
                        </m:f>
                      </m:sup>
                    </m:sSup>
                    <m:sSub>
                      <m:sSubPr>
                        <m:ctrlPr>
                          <a:rPr lang="el-GR" sz="2400" i="1">
                            <a:latin typeface="Cambria Math" panose="02040503050406030204" pitchFamily="18" charset="0"/>
                          </a:rPr>
                        </m:ctrlPr>
                      </m:sSubPr>
                      <m:e>
                        <m:r>
                          <a:rPr lang="de-DE" sz="2400" b="0" i="1" smtClean="0">
                            <a:latin typeface="Cambria Math" panose="02040503050406030204" pitchFamily="18" charset="0"/>
                          </a:rPr>
                          <m:t>                     </m:t>
                        </m:r>
                        <m:r>
                          <a:rPr lang="de-DE" sz="2400" i="1">
                            <a:latin typeface="Cambria Math" panose="02040503050406030204" pitchFamily="18" charset="0"/>
                          </a:rPr>
                          <m:t>𝑥</m:t>
                        </m:r>
                      </m:e>
                      <m:sub>
                        <m:r>
                          <a:rPr lang="de-DE" sz="2400" b="0" i="1" smtClean="0">
                            <a:latin typeface="Cambria Math" panose="02040503050406030204" pitchFamily="18" charset="0"/>
                          </a:rPr>
                          <m:t>𝑖</m:t>
                        </m:r>
                      </m:sub>
                    </m:sSub>
                    <m:r>
                      <a:rPr lang="de-DE" sz="2400" i="1">
                        <a:latin typeface="Cambria Math" panose="02040503050406030204" pitchFamily="18" charset="0"/>
                      </a:rPr>
                      <m:t>&gt;0</m:t>
                    </m:r>
                  </m:oMath>
                </a14:m>
                <a:r>
                  <a:rPr lang="de-DE" sz="2400" dirty="0"/>
                  <a:t> </a:t>
                </a:r>
              </a:p>
              <a:p>
                <a:endParaRPr lang="de-DE" sz="2400" dirty="0"/>
              </a:p>
              <a:p>
                <a:endParaRPr lang="de-DE" sz="2400" dirty="0"/>
              </a:p>
              <a:p>
                <a:endParaRPr lang="de-DE" sz="2400"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04173" y="764704"/>
                <a:ext cx="11933498" cy="1307164"/>
              </a:xfrm>
              <a:prstGeom prst="rect">
                <a:avLst/>
              </a:prstGeom>
              <a:blipFill>
                <a:blip r:embed="rId2"/>
                <a:stretch>
                  <a:fillRect/>
                </a:stretch>
              </a:blipFill>
            </p:spPr>
            <p:txBody>
              <a:bodyPr/>
              <a:lstStyle/>
              <a:p>
                <a:r>
                  <a:rPr lang="de-DE">
                    <a:noFill/>
                  </a:rPr>
                  <a:t> </a:t>
                </a:r>
              </a:p>
            </p:txBody>
          </p:sp>
        </mc:Fallback>
      </mc:AlternateContent>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Geometric</a:t>
            </a:r>
            <a:r>
              <a:rPr lang="de-DE" sz="3200" dirty="0"/>
              <a:t> </a:t>
            </a:r>
            <a:r>
              <a:rPr lang="de-DE" sz="3200" dirty="0" err="1"/>
              <a:t>mean</a:t>
            </a:r>
            <a:endParaRPr lang="de-DE" sz="3200" dirty="0"/>
          </a:p>
        </p:txBody>
      </p:sp>
      <p:sp>
        <p:nvSpPr>
          <p:cNvPr id="5" name="Textfeld 4">
            <a:extLst>
              <a:ext uri="{FF2B5EF4-FFF2-40B4-BE49-F238E27FC236}">
                <a16:creationId xmlns:a16="http://schemas.microsoft.com/office/drawing/2014/main" id="{83E16A9F-0ED4-B0EC-2F72-0741C1E74E03}"/>
              </a:ext>
            </a:extLst>
          </p:cNvPr>
          <p:cNvSpPr txBox="1"/>
          <p:nvPr/>
        </p:nvSpPr>
        <p:spPr>
          <a:xfrm>
            <a:off x="1703512" y="3104964"/>
            <a:ext cx="8856984" cy="648072"/>
          </a:xfrm>
          <a:prstGeom prst="rect">
            <a:avLst/>
          </a:prstGeom>
          <a:noFill/>
        </p:spPr>
        <p:txBody>
          <a:bodyPr wrap="square" rtlCol="0">
            <a:noAutofit/>
          </a:bodyPr>
          <a:lstStyle/>
          <a:p>
            <a:pPr algn="ctr"/>
            <a:r>
              <a:rPr lang="de-DE" sz="3200" dirty="0"/>
              <a:t>Harmonic </a:t>
            </a:r>
            <a:r>
              <a:rPr lang="de-DE" sz="3200" dirty="0" err="1"/>
              <a:t>mean</a:t>
            </a:r>
            <a:endParaRPr lang="de-DE" sz="3200" dirty="0"/>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E7CD54FB-F740-B64D-EC27-37DAFA9A6AB5}"/>
                  </a:ext>
                </a:extLst>
              </p:cNvPr>
              <p:cNvSpPr txBox="1"/>
              <p:nvPr/>
            </p:nvSpPr>
            <p:spPr>
              <a:xfrm>
                <a:off x="4491308" y="4148062"/>
                <a:ext cx="3389005" cy="9492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i="1" smtClean="0">
                              <a:latin typeface="Cambria Math" panose="02040503050406030204" pitchFamily="18" charset="0"/>
                            </a:rPr>
                          </m:ctrlPr>
                        </m:sSubPr>
                        <m:e>
                          <m:acc>
                            <m:accPr>
                              <m:chr m:val="̅"/>
                              <m:ctrlPr>
                                <a:rPr lang="de-DE" sz="2000" i="1">
                                  <a:latin typeface="Cambria Math" panose="02040503050406030204" pitchFamily="18" charset="0"/>
                                </a:rPr>
                              </m:ctrlPr>
                            </m:accPr>
                            <m:e>
                              <m:r>
                                <a:rPr lang="de-DE" sz="2000" i="1">
                                  <a:latin typeface="Cambria Math" panose="02040503050406030204" pitchFamily="18" charset="0"/>
                                </a:rPr>
                                <m:t>𝑥</m:t>
                              </m:r>
                            </m:e>
                          </m:acc>
                        </m:e>
                        <m:sub>
                          <m:r>
                            <a:rPr lang="de-DE" sz="2000" b="0" i="1" smtClean="0">
                              <a:latin typeface="Cambria Math" panose="02040503050406030204" pitchFamily="18" charset="0"/>
                            </a:rPr>
                            <m:t>h</m:t>
                          </m:r>
                        </m:sub>
                      </m:sSub>
                      <m:r>
                        <a:rPr lang="de-DE" sz="2200" b="0" i="1" smtClean="0">
                          <a:latin typeface="Cambria Math" panose="02040503050406030204" pitchFamily="18" charset="0"/>
                        </a:rPr>
                        <m:t>(</m:t>
                      </m:r>
                      <m:sSub>
                        <m:sSubPr>
                          <m:ctrlPr>
                            <a:rPr lang="de-DE" sz="2200" b="0" i="1" smtClean="0">
                              <a:latin typeface="Cambria Math" panose="02040503050406030204" pitchFamily="18" charset="0"/>
                            </a:rPr>
                          </m:ctrlPr>
                        </m:sSubPr>
                        <m:e>
                          <m:r>
                            <a:rPr lang="de-DE" sz="2200" b="0" i="1" smtClean="0">
                              <a:latin typeface="Cambria Math" panose="02040503050406030204" pitchFamily="18" charset="0"/>
                            </a:rPr>
                            <m:t>𝑥</m:t>
                          </m:r>
                        </m:e>
                        <m:sub>
                          <m:r>
                            <a:rPr lang="de-DE" sz="2200" b="0" i="1" smtClean="0">
                              <a:latin typeface="Cambria Math" panose="02040503050406030204" pitchFamily="18" charset="0"/>
                            </a:rPr>
                            <m:t>1</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2</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𝑛</m:t>
                          </m:r>
                        </m:sub>
                      </m:sSub>
                      <m:r>
                        <a:rPr lang="de-DE" sz="2200" b="0" i="1" smtClean="0">
                          <a:latin typeface="Cambria Math" panose="02040503050406030204" pitchFamily="18" charset="0"/>
                        </a:rPr>
                        <m:t>)=</m:t>
                      </m:r>
                      <m:f>
                        <m:fPr>
                          <m:ctrlPr>
                            <a:rPr lang="de-DE" sz="2200" b="0" i="1" smtClean="0">
                              <a:latin typeface="Cambria Math" panose="02040503050406030204" pitchFamily="18" charset="0"/>
                            </a:rPr>
                          </m:ctrlPr>
                        </m:fPr>
                        <m:num>
                          <m:r>
                            <a:rPr lang="de-DE" sz="2200" b="0" i="1" smtClean="0">
                              <a:latin typeface="Cambria Math" panose="02040503050406030204" pitchFamily="18" charset="0"/>
                            </a:rPr>
                            <m:t>𝑛</m:t>
                          </m:r>
                        </m:num>
                        <m:den>
                          <m:nary>
                            <m:naryPr>
                              <m:chr m:val="∑"/>
                              <m:ctrlPr>
                                <a:rPr lang="de-DE" sz="2200" b="0" i="1" smtClean="0">
                                  <a:latin typeface="Cambria Math" panose="02040503050406030204" pitchFamily="18" charset="0"/>
                                </a:rPr>
                              </m:ctrlPr>
                            </m:naryPr>
                            <m:sub>
                              <m:r>
                                <m:rPr>
                                  <m:brk m:alnAt="23"/>
                                </m:rPr>
                                <a:rPr lang="de-DE" sz="2200" b="0" i="1" smtClean="0">
                                  <a:latin typeface="Cambria Math" panose="02040503050406030204" pitchFamily="18" charset="0"/>
                                </a:rPr>
                                <m:t>𝑖</m:t>
                              </m:r>
                              <m:r>
                                <a:rPr lang="de-DE" sz="2200" b="0" i="1" smtClean="0">
                                  <a:latin typeface="Cambria Math" panose="02040503050406030204" pitchFamily="18" charset="0"/>
                                </a:rPr>
                                <m:t>=1</m:t>
                              </m:r>
                            </m:sub>
                            <m:sup>
                              <m:r>
                                <a:rPr lang="de-DE" sz="2200" b="0" i="1" smtClean="0">
                                  <a:latin typeface="Cambria Math" panose="02040503050406030204" pitchFamily="18" charset="0"/>
                                </a:rPr>
                                <m:t>𝑛</m:t>
                              </m:r>
                            </m:sup>
                            <m:e>
                              <m:f>
                                <m:fPr>
                                  <m:ctrlPr>
                                    <a:rPr lang="de-DE" sz="2200" i="1">
                                      <a:latin typeface="Cambria Math" panose="02040503050406030204" pitchFamily="18" charset="0"/>
                                    </a:rPr>
                                  </m:ctrlPr>
                                </m:fPr>
                                <m:num>
                                  <m:r>
                                    <a:rPr lang="de-DE" sz="2200" i="1">
                                      <a:latin typeface="Cambria Math" panose="02040503050406030204" pitchFamily="18" charset="0"/>
                                    </a:rPr>
                                    <m:t>1</m:t>
                                  </m:r>
                                </m:num>
                                <m:den>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𝑖</m:t>
                                      </m:r>
                                    </m:sub>
                                  </m:sSub>
                                </m:den>
                              </m:f>
                            </m:e>
                          </m:nary>
                        </m:den>
                      </m:f>
                    </m:oMath>
                  </m:oMathPara>
                </a14:m>
                <a:endParaRPr lang="de-DE" sz="2200" dirty="0"/>
              </a:p>
            </p:txBody>
          </p:sp>
        </mc:Choice>
        <mc:Fallback xmlns="">
          <p:sp>
            <p:nvSpPr>
              <p:cNvPr id="6" name="Textfeld 5">
                <a:extLst>
                  <a:ext uri="{FF2B5EF4-FFF2-40B4-BE49-F238E27FC236}">
                    <a16:creationId xmlns:a16="http://schemas.microsoft.com/office/drawing/2014/main" id="{E7CD54FB-F740-B64D-EC27-37DAFA9A6AB5}"/>
                  </a:ext>
                </a:extLst>
              </p:cNvPr>
              <p:cNvSpPr txBox="1">
                <a:spLocks noRot="1" noChangeAspect="1" noMove="1" noResize="1" noEditPoints="1" noAdjustHandles="1" noChangeArrowheads="1" noChangeShapeType="1" noTextEdit="1"/>
              </p:cNvSpPr>
              <p:nvPr/>
            </p:nvSpPr>
            <p:spPr>
              <a:xfrm>
                <a:off x="4491308" y="4148062"/>
                <a:ext cx="3389005" cy="949299"/>
              </a:xfrm>
              <a:prstGeom prst="rect">
                <a:avLst/>
              </a:prstGeom>
              <a:blipFill>
                <a:blip r:embed="rId3"/>
                <a:stretch>
                  <a:fillRect/>
                </a:stretch>
              </a:blipFill>
            </p:spPr>
            <p:txBody>
              <a:bodyPr/>
              <a:lstStyle/>
              <a:p>
                <a:r>
                  <a:rPr lang="de-DE">
                    <a:noFill/>
                  </a:rPr>
                  <a:t> </a:t>
                </a:r>
              </a:p>
            </p:txBody>
          </p:sp>
        </mc:Fallback>
      </mc:AlternateContent>
      <p:sp>
        <p:nvSpPr>
          <p:cNvPr id="3" name="Rechteck 2">
            <a:extLst>
              <a:ext uri="{FF2B5EF4-FFF2-40B4-BE49-F238E27FC236}">
                <a16:creationId xmlns:a16="http://schemas.microsoft.com/office/drawing/2014/main" id="{AA5A4B7B-4D41-3821-F711-242D86DC4D0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546313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1019348"/>
            <a:ext cx="8856984" cy="1422911"/>
          </a:xfrm>
          <a:prstGeom prst="rect">
            <a:avLst/>
          </a:prstGeom>
          <a:noFill/>
        </p:spPr>
        <p:txBody>
          <a:bodyPr wrap="square" rtlCol="0">
            <a:noAutofit/>
          </a:bodyPr>
          <a:lstStyle/>
          <a:p>
            <a:r>
              <a:rPr lang="de-DE" sz="2400" u="sng" dirty="0"/>
              <a:t>Definition:</a:t>
            </a:r>
          </a:p>
          <a:p>
            <a:endParaRPr lang="de-DE" sz="2400" u="sng" dirty="0"/>
          </a:p>
          <a:p>
            <a:r>
              <a:rPr lang="en-US" sz="2400" dirty="0"/>
              <a:t>The difference between the lowest and highest values of a data set</a:t>
            </a:r>
          </a:p>
        </p:txBody>
      </p:sp>
      <p:sp>
        <p:nvSpPr>
          <p:cNvPr id="4" name="Textfeld 3"/>
          <p:cNvSpPr txBox="1"/>
          <p:nvPr/>
        </p:nvSpPr>
        <p:spPr>
          <a:xfrm>
            <a:off x="1631504" y="116632"/>
            <a:ext cx="8856984" cy="648072"/>
          </a:xfrm>
          <a:prstGeom prst="rect">
            <a:avLst/>
          </a:prstGeom>
          <a:noFill/>
        </p:spPr>
        <p:txBody>
          <a:bodyPr wrap="square" rtlCol="0">
            <a:noAutofit/>
          </a:bodyPr>
          <a:lstStyle/>
          <a:p>
            <a:pPr algn="ctr"/>
            <a:r>
              <a:rPr lang="de-DE" sz="3200" dirty="0"/>
              <a:t>Range</a:t>
            </a:r>
          </a:p>
        </p:txBody>
      </p:sp>
      <p:sp>
        <p:nvSpPr>
          <p:cNvPr id="3" name="Textfeld 2">
            <a:extLst>
              <a:ext uri="{FF2B5EF4-FFF2-40B4-BE49-F238E27FC236}">
                <a16:creationId xmlns:a16="http://schemas.microsoft.com/office/drawing/2014/main" id="{77976EB9-E837-E460-5BCA-D9B34F54CA3C}"/>
              </a:ext>
            </a:extLst>
          </p:cNvPr>
          <p:cNvSpPr txBox="1"/>
          <p:nvPr/>
        </p:nvSpPr>
        <p:spPr>
          <a:xfrm>
            <a:off x="1573629" y="3449147"/>
            <a:ext cx="8856984" cy="648072"/>
          </a:xfrm>
          <a:prstGeom prst="rect">
            <a:avLst/>
          </a:prstGeom>
          <a:noFill/>
        </p:spPr>
        <p:txBody>
          <a:bodyPr wrap="square" rtlCol="0">
            <a:noAutofit/>
          </a:bodyPr>
          <a:lstStyle/>
          <a:p>
            <a:pPr algn="ctr"/>
            <a:r>
              <a:rPr lang="de-DE" sz="3200" dirty="0"/>
              <a:t>Mean absolute </a:t>
            </a:r>
            <a:r>
              <a:rPr lang="de-DE" sz="3200" dirty="0" err="1"/>
              <a:t>deviation</a:t>
            </a:r>
            <a:endParaRPr lang="de-DE" sz="32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78BFF4F-8D73-7668-BDF3-9F96467AA0C8}"/>
                  </a:ext>
                </a:extLst>
              </p:cNvPr>
              <p:cNvSpPr txBox="1"/>
              <p:nvPr/>
            </p:nvSpPr>
            <p:spPr>
              <a:xfrm>
                <a:off x="4392254" y="4721452"/>
                <a:ext cx="2955296" cy="523541"/>
              </a:xfrm>
              <a:prstGeom prst="rect">
                <a:avLst/>
              </a:prstGeom>
              <a:noFill/>
            </p:spPr>
            <p:txBody>
              <a:bodyPr wrap="none" lIns="0" tIns="0" rIns="0" bIns="0" rtlCol="0">
                <a:spAutoFit/>
              </a:bodyPr>
              <a:lstStyle/>
              <a:p>
                <a:r>
                  <a:rPr lang="de-DE" sz="2400" b="0" dirty="0"/>
                  <a:t>MAD </a:t>
                </a:r>
                <a14:m>
                  <m:oMath xmlns:m="http://schemas.openxmlformats.org/officeDocument/2006/math">
                    <m:r>
                      <a:rPr lang="de-DE" sz="2400" b="0" i="1" smtClean="0">
                        <a:latin typeface="Cambria Math" panose="02040503050406030204" pitchFamily="18" charset="0"/>
                      </a:rPr>
                      <m:t>=</m:t>
                    </m:r>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1</m:t>
                        </m:r>
                      </m:num>
                      <m:den>
                        <m:r>
                          <a:rPr lang="de-DE" sz="2400" b="0" i="1" smtClean="0">
                            <a:latin typeface="Cambria Math" panose="02040503050406030204" pitchFamily="18" charset="0"/>
                          </a:rPr>
                          <m:t>𝑛</m:t>
                        </m:r>
                      </m:den>
                    </m:f>
                    <m:nary>
                      <m:naryPr>
                        <m:chr m:val="∑"/>
                        <m:ctrlPr>
                          <a:rPr lang="de-DE" sz="2400" b="0" i="1" smtClean="0">
                            <a:latin typeface="Cambria Math" panose="02040503050406030204" pitchFamily="18" charset="0"/>
                          </a:rPr>
                        </m:ctrlPr>
                      </m:naryPr>
                      <m:sub>
                        <m:r>
                          <m:rPr>
                            <m:brk m:alnAt="23"/>
                          </m:rPr>
                          <a:rPr lang="de-DE" sz="2400" b="0" i="1" smtClean="0">
                            <a:latin typeface="Cambria Math" panose="02040503050406030204" pitchFamily="18" charset="0"/>
                          </a:rPr>
                          <m:t>𝑖</m:t>
                        </m:r>
                        <m:r>
                          <a:rPr lang="de-DE" sz="2400" b="0" i="1" smtClean="0">
                            <a:latin typeface="Cambria Math" panose="02040503050406030204" pitchFamily="18" charset="0"/>
                          </a:rPr>
                          <m:t>=1</m:t>
                        </m:r>
                      </m:sub>
                      <m:sup>
                        <m:r>
                          <a:rPr lang="de-DE" sz="2400" b="0" i="1" smtClean="0">
                            <a:latin typeface="Cambria Math" panose="02040503050406030204" pitchFamily="18" charset="0"/>
                          </a:rPr>
                          <m:t>𝑛</m:t>
                        </m:r>
                      </m:sup>
                      <m:e>
                        <m:r>
                          <a:rPr lang="de-DE" sz="2400" b="0" i="1" smtClean="0">
                            <a:latin typeface="Cambria Math" panose="02040503050406030204" pitchFamily="18" charset="0"/>
                          </a:rPr>
                          <m:t>|</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b="0" i="1" smtClean="0">
                            <a:latin typeface="Cambria Math" panose="02040503050406030204" pitchFamily="18" charset="0"/>
                          </a:rPr>
                          <m:t>|</m:t>
                        </m:r>
                      </m:e>
                    </m:nary>
                  </m:oMath>
                </a14:m>
                <a:endParaRPr lang="de-DE" sz="2400" dirty="0"/>
              </a:p>
            </p:txBody>
          </p:sp>
        </mc:Choice>
        <mc:Fallback xmlns="">
          <p:sp>
            <p:nvSpPr>
              <p:cNvPr id="5" name="Textfeld 4">
                <a:extLst>
                  <a:ext uri="{FF2B5EF4-FFF2-40B4-BE49-F238E27FC236}">
                    <a16:creationId xmlns:a16="http://schemas.microsoft.com/office/drawing/2014/main" id="{378BFF4F-8D73-7668-BDF3-9F96467AA0C8}"/>
                  </a:ext>
                </a:extLst>
              </p:cNvPr>
              <p:cNvSpPr txBox="1">
                <a:spLocks noRot="1" noChangeAspect="1" noMove="1" noResize="1" noEditPoints="1" noAdjustHandles="1" noChangeArrowheads="1" noChangeShapeType="1" noTextEdit="1"/>
              </p:cNvSpPr>
              <p:nvPr/>
            </p:nvSpPr>
            <p:spPr>
              <a:xfrm>
                <a:off x="4392254" y="4721452"/>
                <a:ext cx="2955296" cy="523541"/>
              </a:xfrm>
              <a:prstGeom prst="rect">
                <a:avLst/>
              </a:prstGeom>
              <a:blipFill>
                <a:blip r:embed="rId2"/>
                <a:stretch>
                  <a:fillRect l="-6405" t="-4706" b="-20000"/>
                </a:stretch>
              </a:blipFill>
            </p:spPr>
            <p:txBody>
              <a:bodyPr/>
              <a:lstStyle/>
              <a:p>
                <a:r>
                  <a:rPr lang="de-DE">
                    <a:noFill/>
                  </a:rPr>
                  <a:t> </a:t>
                </a:r>
              </a:p>
            </p:txBody>
          </p:sp>
        </mc:Fallback>
      </mc:AlternateContent>
      <p:sp>
        <p:nvSpPr>
          <p:cNvPr id="6" name="Rechteck 5">
            <a:extLst>
              <a:ext uri="{FF2B5EF4-FFF2-40B4-BE49-F238E27FC236}">
                <a16:creationId xmlns:a16="http://schemas.microsoft.com/office/drawing/2014/main" id="{B8129A5D-CE06-DF56-1B84-19AAD5FAD3F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256554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dirty="0">
                <a:latin typeface="Times New Roman" panose="02020603050405020304" pitchFamily="18" charset="0"/>
                <a:cs typeface="Times New Roman" panose="02020603050405020304" pitchFamily="18" charset="0"/>
              </a:rPr>
              <a:t>(</a:t>
            </a:r>
            <a:r>
              <a:rPr lang="de-DE" sz="5000" dirty="0" err="1">
                <a:latin typeface="Times New Roman" panose="02020603050405020304" pitchFamily="18" charset="0"/>
                <a:cs typeface="Times New Roman" panose="02020603050405020304" pitchFamily="18" charset="0"/>
              </a:rPr>
              <a:t>Advanced</a:t>
            </a:r>
            <a:r>
              <a:rPr lang="de-DE" sz="5000" dirty="0">
                <a:latin typeface="Times New Roman" panose="02020603050405020304" pitchFamily="18" charset="0"/>
                <a:cs typeface="Times New Roman" panose="02020603050405020304" pitchFamily="18" charset="0"/>
              </a:rPr>
              <a:t>) </a:t>
            </a:r>
            <a:r>
              <a:rPr lang="de-DE" sz="5000" dirty="0" err="1">
                <a:latin typeface="Times New Roman" panose="02020603050405020304" pitchFamily="18" charset="0"/>
                <a:cs typeface="Times New Roman" panose="02020603050405020304" pitchFamily="18" charset="0"/>
              </a:rPr>
              <a:t>Statistics</a:t>
            </a:r>
            <a:r>
              <a:rPr lang="de-DE" sz="5000" dirty="0">
                <a:latin typeface="Times New Roman" panose="02020603050405020304" pitchFamily="18" charset="0"/>
                <a:cs typeface="Times New Roman" panose="02020603050405020304" pitchFamily="18" charset="0"/>
              </a:rPr>
              <a:t> B</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dirty="0">
                <a:latin typeface="Times New Roman" panose="02020603050405020304" pitchFamily="18" charset="0"/>
                <a:cs typeface="Times New Roman" panose="02020603050405020304" pitchFamily="18" charset="0"/>
              </a:rPr>
              <a:t>Summer Term 2026</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
        <p:nvSpPr>
          <p:cNvPr id="5" name="Rechteck 4">
            <a:extLst>
              <a:ext uri="{FF2B5EF4-FFF2-40B4-BE49-F238E27FC236}">
                <a16:creationId xmlns:a16="http://schemas.microsoft.com/office/drawing/2014/main" id="{694C0AA6-E357-8038-DDB3-126EA90866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071565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55933" y="1197232"/>
                <a:ext cx="8856984" cy="5041523"/>
              </a:xfrm>
              <a:prstGeom prst="rect">
                <a:avLst/>
              </a:prstGeom>
              <a:noFill/>
            </p:spPr>
            <p:txBody>
              <a:bodyPr wrap="square" rtlCol="0">
                <a:noAutofit/>
              </a:bodyPr>
              <a:lstStyle/>
              <a:p>
                <a:endParaRPr lang="de-DE" sz="2400" dirty="0"/>
              </a:p>
              <a:p>
                <a:pPr lvl="1"/>
                <a:r>
                  <a:rPr lang="de-DE" sz="2400" dirty="0" err="1"/>
                  <a:t>Biased</a:t>
                </a:r>
                <a:r>
                  <a:rPr lang="de-DE" sz="2400" dirty="0"/>
                  <a:t> </a:t>
                </a:r>
                <a:r>
                  <a:rPr lang="de-DE" sz="2400" dirty="0" err="1"/>
                  <a:t>Variance</a:t>
                </a:r>
                <a:endParaRPr lang="de-DE" sz="2400" dirty="0"/>
              </a:p>
              <a:p>
                <a:pPr lvl="1"/>
                <a:endParaRPr lang="de-DE" sz="2400" dirty="0"/>
              </a:p>
              <a:p>
                <a:pPr lvl="1"/>
                <a14:m>
                  <m:oMathPara xmlns:m="http://schemas.openxmlformats.org/officeDocument/2006/math">
                    <m:oMathParaPr>
                      <m:jc m:val="centerGroup"/>
                    </m:oMathParaPr>
                    <m:oMath xmlns:m="http://schemas.openxmlformats.org/officeDocument/2006/math">
                      <m:sSup>
                        <m:sSupPr>
                          <m:ctrlPr>
                            <a:rPr lang="de-DE" sz="2400" i="1">
                              <a:latin typeface="Cambria Math" panose="02040503050406030204" pitchFamily="18" charset="0"/>
                            </a:rPr>
                          </m:ctrlPr>
                        </m:sSupPr>
                        <m:e>
                          <m:acc>
                            <m:accPr>
                              <m:chr m:val="̃"/>
                              <m:ctrlPr>
                                <a:rPr lang="de-DE" sz="2400" i="1" smtClean="0">
                                  <a:latin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i="1">
                              <a:latin typeface="Cambria Math" panose="02040503050406030204" pitchFamily="18" charset="0"/>
                            </a:rPr>
                            <m:t>2</m:t>
                          </m:r>
                        </m:sup>
                      </m:sSup>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oMath>
                  </m:oMathPara>
                </a14:m>
                <a:endParaRPr lang="de-DE" sz="2400" dirty="0"/>
              </a:p>
              <a:p>
                <a:pPr lvl="1"/>
                <a:endParaRPr lang="de-DE" sz="2400" dirty="0"/>
              </a:p>
              <a:p>
                <a:pPr lvl="1"/>
                <a:r>
                  <a:rPr lang="de-DE" sz="2400" dirty="0" err="1"/>
                  <a:t>Unbiased</a:t>
                </a:r>
                <a:r>
                  <a:rPr lang="de-DE" sz="2400" dirty="0"/>
                  <a:t> </a:t>
                </a:r>
                <a:r>
                  <a:rPr lang="de-DE" sz="2400" dirty="0" err="1"/>
                  <a:t>Variance</a:t>
                </a:r>
                <a:endParaRPr lang="de-DE" sz="2400" dirty="0"/>
              </a:p>
              <a:p>
                <a:pPr lvl="1"/>
                <a:endParaRPr lang="de-DE" sz="2400" dirty="0"/>
              </a:p>
              <a:p>
                <a:pPr lvl="1"/>
                <a14:m>
                  <m:oMathPara xmlns:m="http://schemas.openxmlformats.org/officeDocument/2006/math">
                    <m:oMathParaPr>
                      <m:jc m:val="centerGroup"/>
                    </m:oMathParaPr>
                    <m:oMath xmlns:m="http://schemas.openxmlformats.org/officeDocument/2006/math">
                      <m:sSup>
                        <m:sSupPr>
                          <m:ctrlPr>
                            <a:rPr lang="de-DE" sz="2400" i="1">
                              <a:latin typeface="Cambria Math" panose="02040503050406030204" pitchFamily="18" charset="0"/>
                            </a:rPr>
                          </m:ctrlPr>
                        </m:sSupPr>
                        <m:e>
                          <m:acc>
                            <m:accPr>
                              <m:chr m:val="̂"/>
                              <m:ctrlPr>
                                <a:rPr lang="de-DE" sz="2400" i="1" smtClean="0">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i="1">
                              <a:latin typeface="Cambria Math" panose="02040503050406030204" pitchFamily="18" charset="0"/>
                            </a:rPr>
                            <m:t>2</m:t>
                          </m:r>
                        </m:sup>
                      </m:sSup>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r>
                            <a:rPr lang="de-DE" sz="2400" b="0" i="1" dirty="0" smtClean="0">
                              <a:latin typeface="Cambria Math" panose="02040503050406030204" pitchFamily="18" charset="0"/>
                            </a:rPr>
                            <m:t>−1</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oMath>
                  </m:oMathPara>
                </a14:m>
                <a:endParaRPr lang="de-DE" sz="2400" dirty="0"/>
              </a:p>
              <a:p>
                <a:pPr lvl="1"/>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55933" y="1197232"/>
                <a:ext cx="8856984" cy="5041523"/>
              </a:xfrm>
              <a:prstGeom prst="rect">
                <a:avLst/>
              </a:prstGeom>
              <a:blipFill>
                <a:blip r:embed="rId2"/>
                <a:stretch>
                  <a:fillRect/>
                </a:stretch>
              </a:blipFill>
            </p:spPr>
            <p:txBody>
              <a:bodyPr/>
              <a:lstStyle/>
              <a:p>
                <a:r>
                  <a:rPr lang="de-DE">
                    <a:noFill/>
                  </a:rPr>
                  <a:t> </a:t>
                </a:r>
              </a:p>
            </p:txBody>
          </p:sp>
        </mc:Fallback>
      </mc:AlternateContent>
      <p:sp>
        <p:nvSpPr>
          <p:cNvPr id="4" name="Textfeld 3"/>
          <p:cNvSpPr txBox="1"/>
          <p:nvPr/>
        </p:nvSpPr>
        <p:spPr>
          <a:xfrm>
            <a:off x="1524000" y="116639"/>
            <a:ext cx="8856984" cy="648072"/>
          </a:xfrm>
          <a:prstGeom prst="rect">
            <a:avLst/>
          </a:prstGeom>
          <a:noFill/>
        </p:spPr>
        <p:txBody>
          <a:bodyPr wrap="square" rtlCol="0">
            <a:noAutofit/>
          </a:bodyPr>
          <a:lstStyle/>
          <a:p>
            <a:pPr algn="ctr"/>
            <a:r>
              <a:rPr lang="de-DE" sz="3200" dirty="0" err="1"/>
              <a:t>Variance</a:t>
            </a:r>
            <a:endParaRPr lang="de-DE" sz="3200" dirty="0"/>
          </a:p>
        </p:txBody>
      </p:sp>
      <p:sp>
        <p:nvSpPr>
          <p:cNvPr id="3" name="Rechteck 2">
            <a:extLst>
              <a:ext uri="{FF2B5EF4-FFF2-40B4-BE49-F238E27FC236}">
                <a16:creationId xmlns:a16="http://schemas.microsoft.com/office/drawing/2014/main" id="{4533BE56-9D32-C051-57D2-4A1F68418A5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794490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67508" y="1104634"/>
                <a:ext cx="8856984" cy="5180419"/>
              </a:xfrm>
              <a:prstGeom prst="rect">
                <a:avLst/>
              </a:prstGeom>
              <a:noFill/>
            </p:spPr>
            <p:txBody>
              <a:bodyPr wrap="square" rtlCol="0">
                <a:noAutofit/>
              </a:bodyPr>
              <a:lstStyle/>
              <a:p>
                <a:r>
                  <a:rPr lang="de-DE" sz="2400" dirty="0"/>
                  <a:t>Uncorrected </a:t>
                </a:r>
                <a:r>
                  <a:rPr lang="de-DE" sz="2400" dirty="0" err="1"/>
                  <a:t>standard</a:t>
                </a:r>
                <a:r>
                  <a:rPr lang="de-DE" sz="2400" dirty="0"/>
                  <a:t> </a:t>
                </a:r>
                <a:r>
                  <a:rPr lang="de-DE" sz="2400" dirty="0" err="1"/>
                  <a:t>deviation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r>
                        <a:rPr lang="de-DE" sz="2400" i="1">
                          <a:latin typeface="Cambria Math" panose="02040503050406030204" pitchFamily="18" charset="0"/>
                        </a:rPr>
                        <m:t>=</m:t>
                      </m:r>
                      <m:rad>
                        <m:radPr>
                          <m:degHide m:val="on"/>
                          <m:ctrlPr>
                            <a:rPr lang="de-DE" sz="2400" i="1" smtClean="0">
                              <a:latin typeface="Cambria Math" panose="02040503050406030204" pitchFamily="18" charset="0"/>
                            </a:rPr>
                          </m:ctrlPr>
                        </m:radPr>
                        <m:deg/>
                        <m:e>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e>
                      </m:rad>
                    </m:oMath>
                  </m:oMathPara>
                </a14:m>
                <a:endParaRPr lang="de-DE" sz="2400" dirty="0"/>
              </a:p>
              <a:p>
                <a:endParaRPr lang="de-DE" sz="2400" dirty="0"/>
              </a:p>
              <a:p>
                <a:endParaRPr lang="de-DE" sz="2400" dirty="0"/>
              </a:p>
              <a:p>
                <a:r>
                  <a:rPr lang="de-DE" sz="2400" dirty="0" err="1"/>
                  <a:t>Corrected</a:t>
                </a:r>
                <a:r>
                  <a:rPr lang="de-DE" sz="2400" dirty="0"/>
                  <a:t> </a:t>
                </a:r>
                <a:r>
                  <a:rPr lang="de-DE" sz="2400" dirty="0" err="1"/>
                  <a:t>standard</a:t>
                </a:r>
                <a:r>
                  <a:rPr lang="de-DE" sz="2400" dirty="0"/>
                  <a:t> </a:t>
                </a:r>
                <a:r>
                  <a:rPr lang="de-DE" sz="2400" dirty="0" err="1"/>
                  <a:t>deviation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r>
                        <a:rPr lang="de-DE" sz="2400" i="1">
                          <a:latin typeface="Cambria Math" panose="02040503050406030204" pitchFamily="18" charset="0"/>
                        </a:rPr>
                        <m:t>=</m:t>
                      </m:r>
                      <m:rad>
                        <m:radPr>
                          <m:degHide m:val="on"/>
                          <m:ctrlPr>
                            <a:rPr lang="de-DE" sz="2400" i="1" smtClean="0">
                              <a:latin typeface="Cambria Math" panose="02040503050406030204" pitchFamily="18" charset="0"/>
                            </a:rPr>
                          </m:ctrlPr>
                        </m:radPr>
                        <m:deg/>
                        <m:e>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r>
                                <a:rPr lang="de-DE" sz="2400" b="0" i="1" dirty="0" smtClean="0">
                                  <a:latin typeface="Cambria Math" panose="02040503050406030204" pitchFamily="18" charset="0"/>
                                </a:rPr>
                                <m:t>−1</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e>
                      </m:rad>
                    </m:oMath>
                  </m:oMathPara>
                </a14:m>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67508" y="1104634"/>
                <a:ext cx="8856984" cy="5180419"/>
              </a:xfrm>
              <a:prstGeom prst="rect">
                <a:avLst/>
              </a:prstGeom>
              <a:blipFill>
                <a:blip r:embed="rId2"/>
                <a:stretch>
                  <a:fillRect l="-1102" t="-941"/>
                </a:stretch>
              </a:blipFill>
            </p:spPr>
            <p:txBody>
              <a:bodyPr/>
              <a:lstStyle/>
              <a:p>
                <a:r>
                  <a:rPr lang="de-DE">
                    <a:noFill/>
                  </a:rPr>
                  <a:t> </a:t>
                </a:r>
              </a:p>
            </p:txBody>
          </p:sp>
        </mc:Fallback>
      </mc:AlternateContent>
      <p:sp>
        <p:nvSpPr>
          <p:cNvPr id="4" name="Textfeld 3"/>
          <p:cNvSpPr txBox="1"/>
          <p:nvPr/>
        </p:nvSpPr>
        <p:spPr>
          <a:xfrm>
            <a:off x="1524000" y="116639"/>
            <a:ext cx="8856984" cy="648072"/>
          </a:xfrm>
          <a:prstGeom prst="rect">
            <a:avLst/>
          </a:prstGeom>
          <a:noFill/>
        </p:spPr>
        <p:txBody>
          <a:bodyPr wrap="square" rtlCol="0">
            <a:noAutofit/>
          </a:bodyPr>
          <a:lstStyle/>
          <a:p>
            <a:pPr algn="ctr"/>
            <a:r>
              <a:rPr lang="de-DE" sz="3200" dirty="0"/>
              <a:t>Standard </a:t>
            </a:r>
            <a:r>
              <a:rPr lang="de-DE" sz="3200" dirty="0" err="1"/>
              <a:t>deviation</a:t>
            </a:r>
            <a:endParaRPr lang="de-DE" sz="3200" dirty="0"/>
          </a:p>
        </p:txBody>
      </p:sp>
      <p:sp>
        <p:nvSpPr>
          <p:cNvPr id="3" name="Rechteck 2">
            <a:extLst>
              <a:ext uri="{FF2B5EF4-FFF2-40B4-BE49-F238E27FC236}">
                <a16:creationId xmlns:a16="http://schemas.microsoft.com/office/drawing/2014/main" id="{68847B0F-BE5A-8AA2-A8C2-BFC1DBC290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042356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82548" y="190234"/>
                <a:ext cx="8856984" cy="5180419"/>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r>
                        <a:rPr lang="de-DE" sz="2400" i="1" smtClean="0">
                          <a:latin typeface="Cambria Math" panose="02040503050406030204" pitchFamily="18" charset="0"/>
                          <a:ea typeface="Cambria Math" panose="02040503050406030204" pitchFamily="18" charset="0"/>
                        </a:rPr>
                        <m:t>𝛾</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f>
                            <m:fPr>
                              <m:ctrlPr>
                                <a:rPr lang="pt-BR" sz="2400" i="1" dirty="0">
                                  <a:latin typeface="Cambria Math" panose="02040503050406030204" pitchFamily="18" charset="0"/>
                                </a:rPr>
                              </m:ctrlPr>
                            </m:fPr>
                            <m:num>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b="0" i="1" smtClean="0">
                                      <a:latin typeface="Cambria Math" panose="02040503050406030204" pitchFamily="18" charset="0"/>
                                    </a:rPr>
                                    <m:t>3</m:t>
                                  </m:r>
                                </m:sup>
                              </m:sSup>
                            </m:num>
                            <m:den>
                              <m:sSup>
                                <m:sSupPr>
                                  <m:ctrlPr>
                                    <a:rPr lang="de-DE" sz="2400" i="1">
                                      <a:latin typeface="Cambria Math" panose="02040503050406030204" pitchFamily="18" charset="0"/>
                                    </a:rPr>
                                  </m:ctrlPr>
                                </m:sSupPr>
                                <m:e>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b="0" i="1" smtClean="0">
                                      <a:latin typeface="Cambria Math" panose="02040503050406030204" pitchFamily="18" charset="0"/>
                                      <a:ea typeface="Cambria Math" panose="02040503050406030204" pitchFamily="18" charset="0"/>
                                    </a:rPr>
                                    <m:t>3</m:t>
                                  </m:r>
                                </m:sup>
                              </m:sSup>
                            </m:den>
                          </m:f>
                        </m:e>
                      </m:nary>
                    </m:oMath>
                  </m:oMathPara>
                </a14:m>
                <a:endParaRPr lang="de-DE" sz="2400" dirty="0"/>
              </a:p>
              <a:p>
                <a:endParaRPr lang="de-DE" sz="2400" dirty="0"/>
              </a:p>
              <a:p>
                <a:endParaRPr lang="de-DE" sz="2400" dirty="0"/>
              </a:p>
              <a:p>
                <a:r>
                  <a:rPr lang="de-DE" sz="2400" dirty="0"/>
                  <a:t>1. </a:t>
                </a:r>
                <a:r>
                  <a:rPr lang="de-DE" sz="2400" u="sng" dirty="0"/>
                  <a:t>Negative </a:t>
                </a:r>
                <a:r>
                  <a:rPr lang="de-DE" sz="2400" u="sng" dirty="0" err="1"/>
                  <a:t>skew</a:t>
                </a:r>
                <a:r>
                  <a:rPr lang="de-DE" sz="2400" u="sng" dirty="0"/>
                  <a:t>:</a:t>
                </a:r>
                <a:r>
                  <a:rPr lang="de-DE" sz="2400" dirty="0"/>
                  <a:t> </a:t>
                </a:r>
                <a:r>
                  <a:rPr lang="en-US" sz="2400" dirty="0"/>
                  <a:t> The left tail of a distribution is longer or the mass 	of the distribution is concentrated on the right side</a:t>
                </a:r>
              </a:p>
              <a:p>
                <a:r>
                  <a:rPr lang="en-US" sz="2400" dirty="0"/>
                  <a:t>	→	The distribution is called left-skewed or left-tailed</a:t>
                </a:r>
              </a:p>
              <a:p>
                <a:endParaRPr lang="en-US" sz="2400" dirty="0"/>
              </a:p>
              <a:p>
                <a:r>
                  <a:rPr lang="de-DE" sz="2400" dirty="0"/>
                  <a:t>2. </a:t>
                </a:r>
                <a:r>
                  <a:rPr lang="de-DE" sz="2400" u="sng" dirty="0"/>
                  <a:t>Positive </a:t>
                </a:r>
                <a:r>
                  <a:rPr lang="de-DE" sz="2400" u="sng" dirty="0" err="1"/>
                  <a:t>skew</a:t>
                </a:r>
                <a:r>
                  <a:rPr lang="de-DE" sz="2400" u="sng" dirty="0"/>
                  <a:t>:</a:t>
                </a:r>
                <a:r>
                  <a:rPr lang="de-DE" sz="2400" dirty="0"/>
                  <a:t> </a:t>
                </a:r>
                <a:r>
                  <a:rPr lang="en-US" sz="2400" dirty="0"/>
                  <a:t> The right tail of a distribution is longer or the mass 	of the distribution is concentrated on the left side</a:t>
                </a:r>
              </a:p>
              <a:p>
                <a:r>
                  <a:rPr lang="en-US" sz="2400" dirty="0"/>
                  <a:t>	→	The distribution is called right-skewed or right-tailed, </a:t>
                </a:r>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82548" y="190234"/>
                <a:ext cx="8856984" cy="5180419"/>
              </a:xfrm>
              <a:prstGeom prst="rect">
                <a:avLst/>
              </a:prstGeom>
              <a:blipFill>
                <a:blip r:embed="rId2"/>
                <a:stretch>
                  <a:fillRect l="-1102"/>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2653DA3F-0ABF-9007-B6D0-66F410A96C7B}"/>
              </a:ext>
            </a:extLst>
          </p:cNvPr>
          <p:cNvSpPr txBox="1"/>
          <p:nvPr/>
        </p:nvSpPr>
        <p:spPr>
          <a:xfrm>
            <a:off x="955040" y="0"/>
            <a:ext cx="8856984" cy="648072"/>
          </a:xfrm>
          <a:prstGeom prst="rect">
            <a:avLst/>
          </a:prstGeom>
          <a:noFill/>
        </p:spPr>
        <p:txBody>
          <a:bodyPr wrap="square" rtlCol="0">
            <a:noAutofit/>
          </a:bodyPr>
          <a:lstStyle/>
          <a:p>
            <a:pPr algn="ctr"/>
            <a:r>
              <a:rPr lang="de-DE" sz="3200" dirty="0" err="1"/>
              <a:t>Skewness</a:t>
            </a:r>
            <a:r>
              <a:rPr lang="de-DE" sz="3200" dirty="0"/>
              <a:t> (</a:t>
            </a:r>
            <a:r>
              <a:rPr lang="de-DE" sz="3200" dirty="0" err="1"/>
              <a:t>third</a:t>
            </a:r>
            <a:r>
              <a:rPr lang="de-DE" sz="3200" dirty="0"/>
              <a:t> </a:t>
            </a:r>
            <a:r>
              <a:rPr lang="de-DE" sz="3200" dirty="0" err="1"/>
              <a:t>moment</a:t>
            </a:r>
            <a:r>
              <a:rPr lang="de-DE" sz="3200" dirty="0"/>
              <a:t>)</a:t>
            </a:r>
          </a:p>
        </p:txBody>
      </p:sp>
      <p:sp>
        <p:nvSpPr>
          <p:cNvPr id="4" name="Rechteck 3">
            <a:extLst>
              <a:ext uri="{FF2B5EF4-FFF2-40B4-BE49-F238E27FC236}">
                <a16:creationId xmlns:a16="http://schemas.microsoft.com/office/drawing/2014/main" id="{1335E6C8-9B47-E634-F0AC-58E97EC7BA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156670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169668" y="838790"/>
                <a:ext cx="8856984" cy="5902571"/>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f>
                            <m:fPr>
                              <m:ctrlPr>
                                <a:rPr lang="pt-BR" sz="2400" i="1" dirty="0">
                                  <a:latin typeface="Cambria Math" panose="02040503050406030204" pitchFamily="18" charset="0"/>
                                </a:rPr>
                              </m:ctrlPr>
                            </m:fPr>
                            <m:num>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b="0" i="1" smtClean="0">
                                      <a:latin typeface="Cambria Math" panose="02040503050406030204" pitchFamily="18" charset="0"/>
                                    </a:rPr>
                                    <m:t>4</m:t>
                                  </m:r>
                                </m:sup>
                              </m:sSup>
                            </m:num>
                            <m:den>
                              <m:sSup>
                                <m:sSupPr>
                                  <m:ctrlPr>
                                    <a:rPr lang="de-DE" sz="2400" i="1">
                                      <a:latin typeface="Cambria Math" panose="02040503050406030204" pitchFamily="18" charset="0"/>
                                    </a:rPr>
                                  </m:ctrlPr>
                                </m:sSupPr>
                                <m:e>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b="0" i="1" smtClean="0">
                                      <a:latin typeface="Cambria Math" panose="02040503050406030204" pitchFamily="18" charset="0"/>
                                      <a:ea typeface="Cambria Math" panose="02040503050406030204" pitchFamily="18" charset="0"/>
                                    </a:rPr>
                                    <m:t>4</m:t>
                                  </m:r>
                                </m:sup>
                              </m:sSup>
                            </m:den>
                          </m:f>
                        </m:e>
                      </m:nary>
                    </m:oMath>
                  </m:oMathPara>
                </a14:m>
                <a:endParaRPr lang="de-DE" sz="2400" dirty="0"/>
              </a:p>
              <a:p>
                <a:endParaRPr lang="de-DE" sz="2400" dirty="0"/>
              </a:p>
              <a:p>
                <a:r>
                  <a:rPr lang="de-DE" sz="2400" dirty="0" err="1"/>
                  <a:t>Roughly</a:t>
                </a:r>
                <a:r>
                  <a:rPr lang="de-DE" sz="2400" dirty="0"/>
                  <a:t> spoken, </a:t>
                </a:r>
                <a:r>
                  <a:rPr lang="de-DE" sz="2400" dirty="0" err="1"/>
                  <a:t>the</a:t>
                </a:r>
                <a:r>
                  <a:rPr lang="de-DE" sz="2400" dirty="0"/>
                  <a:t> </a:t>
                </a:r>
                <a:r>
                  <a:rPr lang="de-DE" sz="2400" dirty="0" err="1"/>
                  <a:t>kurtosis</a:t>
                </a:r>
                <a:r>
                  <a:rPr lang="de-DE" sz="2400" dirty="0"/>
                  <a:t> </a:t>
                </a:r>
                <a:r>
                  <a:rPr lang="de-DE" sz="2400" dirty="0" err="1"/>
                  <a:t>is</a:t>
                </a:r>
                <a:r>
                  <a:rPr lang="de-DE" sz="2400" dirty="0"/>
                  <a:t> a </a:t>
                </a:r>
                <a:r>
                  <a:rPr lang="de-DE" sz="2400" dirty="0" err="1"/>
                  <a:t>measure</a:t>
                </a:r>
                <a:r>
                  <a:rPr lang="de-DE" sz="2400" dirty="0"/>
                  <a:t> </a:t>
                </a:r>
                <a:r>
                  <a:rPr lang="de-DE" sz="2400" dirty="0" err="1"/>
                  <a:t>of</a:t>
                </a:r>
                <a:r>
                  <a:rPr lang="de-DE" sz="2400" dirty="0"/>
                  <a:t> „</a:t>
                </a:r>
                <a:r>
                  <a:rPr lang="de-DE" sz="2400" dirty="0" err="1"/>
                  <a:t>peakness</a:t>
                </a:r>
                <a:r>
                  <a:rPr lang="de-DE" sz="2400" dirty="0"/>
                  <a:t>“ </a:t>
                </a:r>
                <a:r>
                  <a:rPr lang="de-DE" sz="2400" dirty="0" err="1"/>
                  <a:t>of</a:t>
                </a:r>
                <a:r>
                  <a:rPr lang="de-DE" sz="2400" dirty="0"/>
                  <a:t> a </a:t>
                </a:r>
                <a:r>
                  <a:rPr lang="de-DE" sz="2400" dirty="0" err="1"/>
                  <a:t>distribution</a:t>
                </a:r>
                <a:endParaRPr lang="de-DE" sz="2400" dirty="0"/>
              </a:p>
              <a:p>
                <a:endParaRPr lang="de-DE" sz="2400" dirty="0"/>
              </a:p>
              <a:p>
                <a:r>
                  <a:rPr lang="de-DE" sz="2400" dirty="0" err="1"/>
                  <a:t>Since</a:t>
                </a:r>
                <a:r>
                  <a:rPr lang="de-DE" sz="2400" dirty="0"/>
                  <a:t> </a:t>
                </a:r>
                <a:r>
                  <a:rPr lang="de-DE" sz="2400" dirty="0" err="1"/>
                  <a:t>the</a:t>
                </a:r>
                <a:r>
                  <a:rPr lang="de-DE" sz="2400" dirty="0"/>
                  <a:t> </a:t>
                </a:r>
                <a:r>
                  <a:rPr lang="de-DE" sz="2400" dirty="0" err="1"/>
                  <a:t>standard</a:t>
                </a:r>
                <a:r>
                  <a:rPr lang="de-DE" sz="2400" dirty="0"/>
                  <a:t> normal </a:t>
                </a:r>
                <a:r>
                  <a:rPr lang="de-DE" sz="2400" dirty="0" err="1"/>
                  <a:t>distribution</a:t>
                </a:r>
                <a:r>
                  <a:rPr lang="de-DE" sz="2400" dirty="0"/>
                  <a:t> </a:t>
                </a:r>
                <a:r>
                  <a:rPr lang="de-DE" sz="2400" dirty="0" err="1"/>
                  <a:t>has</a:t>
                </a:r>
                <a:r>
                  <a:rPr lang="de-DE" sz="2400" dirty="0"/>
                  <a:t> a </a:t>
                </a:r>
                <a:r>
                  <a:rPr lang="de-DE" sz="2400" dirty="0" err="1"/>
                  <a:t>kurtosis</a:t>
                </a:r>
                <a:r>
                  <a:rPr lang="de-DE" sz="2400" dirty="0"/>
                  <a:t> </a:t>
                </a:r>
                <a:r>
                  <a:rPr lang="de-DE" sz="2400" dirty="0" err="1"/>
                  <a:t>of</a:t>
                </a:r>
                <a:r>
                  <a:rPr lang="de-DE" sz="2400" dirty="0"/>
                  <a:t> </a:t>
                </a:r>
                <a14:m>
                  <m:oMath xmlns:m="http://schemas.openxmlformats.org/officeDocument/2006/math">
                    <m:r>
                      <m:rPr>
                        <m:sty m:val="p"/>
                      </m:rPr>
                      <a:rPr lang="el-GR" sz="2400" i="1">
                        <a:latin typeface="Cambria Math" panose="02040503050406030204" pitchFamily="18" charset="0"/>
                        <a:ea typeface="Cambria Math" panose="02040503050406030204" pitchFamily="18" charset="0"/>
                      </a:rPr>
                      <m:t>κ</m:t>
                    </m:r>
                    <m:r>
                      <a:rPr lang="de-DE" sz="2400" i="1">
                        <a:latin typeface="Cambria Math" panose="02040503050406030204" pitchFamily="18" charset="0"/>
                      </a:rPr>
                      <m:t>=</m:t>
                    </m:r>
                    <m:r>
                      <a:rPr lang="de-DE" sz="2400" b="0" i="1" smtClean="0">
                        <a:latin typeface="Cambria Math" panose="02040503050406030204" pitchFamily="18" charset="0"/>
                      </a:rPr>
                      <m:t>3</m:t>
                    </m:r>
                  </m:oMath>
                </a14:m>
                <a:r>
                  <a:rPr lang="de-DE" sz="2400" dirty="0"/>
                  <a:t> </a:t>
                </a:r>
                <a:r>
                  <a:rPr lang="de-DE" sz="2400" dirty="0" err="1"/>
                  <a:t>the</a:t>
                </a:r>
                <a:r>
                  <a:rPr lang="de-DE" sz="2400" dirty="0"/>
                  <a:t> </a:t>
                </a:r>
                <a:r>
                  <a:rPr lang="de-DE" sz="2400" dirty="0" err="1"/>
                  <a:t>following</a:t>
                </a:r>
                <a:r>
                  <a:rPr lang="de-DE" sz="2400" dirty="0"/>
                  <a:t> </a:t>
                </a:r>
                <a:r>
                  <a:rPr lang="de-DE" sz="2400" dirty="0" err="1"/>
                  <a:t>classification</a:t>
                </a:r>
                <a:r>
                  <a:rPr lang="de-DE" sz="2400" dirty="0"/>
                  <a:t> </a:t>
                </a:r>
                <a:r>
                  <a:rPr lang="de-DE" sz="2400" dirty="0" err="1"/>
                  <a:t>is</a:t>
                </a:r>
                <a:r>
                  <a:rPr lang="de-DE" sz="2400" dirty="0"/>
                  <a:t> </a:t>
                </a:r>
                <a:r>
                  <a:rPr lang="de-DE" sz="2400" dirty="0" err="1"/>
                  <a:t>made</a:t>
                </a:r>
                <a:r>
                  <a:rPr lang="de-DE" sz="2400" dirty="0"/>
                  <a:t>:</a:t>
                </a:r>
              </a:p>
              <a:p>
                <a:endParaRPr lang="de-DE" sz="2400" dirty="0"/>
              </a:p>
              <a:p>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b="0" i="1" smtClean="0">
                        <a:latin typeface="Cambria Math" panose="02040503050406030204" pitchFamily="18" charset="0"/>
                        <a:ea typeface="Cambria Math" panose="02040503050406030204" pitchFamily="18" charset="0"/>
                      </a:rPr>
                      <m:t>&gt;</m:t>
                    </m:r>
                    <m:r>
                      <a:rPr lang="de-DE" sz="2400" b="0" i="1" smtClean="0">
                        <a:latin typeface="Cambria Math" panose="02040503050406030204" pitchFamily="18" charset="0"/>
                      </a:rPr>
                      <m:t>3</m:t>
                    </m:r>
                  </m:oMath>
                </a14:m>
                <a:r>
                  <a:rPr lang="de-DE" sz="2400" dirty="0"/>
                  <a:t>	</a:t>
                </a:r>
                <a:r>
                  <a:rPr lang="de-DE" sz="2400" dirty="0" err="1"/>
                  <a:t>leptokurtic</a:t>
                </a:r>
                <a:r>
                  <a:rPr lang="de-DE" sz="2400" dirty="0"/>
                  <a:t>; „heavy </a:t>
                </a:r>
                <a:r>
                  <a:rPr lang="de-DE" sz="2400" dirty="0" err="1"/>
                  <a:t>tailed</a:t>
                </a:r>
                <a:r>
                  <a:rPr lang="de-DE" sz="2400" dirty="0"/>
                  <a:t>“; </a:t>
                </a:r>
                <a:r>
                  <a:rPr lang="de-DE" sz="2400" dirty="0" err="1"/>
                  <a:t>many</a:t>
                </a:r>
                <a:r>
                  <a:rPr lang="de-DE" sz="2400" dirty="0"/>
                  <a:t> </a:t>
                </a:r>
                <a:r>
                  <a:rPr lang="de-DE" sz="2400" dirty="0" err="1"/>
                  <a:t>outliers</a:t>
                </a:r>
                <a:r>
                  <a:rPr lang="de-DE" sz="2400" dirty="0"/>
                  <a:t> </a:t>
                </a:r>
              </a:p>
              <a:p>
                <a:r>
                  <a:rPr lang="de-DE" sz="2400"/>
                  <a:t>					</a:t>
                </a:r>
                <a:endParaRPr lang="de-DE" sz="2400" dirty="0"/>
              </a:p>
              <a:p>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b="0" i="1" smtClean="0">
                        <a:latin typeface="Cambria Math" panose="02040503050406030204" pitchFamily="18" charset="0"/>
                        <a:ea typeface="Cambria Math" panose="02040503050406030204" pitchFamily="18" charset="0"/>
                      </a:rPr>
                      <m:t>&lt;</m:t>
                    </m:r>
                    <m:r>
                      <a:rPr lang="de-DE" sz="2400" b="0" i="1" smtClean="0">
                        <a:latin typeface="Cambria Math" panose="02040503050406030204" pitchFamily="18" charset="0"/>
                      </a:rPr>
                      <m:t>3</m:t>
                    </m:r>
                  </m:oMath>
                </a14:m>
                <a:r>
                  <a:rPr lang="de-DE" sz="2400" dirty="0"/>
                  <a:t>	</a:t>
                </a:r>
                <a:r>
                  <a:rPr lang="de-DE" sz="2400" dirty="0" err="1"/>
                  <a:t>platykurtic</a:t>
                </a:r>
                <a:r>
                  <a:rPr lang="de-DE" sz="2400" dirty="0"/>
                  <a:t>; „flat-</a:t>
                </a:r>
                <a:r>
                  <a:rPr lang="de-DE" sz="2400" dirty="0" err="1"/>
                  <a:t>topped</a:t>
                </a:r>
                <a:r>
                  <a:rPr lang="de-DE" sz="2400" dirty="0"/>
                  <a:t>“; </a:t>
                </a:r>
                <a:r>
                  <a:rPr lang="de-DE" sz="2400" err="1"/>
                  <a:t>few</a:t>
                </a:r>
                <a:r>
                  <a:rPr lang="de-DE" sz="2400"/>
                  <a:t> outliers</a:t>
                </a:r>
              </a:p>
              <a:p>
                <a:endParaRPr lang="de-DE" sz="2400"/>
              </a:p>
              <a:p>
                <a:r>
                  <a:rPr lang="de-DE" sz="2400"/>
                  <a:t>			→ </a:t>
                </a:r>
                <a:r>
                  <a:rPr lang="de-DE" sz="2400" u="sng"/>
                  <a:t>be careful with the interpretation!</a:t>
                </a:r>
                <a:endParaRPr lang="de-DE" sz="2400" u="sng"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169668" y="838790"/>
                <a:ext cx="8856984" cy="5902571"/>
              </a:xfrm>
              <a:prstGeom prst="rect">
                <a:avLst/>
              </a:prstGeom>
              <a:blipFill>
                <a:blip r:embed="rId2"/>
                <a:stretch>
                  <a:fillRect l="-1101" b="-1446"/>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152AC4C0-BC00-8861-9D5C-50F25469D4D3}"/>
              </a:ext>
            </a:extLst>
          </p:cNvPr>
          <p:cNvSpPr txBox="1"/>
          <p:nvPr/>
        </p:nvSpPr>
        <p:spPr>
          <a:xfrm>
            <a:off x="1524000" y="116639"/>
            <a:ext cx="8856984" cy="648072"/>
          </a:xfrm>
          <a:prstGeom prst="rect">
            <a:avLst/>
          </a:prstGeom>
          <a:noFill/>
        </p:spPr>
        <p:txBody>
          <a:bodyPr wrap="square" rtlCol="0">
            <a:noAutofit/>
          </a:bodyPr>
          <a:lstStyle/>
          <a:p>
            <a:pPr algn="ctr"/>
            <a:r>
              <a:rPr lang="de-DE" sz="3200" dirty="0" err="1"/>
              <a:t>Kurtosis</a:t>
            </a:r>
            <a:r>
              <a:rPr lang="de-DE" sz="3200" dirty="0"/>
              <a:t> (</a:t>
            </a:r>
            <a:r>
              <a:rPr lang="de-DE" sz="3200" dirty="0" err="1"/>
              <a:t>fourth</a:t>
            </a:r>
            <a:r>
              <a:rPr lang="de-DE" sz="3200" dirty="0"/>
              <a:t> </a:t>
            </a:r>
            <a:r>
              <a:rPr lang="de-DE" sz="3200" dirty="0" err="1"/>
              <a:t>moment</a:t>
            </a:r>
            <a:r>
              <a:rPr lang="de-DE" sz="3200" dirty="0"/>
              <a:t>)</a:t>
            </a:r>
          </a:p>
        </p:txBody>
      </p:sp>
      <p:sp>
        <p:nvSpPr>
          <p:cNvPr id="4" name="Rechteck 3">
            <a:extLst>
              <a:ext uri="{FF2B5EF4-FFF2-40B4-BE49-F238E27FC236}">
                <a16:creationId xmlns:a16="http://schemas.microsoft.com/office/drawing/2014/main" id="{F4404772-6F64-40FB-EA2C-BCFB71924C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192642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9982426" cy="6552728"/>
          </a:xfrm>
          <a:prstGeom prst="rect">
            <a:avLst/>
          </a:prstGeom>
          <a:noFill/>
        </p:spPr>
        <p:txBody>
          <a:bodyPr wrap="square" rtlCol="0">
            <a:noAutofit/>
          </a:bodyPr>
          <a:lstStyle/>
          <a:p>
            <a:pPr algn="ctr"/>
            <a:r>
              <a:rPr lang="de-DE" sz="2400" dirty="0">
                <a:solidFill>
                  <a:srgbClr val="000000"/>
                </a:solidFill>
              </a:rPr>
              <a:t>Prof. Dr. Bernhard Köster</a:t>
            </a:r>
          </a:p>
          <a:p>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Room</a:t>
            </a:r>
            <a:r>
              <a:rPr lang="de-DE" sz="2400" dirty="0">
                <a:solidFill>
                  <a:srgbClr val="000000"/>
                </a:solidFill>
                <a:ea typeface="Droid Sans Fallback"/>
              </a:rPr>
              <a:t>:			S 113</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Street:			Friedrich-</a:t>
            </a:r>
            <a:r>
              <a:rPr lang="de-DE" sz="2400" dirty="0" err="1">
                <a:solidFill>
                  <a:srgbClr val="000000"/>
                </a:solidFill>
                <a:ea typeface="Droid Sans Fallback"/>
              </a:rPr>
              <a:t>Paffrath</a:t>
            </a:r>
            <a:r>
              <a:rPr lang="de-DE" sz="2400" dirty="0">
                <a:solidFill>
                  <a:srgbClr val="000000"/>
                </a:solidFill>
                <a:ea typeface="Droid Sans Fallback"/>
              </a:rPr>
              <a:t>-Straße 101</a:t>
            </a:r>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location</a:t>
            </a:r>
            <a:r>
              <a:rPr lang="de-DE" sz="2400" dirty="0">
                <a:solidFill>
                  <a:srgbClr val="000000"/>
                </a:solidFill>
                <a:ea typeface="Droid Sans Fallback"/>
              </a:rPr>
              <a:t>:		26389 Wilhelmshaven</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Tel.			+49 4421 985-2766</a:t>
            </a:r>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Email:			bernhard.koester@jade-hs.de</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Consultation</a:t>
            </a:r>
            <a:r>
              <a:rPr lang="de-DE" sz="2400" dirty="0">
                <a:solidFill>
                  <a:srgbClr val="000000"/>
                </a:solidFill>
                <a:ea typeface="Droid Sans Fallback"/>
              </a:rPr>
              <a:t> </a:t>
            </a:r>
            <a:r>
              <a:rPr lang="de-DE" sz="2400" dirty="0" err="1">
                <a:solidFill>
                  <a:srgbClr val="000000"/>
                </a:solidFill>
                <a:ea typeface="Droid Sans Fallback"/>
              </a:rPr>
              <a:t>hour</a:t>
            </a:r>
            <a:r>
              <a:rPr lang="de-DE" sz="2400" dirty="0">
                <a:solidFill>
                  <a:srgbClr val="000000"/>
                </a:solidFill>
                <a:ea typeface="Droid Sans Fallback"/>
              </a:rPr>
              <a:t>:	</a:t>
            </a:r>
            <a:r>
              <a:rPr lang="de-DE" sz="2400" dirty="0" err="1">
                <a:solidFill>
                  <a:srgbClr val="000000"/>
                </a:solidFill>
                <a:ea typeface="Droid Sans Fallback"/>
              </a:rPr>
              <a:t>by</a:t>
            </a:r>
            <a:r>
              <a:rPr lang="de-DE" sz="2400" dirty="0">
                <a:solidFill>
                  <a:srgbClr val="000000"/>
                </a:solidFill>
                <a:ea typeface="Droid Sans Fallback"/>
              </a:rPr>
              <a:t> </a:t>
            </a:r>
            <a:r>
              <a:rPr lang="de-DE" sz="2400" dirty="0" err="1">
                <a:solidFill>
                  <a:srgbClr val="000000"/>
                </a:solidFill>
                <a:ea typeface="Droid Sans Fallback"/>
              </a:rPr>
              <a:t>arrangement</a:t>
            </a:r>
            <a:endParaRPr lang="de-DE" sz="2400" dirty="0"/>
          </a:p>
          <a:p>
            <a:pPr>
              <a:lnSpc>
                <a:spcPct val="100000"/>
              </a:lnSpc>
            </a:pPr>
            <a:r>
              <a:rPr lang="de-DE" sz="2400" dirty="0">
                <a:solidFill>
                  <a:srgbClr val="000000"/>
                </a:solidFill>
                <a:ea typeface="Droid Sans Fallback"/>
              </a:rPr>
              <a:t>			</a:t>
            </a:r>
            <a:r>
              <a:rPr lang="de-DE" sz="2400" dirty="0" err="1">
                <a:solidFill>
                  <a:srgbClr val="000000"/>
                </a:solidFill>
                <a:ea typeface="Droid Sans Fallback"/>
              </a:rPr>
              <a:t>or</a:t>
            </a:r>
            <a:r>
              <a:rPr lang="de-DE" sz="2400" dirty="0">
                <a:solidFill>
                  <a:srgbClr val="000000"/>
                </a:solidFill>
                <a:ea typeface="Droid Sans Fallback"/>
              </a:rPr>
              <a:t> just </a:t>
            </a:r>
            <a:r>
              <a:rPr lang="de-DE" sz="2400" dirty="0" err="1">
                <a:solidFill>
                  <a:srgbClr val="000000"/>
                </a:solidFill>
                <a:ea typeface="Droid Sans Fallback"/>
              </a:rPr>
              <a:t>have</a:t>
            </a:r>
            <a:r>
              <a:rPr lang="de-DE" sz="2400" dirty="0">
                <a:solidFill>
                  <a:srgbClr val="000000"/>
                </a:solidFill>
                <a:ea typeface="Droid Sans Fallback"/>
              </a:rPr>
              <a:t> a </a:t>
            </a:r>
            <a:r>
              <a:rPr lang="de-DE" sz="2400" dirty="0" err="1">
                <a:solidFill>
                  <a:srgbClr val="000000"/>
                </a:solidFill>
                <a:ea typeface="Droid Sans Fallback"/>
              </a:rPr>
              <a:t>look</a:t>
            </a:r>
            <a:r>
              <a:rPr lang="de-DE" sz="2400" dirty="0">
                <a:solidFill>
                  <a:srgbClr val="000000"/>
                </a:solidFill>
                <a:ea typeface="Droid Sans Fallback"/>
              </a:rPr>
              <a:t> </a:t>
            </a:r>
            <a:r>
              <a:rPr lang="de-DE" sz="2400" dirty="0" err="1">
                <a:solidFill>
                  <a:srgbClr val="000000"/>
                </a:solidFill>
                <a:ea typeface="Droid Sans Fallback"/>
              </a:rPr>
              <a:t>into</a:t>
            </a:r>
            <a:r>
              <a:rPr lang="de-DE" sz="2400" dirty="0">
                <a:solidFill>
                  <a:srgbClr val="000000"/>
                </a:solidFill>
                <a:ea typeface="Droid Sans Fallback"/>
              </a:rPr>
              <a:t> </a:t>
            </a:r>
            <a:r>
              <a:rPr lang="de-DE" sz="2400" dirty="0" err="1">
                <a:solidFill>
                  <a:srgbClr val="000000"/>
                </a:solidFill>
                <a:ea typeface="Droid Sans Fallback"/>
              </a:rPr>
              <a:t>my</a:t>
            </a:r>
            <a:r>
              <a:rPr lang="de-DE" sz="2400" dirty="0">
                <a:solidFill>
                  <a:srgbClr val="000000"/>
                </a:solidFill>
                <a:ea typeface="Droid Sans Fallback"/>
              </a:rPr>
              <a:t> </a:t>
            </a:r>
            <a:r>
              <a:rPr lang="de-DE" sz="2400" dirty="0" err="1">
                <a:solidFill>
                  <a:srgbClr val="000000"/>
                </a:solidFill>
                <a:ea typeface="Droid Sans Fallback"/>
              </a:rPr>
              <a:t>office</a:t>
            </a:r>
            <a:r>
              <a:rPr lang="de-DE" sz="2400" dirty="0">
                <a:solidFill>
                  <a:srgbClr val="000000"/>
                </a:solidFill>
                <a:ea typeface="Droid Sans Fallback"/>
              </a:rPr>
              <a:t>!</a:t>
            </a:r>
          </a:p>
          <a:p>
            <a:pPr>
              <a:lnSpc>
                <a:spcPct val="100000"/>
              </a:lnSpc>
            </a:pPr>
            <a:r>
              <a:rPr lang="de-DE" sz="2400" dirty="0">
                <a:solidFill>
                  <a:srgbClr val="000000"/>
                </a:solidFill>
              </a:rPr>
              <a:t>			</a:t>
            </a:r>
            <a:r>
              <a:rPr lang="de-DE" sz="2400" dirty="0" err="1">
                <a:solidFill>
                  <a:srgbClr val="000000"/>
                </a:solidFill>
              </a:rPr>
              <a:t>or</a:t>
            </a:r>
            <a:r>
              <a:rPr lang="de-DE" sz="2400" dirty="0">
                <a:solidFill>
                  <a:srgbClr val="000000"/>
                </a:solidFill>
              </a:rPr>
              <a:t> </a:t>
            </a:r>
            <a:r>
              <a:rPr lang="de-DE" sz="2400" dirty="0" err="1">
                <a:solidFill>
                  <a:srgbClr val="000000"/>
                </a:solidFill>
              </a:rPr>
              <a:t>Webex</a:t>
            </a:r>
            <a:r>
              <a:rPr lang="de-DE" sz="2400" dirty="0">
                <a:solidFill>
                  <a:srgbClr val="000000"/>
                </a:solidFill>
              </a:rPr>
              <a:t>/Zoom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8A668FE4-AABC-28D0-1E33-AC6F2DCC292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84741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543689" y="116632"/>
            <a:ext cx="9047147" cy="6552728"/>
          </a:xfrm>
          <a:prstGeom prst="rect">
            <a:avLst/>
          </a:prstGeom>
          <a:noFill/>
        </p:spPr>
        <p:txBody>
          <a:bodyPr wrap="square" rtlCol="0">
            <a:noAutofit/>
          </a:bodyPr>
          <a:lstStyle/>
          <a:p>
            <a:pPr algn="ctr"/>
            <a:r>
              <a:rPr lang="de-DE" sz="2400" dirty="0" err="1">
                <a:solidFill>
                  <a:srgbClr val="000000"/>
                </a:solidFill>
              </a:rPr>
              <a:t>Literature</a:t>
            </a:r>
            <a:endParaRPr lang="de-DE" sz="2400" dirty="0">
              <a:solidFill>
                <a:srgbClr val="000000"/>
              </a:solidFill>
            </a:endParaRPr>
          </a:p>
          <a:p>
            <a:pPr algn="ctr"/>
            <a:endParaRPr lang="de-DE" dirty="0">
              <a:solidFill>
                <a:srgbClr val="000000"/>
              </a:solidFill>
            </a:endParaRPr>
          </a:p>
          <a:p>
            <a:pPr marL="342900" indent="-342900">
              <a:buFont typeface="Arial" panose="020B0604020202020204" pitchFamily="34" charset="0"/>
              <a:buChar char="•"/>
            </a:pPr>
            <a:r>
              <a:rPr lang="en-US" sz="1600" b="1" dirty="0">
                <a:solidFill>
                  <a:srgbClr val="000000"/>
                </a:solidFill>
              </a:rPr>
              <a:t>Statistics for Business and Economics</a:t>
            </a:r>
            <a:r>
              <a:rPr lang="en-US" sz="1600" dirty="0">
                <a:solidFill>
                  <a:srgbClr val="000000"/>
                </a:solidFill>
              </a:rPr>
              <a:t>, Anderson, Sweeney, Williams, </a:t>
            </a:r>
            <a:r>
              <a:rPr lang="en-US" sz="1600" dirty="0" err="1">
                <a:solidFill>
                  <a:srgbClr val="000000"/>
                </a:solidFill>
              </a:rPr>
              <a:t>Camm</a:t>
            </a:r>
            <a:r>
              <a:rPr lang="en-US" sz="1600" dirty="0">
                <a:solidFill>
                  <a:srgbClr val="000000"/>
                </a:solidFill>
              </a:rPr>
              <a:t>, Cochran</a:t>
            </a:r>
          </a:p>
          <a:p>
            <a:pPr marL="342900" indent="-342900">
              <a:buFont typeface="Arial" panose="020B0604020202020204" pitchFamily="34" charset="0"/>
              <a:buChar char="•"/>
            </a:pPr>
            <a:endParaRPr lang="en-US" sz="1600" dirty="0">
              <a:solidFill>
                <a:srgbClr val="000000"/>
              </a:solidFill>
            </a:endParaRPr>
          </a:p>
          <a:p>
            <a:pPr marL="342900" indent="-342900">
              <a:buFont typeface="Arial" panose="020B0604020202020204" pitchFamily="34" charset="0"/>
              <a:buChar char="•"/>
            </a:pPr>
            <a:r>
              <a:rPr lang="en-US" sz="1600" b="1" dirty="0">
                <a:solidFill>
                  <a:srgbClr val="000000"/>
                </a:solidFill>
              </a:rPr>
              <a:t>Mathematical Statistics for Economics and Business</a:t>
            </a:r>
            <a:r>
              <a:rPr lang="en-US" sz="1600" dirty="0">
                <a:solidFill>
                  <a:srgbClr val="000000"/>
                </a:solidFill>
              </a:rPr>
              <a:t>, </a:t>
            </a:r>
            <a:r>
              <a:rPr lang="en-US" sz="1600" dirty="0" err="1">
                <a:solidFill>
                  <a:srgbClr val="000000"/>
                </a:solidFill>
              </a:rPr>
              <a:t>Mittelhammer</a:t>
            </a:r>
            <a:endParaRPr lang="en-US" sz="1600" dirty="0">
              <a:solidFill>
                <a:srgbClr val="000000"/>
              </a:solidFill>
            </a:endParaRPr>
          </a:p>
          <a:p>
            <a:pPr marL="342900" indent="-342900">
              <a:buFont typeface="Arial" panose="020B0604020202020204" pitchFamily="34" charset="0"/>
              <a:buChar char="•"/>
            </a:pPr>
            <a:endParaRPr lang="en-US" sz="1600" dirty="0">
              <a:solidFill>
                <a:srgbClr val="000000"/>
              </a:solidFill>
            </a:endParaRPr>
          </a:p>
          <a:p>
            <a:pPr marL="342900" indent="-342900">
              <a:buFont typeface="Arial" panose="020B0604020202020204" pitchFamily="34" charset="0"/>
              <a:buChar char="•"/>
            </a:pPr>
            <a:r>
              <a:rPr lang="en-US" sz="1600" b="1" dirty="0">
                <a:solidFill>
                  <a:srgbClr val="000000"/>
                </a:solidFill>
              </a:rPr>
              <a:t>Statistics for Business and Economics, Global Edition</a:t>
            </a:r>
            <a:r>
              <a:rPr lang="en-US" sz="1600" dirty="0">
                <a:solidFill>
                  <a:srgbClr val="000000"/>
                </a:solidFill>
              </a:rPr>
              <a:t>, Newbold, Thorne, Carlson</a:t>
            </a:r>
          </a:p>
          <a:p>
            <a:endParaRPr lang="en-US" sz="1600" dirty="0">
              <a:solidFill>
                <a:srgbClr val="000000"/>
              </a:solidFill>
            </a:endParaRPr>
          </a:p>
          <a:p>
            <a:pPr marL="342900" indent="-342900">
              <a:buFont typeface="Arial" panose="020B0604020202020204" pitchFamily="34" charset="0"/>
              <a:buChar char="•"/>
            </a:pPr>
            <a:r>
              <a:rPr lang="de-DE" sz="1600" b="1" dirty="0">
                <a:solidFill>
                  <a:srgbClr val="000000"/>
                </a:solidFill>
              </a:rPr>
              <a:t>A Guide </a:t>
            </a:r>
            <a:r>
              <a:rPr lang="de-DE" sz="1600" b="1" dirty="0" err="1">
                <a:solidFill>
                  <a:srgbClr val="000000"/>
                </a:solidFill>
              </a:rPr>
              <a:t>to</a:t>
            </a:r>
            <a:r>
              <a:rPr lang="de-DE" sz="1600" b="1" dirty="0">
                <a:solidFill>
                  <a:srgbClr val="000000"/>
                </a:solidFill>
              </a:rPr>
              <a:t> Modern </a:t>
            </a:r>
            <a:r>
              <a:rPr lang="de-DE" sz="1600" b="1" dirty="0" err="1">
                <a:solidFill>
                  <a:srgbClr val="000000"/>
                </a:solidFill>
              </a:rPr>
              <a:t>Econometrics</a:t>
            </a:r>
            <a:r>
              <a:rPr lang="de-DE" sz="1600" dirty="0">
                <a:solidFill>
                  <a:srgbClr val="000000"/>
                </a:solidFill>
              </a:rPr>
              <a:t>, Verbeek</a:t>
            </a:r>
          </a:p>
          <a:p>
            <a:pPr marL="342900" indent="-342900">
              <a:buFont typeface="Arial" panose="020B0604020202020204" pitchFamily="34" charset="0"/>
              <a:buChar char="•"/>
            </a:pPr>
            <a:endParaRPr lang="de-DE" sz="1600" dirty="0">
              <a:solidFill>
                <a:srgbClr val="000000"/>
              </a:solidFill>
            </a:endParaRPr>
          </a:p>
          <a:p>
            <a:pPr marL="342900" indent="-342900">
              <a:buFont typeface="Arial" panose="020B0604020202020204" pitchFamily="34" charset="0"/>
              <a:buChar char="•"/>
            </a:pPr>
            <a:r>
              <a:rPr lang="de-DE" sz="1600" b="1" dirty="0">
                <a:solidFill>
                  <a:srgbClr val="000000"/>
                </a:solidFill>
              </a:rPr>
              <a:t>Applied </a:t>
            </a:r>
            <a:r>
              <a:rPr lang="de-DE" sz="1600" b="1" dirty="0" err="1">
                <a:solidFill>
                  <a:srgbClr val="000000"/>
                </a:solidFill>
              </a:rPr>
              <a:t>Econometrics</a:t>
            </a:r>
            <a:r>
              <a:rPr lang="de-DE" sz="1600" b="1" dirty="0">
                <a:solidFill>
                  <a:srgbClr val="000000"/>
                </a:solidFill>
              </a:rPr>
              <a:t>,</a:t>
            </a:r>
            <a:r>
              <a:rPr lang="de-DE" sz="1600" dirty="0">
                <a:solidFill>
                  <a:srgbClr val="000000"/>
                </a:solidFill>
              </a:rPr>
              <a:t> </a:t>
            </a:r>
            <a:r>
              <a:rPr lang="de-DE" sz="1600" dirty="0" err="1">
                <a:solidFill>
                  <a:srgbClr val="000000"/>
                </a:solidFill>
              </a:rPr>
              <a:t>Asteriou</a:t>
            </a:r>
            <a:r>
              <a:rPr lang="de-DE" sz="1600" dirty="0">
                <a:solidFill>
                  <a:srgbClr val="000000"/>
                </a:solidFill>
              </a:rPr>
              <a:t> and Hall</a:t>
            </a:r>
          </a:p>
          <a:p>
            <a:pPr marL="342900" indent="-342900">
              <a:buFont typeface="Arial" panose="020B0604020202020204" pitchFamily="34" charset="0"/>
              <a:buChar char="•"/>
            </a:pPr>
            <a:endParaRPr lang="en-US" sz="1600" b="1" dirty="0">
              <a:solidFill>
                <a:srgbClr val="000000"/>
              </a:solidFill>
            </a:endParaRPr>
          </a:p>
          <a:p>
            <a:pPr marL="342900" indent="-342900">
              <a:buFont typeface="Arial" panose="020B0604020202020204" pitchFamily="34" charset="0"/>
              <a:buChar char="•"/>
            </a:pPr>
            <a:r>
              <a:rPr lang="en-US" sz="1600" b="1" dirty="0">
                <a:solidFill>
                  <a:srgbClr val="000000"/>
                </a:solidFill>
              </a:rPr>
              <a:t>Econometrics by Example, </a:t>
            </a:r>
            <a:r>
              <a:rPr lang="en-US" sz="1600" dirty="0">
                <a:solidFill>
                  <a:srgbClr val="000000"/>
                </a:solidFill>
              </a:rPr>
              <a:t>Gujarati, D. </a:t>
            </a:r>
            <a:endParaRPr lang="de-DE" sz="1600" dirty="0">
              <a:solidFill>
                <a:srgbClr val="000000"/>
              </a:solidFill>
            </a:endParaRPr>
          </a:p>
          <a:p>
            <a:pPr marL="342900" indent="-342900">
              <a:buFont typeface="Arial" panose="020B0604020202020204" pitchFamily="34" charset="0"/>
              <a:buChar char="•"/>
            </a:pPr>
            <a:endParaRPr lang="de-DE" sz="1600" b="1" dirty="0">
              <a:solidFill>
                <a:srgbClr val="000000"/>
              </a:solidFill>
            </a:endParaRPr>
          </a:p>
          <a:p>
            <a:pPr marL="342900" indent="-342900">
              <a:buFont typeface="Arial" panose="020B0604020202020204" pitchFamily="34" charset="0"/>
              <a:buChar char="•"/>
            </a:pPr>
            <a:r>
              <a:rPr lang="de-DE" sz="1600" b="1" dirty="0">
                <a:solidFill>
                  <a:srgbClr val="000000"/>
                </a:solidFill>
              </a:rPr>
              <a:t>Linear Regression Analysis: Theory and Computing</a:t>
            </a:r>
            <a:r>
              <a:rPr lang="de-DE" sz="1600" dirty="0">
                <a:solidFill>
                  <a:srgbClr val="000000"/>
                </a:solidFill>
              </a:rPr>
              <a:t>, Yan and Gang Su</a:t>
            </a:r>
            <a:endParaRPr lang="en-US" sz="1600" dirty="0">
              <a:solidFill>
                <a:srgbClr val="000000"/>
              </a:solidFill>
            </a:endParaRPr>
          </a:p>
          <a:p>
            <a:pPr marL="342900" indent="-342900">
              <a:buFont typeface="Arial" panose="020B0604020202020204" pitchFamily="34" charset="0"/>
              <a:buChar char="•"/>
            </a:pPr>
            <a:endParaRPr lang="de-DE" sz="1600" dirty="0"/>
          </a:p>
          <a:p>
            <a:r>
              <a:rPr lang="de-DE" sz="1600" dirty="0" err="1"/>
              <a:t>Some</a:t>
            </a:r>
            <a:r>
              <a:rPr lang="de-DE" sz="1600" dirty="0"/>
              <a:t> open  </a:t>
            </a:r>
            <a:r>
              <a:rPr lang="de-DE" sz="1600" dirty="0" err="1"/>
              <a:t>access</a:t>
            </a:r>
            <a:r>
              <a:rPr lang="de-DE" sz="1600" dirty="0"/>
              <a:t> </a:t>
            </a:r>
            <a:r>
              <a:rPr lang="de-DE" sz="1600" dirty="0" err="1"/>
              <a:t>resources</a:t>
            </a:r>
            <a:endParaRPr lang="de-DE" sz="1600" dirty="0"/>
          </a:p>
          <a:p>
            <a:pPr lvl="1"/>
            <a:endParaRPr lang="de-DE" sz="1600" dirty="0">
              <a:hlinkClick r:id="rId2"/>
            </a:endParaRPr>
          </a:p>
          <a:p>
            <a:pPr lvl="1"/>
            <a:r>
              <a:rPr lang="de-DE" sz="1600" dirty="0" err="1">
                <a:hlinkClick r:id="rId2"/>
              </a:rPr>
              <a:t>OpenIntro</a:t>
            </a:r>
            <a:r>
              <a:rPr lang="de-DE" sz="1600" dirty="0">
                <a:hlinkClick r:id="rId2"/>
              </a:rPr>
              <a:t> </a:t>
            </a:r>
            <a:r>
              <a:rPr lang="de-DE" sz="1600" dirty="0" err="1">
                <a:hlinkClick r:id="rId2"/>
              </a:rPr>
              <a:t>Statistics</a:t>
            </a:r>
            <a:endParaRPr lang="de-DE" sz="1600" dirty="0"/>
          </a:p>
          <a:p>
            <a:pPr lvl="1"/>
            <a:endParaRPr lang="de-DE" sz="1600" dirty="0"/>
          </a:p>
          <a:p>
            <a:pPr lvl="1"/>
            <a:r>
              <a:rPr lang="en-US" sz="1600" dirty="0">
                <a:hlinkClick r:id="rId3"/>
              </a:rPr>
              <a:t>Statistical Thinking for the 21st Century</a:t>
            </a:r>
            <a:endParaRPr lang="en-US" sz="1600" dirty="0"/>
          </a:p>
          <a:p>
            <a:pPr lvl="1"/>
            <a:endParaRPr lang="en-US" sz="1600" dirty="0"/>
          </a:p>
          <a:p>
            <a:pPr lvl="1"/>
            <a:r>
              <a:rPr lang="en-US" sz="1600" dirty="0">
                <a:hlinkClick r:id="rId4"/>
              </a:rPr>
              <a:t>MIT OPENCOURSEWARE</a:t>
            </a:r>
            <a:endParaRPr lang="de-DE" sz="1600" dirty="0"/>
          </a:p>
          <a:p>
            <a:endParaRPr lang="de-DE" sz="1600" dirty="0"/>
          </a:p>
          <a:p>
            <a:r>
              <a:rPr lang="de-DE" sz="1600" dirty="0"/>
              <a:t>→ </a:t>
            </a:r>
            <a:r>
              <a:rPr lang="de-DE" sz="1600" dirty="0" err="1"/>
              <a:t>there</a:t>
            </a:r>
            <a:r>
              <a:rPr lang="de-DE" sz="1600" dirty="0"/>
              <a:t> </a:t>
            </a:r>
            <a:r>
              <a:rPr lang="de-DE" sz="1600" dirty="0" err="1"/>
              <a:t>is</a:t>
            </a:r>
            <a:r>
              <a:rPr lang="de-DE" sz="1600" dirty="0"/>
              <a:t> </a:t>
            </a:r>
            <a:r>
              <a:rPr lang="de-DE" sz="1600" dirty="0" err="1"/>
              <a:t>much</a:t>
            </a:r>
            <a:r>
              <a:rPr lang="de-DE" sz="1600" dirty="0"/>
              <a:t> </a:t>
            </a:r>
            <a:r>
              <a:rPr lang="de-DE" sz="1600" dirty="0" err="1"/>
              <a:t>more</a:t>
            </a:r>
            <a:r>
              <a:rPr lang="de-DE" sz="1600" dirty="0"/>
              <a:t>! Search </a:t>
            </a:r>
            <a:r>
              <a:rPr lang="de-DE" sz="1600" dirty="0" err="1"/>
              <a:t>the</a:t>
            </a:r>
            <a:r>
              <a:rPr lang="de-DE" sz="1600" dirty="0"/>
              <a:t> </a:t>
            </a:r>
            <a:r>
              <a:rPr lang="de-DE" sz="1600" dirty="0" err="1"/>
              <a:t>net</a:t>
            </a:r>
            <a:r>
              <a:rPr lang="de-DE" sz="1600" dirty="0"/>
              <a:t> in a sensible </a:t>
            </a:r>
            <a:r>
              <a:rPr lang="de-DE" sz="1600" dirty="0" err="1"/>
              <a:t>way</a:t>
            </a:r>
            <a:r>
              <a:rPr lang="de-DE" sz="1600" dirty="0"/>
              <a:t> !</a:t>
            </a:r>
          </a:p>
          <a:p>
            <a:endParaRPr lang="de-DE" sz="2400" dirty="0"/>
          </a:p>
        </p:txBody>
      </p:sp>
      <p:sp>
        <p:nvSpPr>
          <p:cNvPr id="2" name="Rechteck 1">
            <a:extLst>
              <a:ext uri="{FF2B5EF4-FFF2-40B4-BE49-F238E27FC236}">
                <a16:creationId xmlns:a16="http://schemas.microsoft.com/office/drawing/2014/main" id="{C42BEEAF-388C-FC0F-CA5C-F9F29459E5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961029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789499" y="116632"/>
            <a:ext cx="6690167" cy="6552728"/>
          </a:xfrm>
          <a:prstGeom prst="rect">
            <a:avLst/>
          </a:prstGeom>
          <a:noFill/>
        </p:spPr>
        <p:txBody>
          <a:bodyPr wrap="square" rtlCol="0">
            <a:noAutofit/>
          </a:bodyPr>
          <a:lstStyle/>
          <a:p>
            <a:pPr algn="ctr"/>
            <a:r>
              <a:rPr lang="de-DE" sz="2400" b="1" u="sng" dirty="0">
                <a:solidFill>
                  <a:srgbClr val="000000"/>
                </a:solidFill>
              </a:rPr>
              <a:t>Content</a:t>
            </a:r>
          </a:p>
          <a:p>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Revision Random Variables</a:t>
            </a:r>
          </a:p>
          <a:p>
            <a:pPr marL="342900" indent="-342900">
              <a:buFont typeface="Arial" panose="020B0604020202020204" pitchFamily="34" charset="0"/>
              <a:buChar char="•"/>
            </a:pPr>
            <a:r>
              <a:rPr lang="de-DE" b="1" dirty="0" err="1">
                <a:solidFill>
                  <a:srgbClr val="000000"/>
                </a:solidFill>
              </a:rPr>
              <a:t>Descriptive</a:t>
            </a:r>
            <a:r>
              <a:rPr lang="de-DE" b="1" dirty="0">
                <a:solidFill>
                  <a:srgbClr val="000000"/>
                </a:solidFill>
              </a:rPr>
              <a:t> </a:t>
            </a:r>
            <a:r>
              <a:rPr lang="de-DE" b="1" dirty="0" err="1">
                <a:solidFill>
                  <a:srgbClr val="000000"/>
                </a:solidFill>
              </a:rPr>
              <a:t>Statistics</a:t>
            </a:r>
            <a:endParaRPr lang="de-DE" b="1" dirty="0">
              <a:solidFill>
                <a:srgbClr val="000000"/>
              </a:solidFill>
            </a:endParaRPr>
          </a:p>
          <a:p>
            <a:pPr marL="800100" lvl="1" indent="-342900">
              <a:buFont typeface="Arial" panose="020B0604020202020204" pitchFamily="34" charset="0"/>
              <a:buChar char="•"/>
            </a:pPr>
            <a:r>
              <a:rPr lang="de-DE" b="1" dirty="0">
                <a:solidFill>
                  <a:srgbClr val="000000"/>
                </a:solidFill>
              </a:rPr>
              <a:t>Parameters </a:t>
            </a:r>
            <a:r>
              <a:rPr lang="de-DE" b="1" dirty="0" err="1">
                <a:solidFill>
                  <a:srgbClr val="000000"/>
                </a:solidFill>
              </a:rPr>
              <a:t>of</a:t>
            </a:r>
            <a:r>
              <a:rPr lang="de-DE" b="1" dirty="0">
                <a:solidFill>
                  <a:srgbClr val="000000"/>
                </a:solidFill>
              </a:rPr>
              <a:t> a </a:t>
            </a:r>
            <a:r>
              <a:rPr lang="de-DE" b="1" dirty="0" err="1">
                <a:solidFill>
                  <a:srgbClr val="000000"/>
                </a:solidFill>
              </a:rPr>
              <a:t>distribution</a:t>
            </a:r>
            <a:endParaRPr lang="de-DE" b="1" dirty="0">
              <a:solidFill>
                <a:srgbClr val="000000"/>
              </a:solidFill>
            </a:endParaRPr>
          </a:p>
          <a:p>
            <a:pPr lvl="1"/>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Linear Regression</a:t>
            </a:r>
          </a:p>
          <a:p>
            <a:pPr marL="800100" lvl="1" indent="-342900">
              <a:buFont typeface="Arial" panose="020B0604020202020204" pitchFamily="34" charset="0"/>
              <a:buChar char="•"/>
            </a:pPr>
            <a:r>
              <a:rPr lang="de-DE" b="1" dirty="0">
                <a:solidFill>
                  <a:srgbClr val="000000"/>
                </a:solidFill>
              </a:rPr>
              <a:t>Simple and multilinear</a:t>
            </a:r>
          </a:p>
          <a:p>
            <a:pPr marL="800100" lvl="1" indent="-342900">
              <a:buFont typeface="Arial" panose="020B0604020202020204" pitchFamily="34" charset="0"/>
              <a:buChar char="•"/>
            </a:pPr>
            <a:r>
              <a:rPr lang="de-DE" b="1" dirty="0">
                <a:solidFill>
                  <a:srgbClr val="000000"/>
                </a:solidFill>
              </a:rPr>
              <a:t>Hypothesis </a:t>
            </a:r>
            <a:r>
              <a:rPr lang="de-DE" b="1" dirty="0" err="1">
                <a:solidFill>
                  <a:srgbClr val="000000"/>
                </a:solidFill>
              </a:rPr>
              <a:t>testing</a:t>
            </a:r>
            <a:endParaRPr lang="de-DE" b="1" dirty="0">
              <a:solidFill>
                <a:srgbClr val="000000"/>
              </a:solidFill>
            </a:endParaRPr>
          </a:p>
          <a:p>
            <a:pPr marL="800100" lvl="1" indent="-342900">
              <a:buFont typeface="Arial" panose="020B0604020202020204" pitchFamily="34" charset="0"/>
              <a:buChar char="•"/>
            </a:pPr>
            <a:r>
              <a:rPr lang="de-DE" b="1" dirty="0" err="1">
                <a:solidFill>
                  <a:srgbClr val="000000"/>
                </a:solidFill>
              </a:rPr>
              <a:t>Multicollinarity</a:t>
            </a:r>
            <a:endParaRPr lang="de-DE" b="1" dirty="0">
              <a:solidFill>
                <a:srgbClr val="000000"/>
              </a:solidFill>
            </a:endParaRPr>
          </a:p>
          <a:p>
            <a:pPr marL="800100" lvl="1" indent="-342900">
              <a:buFont typeface="Arial" panose="020B0604020202020204" pitchFamily="34" charset="0"/>
              <a:buChar char="•"/>
            </a:pPr>
            <a:r>
              <a:rPr lang="de-DE" b="1" dirty="0" err="1">
                <a:solidFill>
                  <a:srgbClr val="000000"/>
                </a:solidFill>
              </a:rPr>
              <a:t>Heteroskedasticity</a:t>
            </a:r>
            <a:endParaRPr lang="de-DE" b="1" dirty="0">
              <a:solidFill>
                <a:srgbClr val="000000"/>
              </a:solidFill>
            </a:endParaRPr>
          </a:p>
          <a:p>
            <a:pPr marL="800100" lvl="1" indent="-342900">
              <a:buFont typeface="Arial" panose="020B0604020202020204" pitchFamily="34" charset="0"/>
              <a:buChar char="•"/>
            </a:pPr>
            <a:r>
              <a:rPr lang="de-DE" b="1" dirty="0" err="1">
                <a:solidFill>
                  <a:srgbClr val="000000"/>
                </a:solidFill>
              </a:rPr>
              <a:t>Autocorrelation</a:t>
            </a:r>
            <a:endParaRPr lang="de-DE" b="1" dirty="0">
              <a:solidFill>
                <a:srgbClr val="000000"/>
              </a:solidFill>
            </a:endParaRPr>
          </a:p>
          <a:p>
            <a:pPr marL="800100" lvl="1" indent="-342900">
              <a:buFont typeface="Arial" panose="020B0604020202020204" pitchFamily="34" charset="0"/>
              <a:buChar char="•"/>
            </a:pPr>
            <a:endParaRPr lang="de-DE" b="1" dirty="0">
              <a:solidFill>
                <a:srgbClr val="000000"/>
              </a:solidFill>
            </a:endParaRPr>
          </a:p>
          <a:p>
            <a:pPr marL="342900" indent="-342900">
              <a:buFont typeface="Arial" panose="020B0604020202020204" pitchFamily="34" charset="0"/>
              <a:buChar char="•"/>
            </a:pPr>
            <a:r>
              <a:rPr lang="de-DE" b="1" dirty="0" err="1">
                <a:solidFill>
                  <a:srgbClr val="000000"/>
                </a:solidFill>
              </a:rPr>
              <a:t>Inequality</a:t>
            </a:r>
            <a:r>
              <a:rPr lang="de-DE" b="1" dirty="0">
                <a:solidFill>
                  <a:srgbClr val="000000"/>
                </a:solidFill>
              </a:rPr>
              <a:t> </a:t>
            </a:r>
            <a:r>
              <a:rPr lang="de-DE" b="1" dirty="0" err="1">
                <a:solidFill>
                  <a:srgbClr val="000000"/>
                </a:solidFill>
              </a:rPr>
              <a:t>metrics</a:t>
            </a:r>
            <a:endParaRPr lang="de-DE" b="1" dirty="0">
              <a:solidFill>
                <a:srgbClr val="000000"/>
              </a:solidFill>
            </a:endParaRPr>
          </a:p>
          <a:p>
            <a:pPr marL="342900" indent="-342900">
              <a:buFont typeface="Arial" panose="020B0604020202020204" pitchFamily="34" charset="0"/>
              <a:buChar char="•"/>
            </a:pPr>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Time </a:t>
            </a:r>
            <a:r>
              <a:rPr lang="de-DE" b="1" dirty="0" err="1">
                <a:solidFill>
                  <a:srgbClr val="000000"/>
                </a:solidFill>
              </a:rPr>
              <a:t>series</a:t>
            </a:r>
            <a:r>
              <a:rPr lang="de-DE" b="1" dirty="0">
                <a:solidFill>
                  <a:srgbClr val="000000"/>
                </a:solidFill>
              </a:rPr>
              <a:t> </a:t>
            </a:r>
            <a:r>
              <a:rPr lang="de-DE" b="1" dirty="0" err="1">
                <a:solidFill>
                  <a:srgbClr val="000000"/>
                </a:solidFill>
              </a:rPr>
              <a:t>analysis</a:t>
            </a:r>
            <a:endParaRPr lang="de-DE" b="1" dirty="0">
              <a:solidFill>
                <a:srgbClr val="000000"/>
              </a:solidFill>
            </a:endParaRPr>
          </a:p>
          <a:p>
            <a:pPr marL="800100" lvl="1" indent="-342900">
              <a:buFont typeface="Arial" panose="020B0604020202020204" pitchFamily="34" charset="0"/>
              <a:buChar char="•"/>
            </a:pPr>
            <a:r>
              <a:rPr lang="de-DE" b="1" dirty="0">
                <a:solidFill>
                  <a:srgbClr val="000000"/>
                </a:solidFill>
              </a:rPr>
              <a:t>Price </a:t>
            </a:r>
            <a:r>
              <a:rPr lang="de-DE" b="1" dirty="0" err="1">
                <a:solidFill>
                  <a:srgbClr val="000000"/>
                </a:solidFill>
              </a:rPr>
              <a:t>adjustment</a:t>
            </a:r>
            <a:endParaRPr lang="de-DE" b="1" dirty="0">
              <a:solidFill>
                <a:srgbClr val="000000"/>
              </a:solidFill>
            </a:endParaRPr>
          </a:p>
          <a:p>
            <a:pPr marL="800100" lvl="1" indent="-342900">
              <a:buFont typeface="Arial" panose="020B0604020202020204" pitchFamily="34" charset="0"/>
              <a:buChar char="•"/>
            </a:pPr>
            <a:r>
              <a:rPr lang="de-DE" b="1" dirty="0" err="1">
                <a:solidFill>
                  <a:srgbClr val="000000"/>
                </a:solidFill>
              </a:rPr>
              <a:t>Forecasting</a:t>
            </a:r>
            <a:endParaRPr lang="de-DE" b="1" dirty="0">
              <a:solidFill>
                <a:srgbClr val="000000"/>
              </a:solidFill>
            </a:endParaRPr>
          </a:p>
          <a:p>
            <a:pPr marL="1257300" lvl="2" indent="-342900">
              <a:buFont typeface="Arial" panose="020B0604020202020204" pitchFamily="34" charset="0"/>
              <a:buChar char="•"/>
            </a:pPr>
            <a:r>
              <a:rPr lang="de-DE" b="1" dirty="0">
                <a:solidFill>
                  <a:srgbClr val="000000"/>
                </a:solidFill>
              </a:rPr>
              <a:t>Moving </a:t>
            </a:r>
            <a:r>
              <a:rPr lang="de-DE" b="1" dirty="0" err="1">
                <a:solidFill>
                  <a:srgbClr val="000000"/>
                </a:solidFill>
              </a:rPr>
              <a:t>average</a:t>
            </a:r>
            <a:endParaRPr lang="de-DE" b="1" dirty="0">
              <a:solidFill>
                <a:srgbClr val="000000"/>
              </a:solidFill>
            </a:endParaRPr>
          </a:p>
          <a:p>
            <a:pPr marL="1257300" lvl="2" indent="-342900">
              <a:buFont typeface="Arial" panose="020B0604020202020204" pitchFamily="34" charset="0"/>
              <a:buChar char="•"/>
            </a:pPr>
            <a:r>
              <a:rPr lang="de-DE" b="1" dirty="0" err="1">
                <a:solidFill>
                  <a:srgbClr val="000000"/>
                </a:solidFill>
              </a:rPr>
              <a:t>Exponential</a:t>
            </a:r>
            <a:r>
              <a:rPr lang="de-DE" b="1" dirty="0">
                <a:solidFill>
                  <a:srgbClr val="000000"/>
                </a:solidFill>
              </a:rPr>
              <a:t> </a:t>
            </a:r>
            <a:r>
              <a:rPr lang="de-DE" b="1" dirty="0" err="1">
                <a:solidFill>
                  <a:srgbClr val="000000"/>
                </a:solidFill>
              </a:rPr>
              <a:t>smoothing</a:t>
            </a:r>
            <a:endParaRPr lang="de-DE" b="1" dirty="0">
              <a:solidFill>
                <a:srgbClr val="000000"/>
              </a:solidFill>
            </a:endParaRPr>
          </a:p>
          <a:p>
            <a:pPr marL="1257300" lvl="2" indent="-342900">
              <a:buFont typeface="Arial" panose="020B0604020202020204" pitchFamily="34" charset="0"/>
              <a:buChar char="•"/>
            </a:pPr>
            <a:r>
              <a:rPr lang="de-DE" b="1" dirty="0">
                <a:solidFill>
                  <a:srgbClr val="000000"/>
                </a:solidFill>
              </a:rPr>
              <a:t>Average </a:t>
            </a:r>
            <a:r>
              <a:rPr lang="de-DE" b="1" dirty="0" err="1">
                <a:solidFill>
                  <a:srgbClr val="000000"/>
                </a:solidFill>
              </a:rPr>
              <a:t>growth</a:t>
            </a:r>
            <a:r>
              <a:rPr lang="de-DE" b="1" dirty="0">
                <a:solidFill>
                  <a:srgbClr val="000000"/>
                </a:solidFill>
              </a:rPr>
              <a:t> rate</a:t>
            </a:r>
          </a:p>
          <a:p>
            <a:pPr marL="1257300" lvl="2" indent="-342900">
              <a:buFont typeface="Arial" panose="020B0604020202020204" pitchFamily="34" charset="0"/>
              <a:buChar char="•"/>
            </a:pPr>
            <a:r>
              <a:rPr lang="de-DE" b="1" dirty="0">
                <a:solidFill>
                  <a:srgbClr val="000000"/>
                </a:solidFill>
              </a:rPr>
              <a:t>Simple </a:t>
            </a:r>
            <a:r>
              <a:rPr lang="de-DE" b="1" dirty="0" err="1">
                <a:solidFill>
                  <a:srgbClr val="000000"/>
                </a:solidFill>
              </a:rPr>
              <a:t>seasonal</a:t>
            </a:r>
            <a:r>
              <a:rPr lang="de-DE" b="1" dirty="0">
                <a:solidFill>
                  <a:srgbClr val="000000"/>
                </a:solidFill>
              </a:rPr>
              <a:t> </a:t>
            </a:r>
            <a:r>
              <a:rPr lang="de-DE" b="1" dirty="0" err="1">
                <a:solidFill>
                  <a:srgbClr val="000000"/>
                </a:solidFill>
              </a:rPr>
              <a:t>adjustment</a:t>
            </a:r>
            <a:endParaRPr lang="de-DE" b="1" dirty="0">
              <a:solidFill>
                <a:srgbClr val="000000"/>
              </a:solidFill>
            </a:endParaRPr>
          </a:p>
          <a:p>
            <a:endParaRPr lang="de-DE" sz="2000" b="1"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endParaRPr lang="de-DE" sz="2000" dirty="0"/>
          </a:p>
        </p:txBody>
      </p:sp>
      <p:sp>
        <p:nvSpPr>
          <p:cNvPr id="2" name="Rechteck 1">
            <a:extLst>
              <a:ext uri="{FF2B5EF4-FFF2-40B4-BE49-F238E27FC236}">
                <a16:creationId xmlns:a16="http://schemas.microsoft.com/office/drawing/2014/main" id="{ED13C0E4-A611-A29A-6FF3-3CED677D641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181614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88640"/>
            <a:ext cx="8856984" cy="426215"/>
          </a:xfrm>
          <a:prstGeom prst="rect">
            <a:avLst/>
          </a:prstGeom>
          <a:noFill/>
        </p:spPr>
        <p:txBody>
          <a:bodyPr wrap="square" rtlCol="0">
            <a:noAutofit/>
          </a:bodyPr>
          <a:lstStyle/>
          <a:p>
            <a:pPr algn="ctr"/>
            <a:r>
              <a:rPr lang="de-DE" sz="5000" b="1" baseline="30000" dirty="0"/>
              <a:t>Random Variable</a:t>
            </a:r>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3" y="692696"/>
            <a:ext cx="9462165" cy="5976664"/>
          </a:xfrm>
          <a:prstGeom prst="rect">
            <a:avLst/>
          </a:prstGeom>
          <a:noFill/>
        </p:spPr>
        <p:txBody>
          <a:bodyPr wrap="square" rtlCol="0">
            <a:noAutofit/>
          </a:bodyPr>
          <a:lstStyle/>
          <a:p>
            <a:endParaRPr lang="de-DE" sz="2400" b="1" dirty="0"/>
          </a:p>
          <a:p>
            <a:r>
              <a:rPr lang="de-DE" sz="2400" b="1" dirty="0"/>
              <a:t>Definition:</a:t>
            </a:r>
            <a:endParaRPr lang="de-DE" sz="2400" dirty="0"/>
          </a:p>
          <a:p>
            <a:r>
              <a:rPr lang="de-DE" sz="2400" dirty="0"/>
              <a:t>A </a:t>
            </a:r>
            <a:r>
              <a:rPr lang="de-DE" sz="2400" b="1" dirty="0"/>
              <a:t>Random Variable  X</a:t>
            </a:r>
            <a:r>
              <a:rPr lang="de-DE" sz="2400" dirty="0"/>
              <a:t> </a:t>
            </a:r>
            <a:r>
              <a:rPr lang="de-DE" sz="2400" dirty="0" err="1"/>
              <a:t>is</a:t>
            </a:r>
            <a:r>
              <a:rPr lang="de-DE" sz="2400" dirty="0"/>
              <a:t> </a:t>
            </a:r>
            <a:r>
              <a:rPr lang="de-DE" sz="2400" dirty="0" err="1"/>
              <a:t>the</a:t>
            </a:r>
            <a:r>
              <a:rPr lang="de-DE" sz="2400" dirty="0"/>
              <a:t> </a:t>
            </a:r>
            <a:r>
              <a:rPr lang="de-DE" sz="2400" dirty="0" err="1"/>
              <a:t>mapping</a:t>
            </a:r>
            <a:r>
              <a:rPr lang="de-DE" sz="2400" dirty="0"/>
              <a:t> </a:t>
            </a:r>
            <a:r>
              <a:rPr lang="de-DE" sz="2400" dirty="0" err="1"/>
              <a:t>of</a:t>
            </a:r>
            <a:r>
              <a:rPr lang="de-DE" sz="2400" dirty="0"/>
              <a:t> </a:t>
            </a:r>
            <a:r>
              <a:rPr lang="de-DE" sz="2400" dirty="0" err="1"/>
              <a:t>the</a:t>
            </a:r>
            <a:r>
              <a:rPr lang="de-DE" sz="2400" dirty="0"/>
              <a:t> sample </a:t>
            </a:r>
            <a:r>
              <a:rPr lang="de-DE" sz="2400" dirty="0" err="1"/>
              <a:t>space</a:t>
            </a:r>
            <a:r>
              <a:rPr lang="de-DE" sz="2400" dirty="0"/>
              <a:t> </a:t>
            </a:r>
            <a:r>
              <a:rPr lang="el-GR" sz="2400" dirty="0"/>
              <a:t>Ω</a:t>
            </a:r>
            <a:r>
              <a:rPr lang="de-DE" sz="2400" dirty="0"/>
              <a:t> </a:t>
            </a:r>
            <a:r>
              <a:rPr lang="de-DE" sz="2400" dirty="0" err="1"/>
              <a:t>into</a:t>
            </a:r>
            <a:r>
              <a:rPr lang="de-DE" sz="2400" dirty="0"/>
              <a:t> </a:t>
            </a:r>
            <a:r>
              <a:rPr lang="de-DE" sz="2400" dirty="0" err="1"/>
              <a:t>the</a:t>
            </a:r>
            <a:r>
              <a:rPr lang="de-DE" sz="2400" dirty="0"/>
              <a:t> real </a:t>
            </a:r>
            <a:r>
              <a:rPr lang="de-DE" sz="2400" dirty="0" err="1"/>
              <a:t>numbers</a:t>
            </a:r>
            <a:r>
              <a:rPr lang="de-DE" sz="2400" dirty="0"/>
              <a:t> R. </a:t>
            </a:r>
            <a:r>
              <a:rPr lang="de-DE" sz="2400" dirty="0" err="1"/>
              <a:t>That</a:t>
            </a:r>
            <a:r>
              <a:rPr lang="de-DE" sz="2400" dirty="0"/>
              <a:t> </a:t>
            </a:r>
            <a:r>
              <a:rPr lang="de-DE" sz="2400" dirty="0" err="1"/>
              <a:t>means</a:t>
            </a:r>
            <a:r>
              <a:rPr lang="de-DE" sz="2400" dirty="0"/>
              <a:t> </a:t>
            </a:r>
            <a:r>
              <a:rPr lang="de-DE" sz="2400" dirty="0" err="1"/>
              <a:t>every</a:t>
            </a:r>
            <a:r>
              <a:rPr lang="de-DE" sz="2400" dirty="0"/>
              <a:t> </a:t>
            </a:r>
            <a:r>
              <a:rPr lang="de-DE" sz="2400" dirty="0" err="1"/>
              <a:t>elementary</a:t>
            </a:r>
            <a:r>
              <a:rPr lang="de-DE" sz="2400" dirty="0"/>
              <a:t> </a:t>
            </a:r>
            <a:r>
              <a:rPr lang="de-DE" sz="2400" dirty="0" err="1"/>
              <a:t>event</a:t>
            </a:r>
            <a:r>
              <a:rPr lang="de-DE" sz="2400" dirty="0"/>
              <a:t> A</a:t>
            </a:r>
            <a:r>
              <a:rPr lang="de-DE" sz="2400" baseline="-25000" dirty="0"/>
              <a:t>i</a:t>
            </a:r>
            <a:r>
              <a:rPr lang="de-DE" sz="2400" dirty="0"/>
              <a:t> </a:t>
            </a:r>
            <a:r>
              <a:rPr lang="de-DE" sz="2400" dirty="0" err="1"/>
              <a:t>maps</a:t>
            </a:r>
            <a:r>
              <a:rPr lang="de-DE" sz="2400" dirty="0"/>
              <a:t> </a:t>
            </a:r>
            <a:r>
              <a:rPr lang="de-DE" sz="2400" dirty="0" err="1"/>
              <a:t>onto</a:t>
            </a:r>
            <a:r>
              <a:rPr lang="de-DE" sz="2400" dirty="0"/>
              <a:t> a real </a:t>
            </a:r>
            <a:r>
              <a:rPr lang="de-DE" sz="2400" dirty="0" err="1"/>
              <a:t>number</a:t>
            </a:r>
            <a:r>
              <a:rPr lang="de-DE" sz="2400" dirty="0"/>
              <a:t> x</a:t>
            </a:r>
            <a:r>
              <a:rPr lang="de-DE" sz="2400" baseline="-25000" dirty="0"/>
              <a:t>i</a:t>
            </a:r>
            <a:r>
              <a:rPr lang="de-DE" sz="2400" dirty="0"/>
              <a:t> and </a:t>
            </a:r>
            <a:r>
              <a:rPr lang="de-DE" sz="2400" dirty="0" err="1"/>
              <a:t>the</a:t>
            </a:r>
            <a:r>
              <a:rPr lang="de-DE" sz="2400" dirty="0"/>
              <a:t> </a:t>
            </a:r>
            <a:r>
              <a:rPr lang="de-DE" sz="2400" dirty="0" err="1"/>
              <a:t>probability</a:t>
            </a:r>
            <a:r>
              <a:rPr lang="de-DE" sz="2400" dirty="0"/>
              <a:t> </a:t>
            </a:r>
            <a:r>
              <a:rPr lang="de-DE" sz="2400" dirty="0" err="1"/>
              <a:t>p</a:t>
            </a:r>
            <a:r>
              <a:rPr lang="de-DE" sz="2400" baseline="-25000" dirty="0" err="1"/>
              <a:t>i</a:t>
            </a:r>
            <a:r>
              <a:rPr lang="de-DE" sz="2400" dirty="0"/>
              <a:t> = P(A</a:t>
            </a:r>
            <a:r>
              <a:rPr lang="de-DE" sz="2400" baseline="-25000" dirty="0"/>
              <a:t>i</a:t>
            </a:r>
            <a:r>
              <a:rPr lang="de-DE" sz="2400" dirty="0"/>
              <a:t>) = P(X=x</a:t>
            </a:r>
            <a:r>
              <a:rPr lang="de-DE" sz="2400" baseline="-25000" dirty="0"/>
              <a:t>i</a:t>
            </a:r>
            <a:r>
              <a:rPr lang="de-DE" sz="2400" dirty="0"/>
              <a:t>) = p(x</a:t>
            </a:r>
            <a:r>
              <a:rPr lang="de-DE" sz="2400" baseline="-25000" dirty="0"/>
              <a:t>i</a:t>
            </a:r>
            <a:r>
              <a:rPr lang="de-DE" sz="2400" dirty="0"/>
              <a:t>) </a:t>
            </a:r>
            <a:r>
              <a:rPr lang="de-DE" sz="2400" dirty="0" err="1"/>
              <a:t>is</a:t>
            </a:r>
            <a:r>
              <a:rPr lang="de-DE" sz="2400" dirty="0"/>
              <a:t> </a:t>
            </a:r>
            <a:r>
              <a:rPr lang="de-DE" sz="2400" dirty="0" err="1"/>
              <a:t>known</a:t>
            </a:r>
            <a:r>
              <a:rPr lang="de-DE" sz="2400" dirty="0"/>
              <a:t>.</a:t>
            </a:r>
          </a:p>
          <a:p>
            <a:endParaRPr lang="de-DE" sz="2400" dirty="0"/>
          </a:p>
          <a:p>
            <a:endParaRPr lang="de-DE" sz="2400" dirty="0"/>
          </a:p>
          <a:p>
            <a:endParaRPr lang="de-DE" sz="2400" dirty="0"/>
          </a:p>
          <a:p>
            <a:r>
              <a:rPr lang="de-DE" sz="2400" dirty="0"/>
              <a:t>→	</a:t>
            </a:r>
            <a:r>
              <a:rPr lang="de-DE" sz="2400" dirty="0" err="1"/>
              <a:t>p</a:t>
            </a:r>
            <a:r>
              <a:rPr lang="de-DE" sz="2400" baseline="-25000" dirty="0" err="1"/>
              <a:t>i</a:t>
            </a:r>
            <a:r>
              <a:rPr lang="de-DE" sz="2400" dirty="0"/>
              <a:t> ist </a:t>
            </a:r>
            <a:r>
              <a:rPr lang="de-DE" sz="2400" dirty="0" err="1"/>
              <a:t>the</a:t>
            </a:r>
            <a:r>
              <a:rPr lang="de-DE" sz="2400" dirty="0"/>
              <a:t> </a:t>
            </a:r>
            <a:r>
              <a:rPr lang="de-DE" sz="2400" dirty="0" err="1"/>
              <a:t>probality</a:t>
            </a:r>
            <a:r>
              <a:rPr lang="de-DE" sz="2400" dirty="0"/>
              <a:t> </a:t>
            </a:r>
            <a:r>
              <a:rPr lang="de-DE" sz="2400" dirty="0" err="1"/>
              <a:t>that</a:t>
            </a:r>
            <a:r>
              <a:rPr lang="de-DE" sz="2400" dirty="0"/>
              <a:t> </a:t>
            </a:r>
            <a:r>
              <a:rPr lang="de-DE" sz="2400" dirty="0" err="1"/>
              <a:t>random</a:t>
            </a:r>
            <a:r>
              <a:rPr lang="de-DE" sz="2400" dirty="0"/>
              <a:t> variable X </a:t>
            </a:r>
            <a:r>
              <a:rPr lang="de-DE" sz="2400" dirty="0" err="1"/>
              <a:t>equals</a:t>
            </a:r>
            <a:r>
              <a:rPr lang="de-DE" sz="2400" dirty="0"/>
              <a:t> </a:t>
            </a:r>
            <a:r>
              <a:rPr lang="de-DE" sz="2400" dirty="0" err="1"/>
              <a:t>the</a:t>
            </a:r>
            <a:r>
              <a:rPr lang="de-DE" sz="2400" dirty="0"/>
              <a:t> </a:t>
            </a:r>
            <a:r>
              <a:rPr lang="de-DE" sz="2400" dirty="0" err="1"/>
              <a:t>outcome</a:t>
            </a:r>
            <a:r>
              <a:rPr lang="de-DE" sz="2400" dirty="0"/>
              <a:t> x</a:t>
            </a:r>
            <a:r>
              <a:rPr lang="de-DE" sz="2400" baseline="-25000" dirty="0"/>
              <a:t>i</a:t>
            </a:r>
            <a:r>
              <a:rPr lang="de-DE" sz="2400" dirty="0"/>
              <a:t>.</a:t>
            </a:r>
          </a:p>
          <a:p>
            <a:endParaRPr lang="de-DE" sz="2400" b="1" dirty="0"/>
          </a:p>
        </p:txBody>
      </p:sp>
      <p:sp>
        <p:nvSpPr>
          <p:cNvPr id="2" name="Rechteck 1">
            <a:extLst>
              <a:ext uri="{FF2B5EF4-FFF2-40B4-BE49-F238E27FC236}">
                <a16:creationId xmlns:a16="http://schemas.microsoft.com/office/drawing/2014/main" id="{D29F834E-C955-D5A6-06DA-79E68753CE1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D57B7948-63CF-49C9-BD5B-B366DC7A4927}"/>
                  </a:ext>
                </a:extLst>
              </p14:cNvPr>
              <p14:cNvContentPartPr/>
              <p14:nvPr/>
            </p14:nvContentPartPr>
            <p14:xfrm>
              <a:off x="11524600" y="389760"/>
              <a:ext cx="44280" cy="18000"/>
            </p14:xfrm>
          </p:contentPart>
        </mc:Choice>
        <mc:Fallback>
          <p:pic>
            <p:nvPicPr>
              <p:cNvPr id="3" name="Freihand 2">
                <a:extLst>
                  <a:ext uri="{FF2B5EF4-FFF2-40B4-BE49-F238E27FC236}">
                    <a16:creationId xmlns:a16="http://schemas.microsoft.com/office/drawing/2014/main" id="{D57B7948-63CF-49C9-BD5B-B366DC7A4927}"/>
                  </a:ext>
                </a:extLst>
              </p:cNvPr>
              <p:cNvPicPr/>
              <p:nvPr/>
            </p:nvPicPr>
            <p:blipFill>
              <a:blip r:embed="rId3"/>
              <a:stretch>
                <a:fillRect/>
              </a:stretch>
            </p:blipFill>
            <p:spPr>
              <a:xfrm>
                <a:off x="11520280" y="385440"/>
                <a:ext cx="529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CF72F41D-42C1-4D0E-86E4-20618ECE23A4}"/>
                  </a:ext>
                </a:extLst>
              </p14:cNvPr>
              <p14:cNvContentPartPr/>
              <p14:nvPr/>
            </p14:nvContentPartPr>
            <p14:xfrm>
              <a:off x="1758520" y="2100840"/>
              <a:ext cx="1275480" cy="89640"/>
            </p14:xfrm>
          </p:contentPart>
        </mc:Choice>
        <mc:Fallback>
          <p:pic>
            <p:nvPicPr>
              <p:cNvPr id="5" name="Freihand 4">
                <a:extLst>
                  <a:ext uri="{FF2B5EF4-FFF2-40B4-BE49-F238E27FC236}">
                    <a16:creationId xmlns:a16="http://schemas.microsoft.com/office/drawing/2014/main" id="{CF72F41D-42C1-4D0E-86E4-20618ECE23A4}"/>
                  </a:ext>
                </a:extLst>
              </p:cNvPr>
              <p:cNvPicPr/>
              <p:nvPr/>
            </p:nvPicPr>
            <p:blipFill>
              <a:blip r:embed="rId5"/>
              <a:stretch>
                <a:fillRect/>
              </a:stretch>
            </p:blipFill>
            <p:spPr>
              <a:xfrm>
                <a:off x="1754200" y="2096520"/>
                <a:ext cx="12841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42BC01F5-C3E1-4A35-8EFB-C1A33DC810DA}"/>
                  </a:ext>
                </a:extLst>
              </p14:cNvPr>
              <p14:cNvContentPartPr/>
              <p14:nvPr/>
            </p14:nvContentPartPr>
            <p14:xfrm>
              <a:off x="4284280" y="1354200"/>
              <a:ext cx="606600" cy="621720"/>
            </p14:xfrm>
          </p:contentPart>
        </mc:Choice>
        <mc:Fallback>
          <p:pic>
            <p:nvPicPr>
              <p:cNvPr id="8" name="Freihand 7">
                <a:extLst>
                  <a:ext uri="{FF2B5EF4-FFF2-40B4-BE49-F238E27FC236}">
                    <a16:creationId xmlns:a16="http://schemas.microsoft.com/office/drawing/2014/main" id="{42BC01F5-C3E1-4A35-8EFB-C1A33DC810DA}"/>
                  </a:ext>
                </a:extLst>
              </p:cNvPr>
              <p:cNvPicPr/>
              <p:nvPr/>
            </p:nvPicPr>
            <p:blipFill>
              <a:blip r:embed="rId7"/>
              <a:stretch>
                <a:fillRect/>
              </a:stretch>
            </p:blipFill>
            <p:spPr>
              <a:xfrm>
                <a:off x="4279960" y="1349880"/>
                <a:ext cx="615240" cy="630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EEFF0B4B-C5D4-4F0E-80B1-30DEA48D13A4}"/>
                  </a:ext>
                </a:extLst>
              </p14:cNvPr>
              <p14:cNvContentPartPr/>
              <p14:nvPr/>
            </p14:nvContentPartPr>
            <p14:xfrm>
              <a:off x="6528160" y="2567040"/>
              <a:ext cx="244800" cy="27000"/>
            </p14:xfrm>
          </p:contentPart>
        </mc:Choice>
        <mc:Fallback>
          <p:pic>
            <p:nvPicPr>
              <p:cNvPr id="9" name="Freihand 8">
                <a:extLst>
                  <a:ext uri="{FF2B5EF4-FFF2-40B4-BE49-F238E27FC236}">
                    <a16:creationId xmlns:a16="http://schemas.microsoft.com/office/drawing/2014/main" id="{EEFF0B4B-C5D4-4F0E-80B1-30DEA48D13A4}"/>
                  </a:ext>
                </a:extLst>
              </p:cNvPr>
              <p:cNvPicPr/>
              <p:nvPr/>
            </p:nvPicPr>
            <p:blipFill>
              <a:blip r:embed="rId9"/>
              <a:stretch>
                <a:fillRect/>
              </a:stretch>
            </p:blipFill>
            <p:spPr>
              <a:xfrm>
                <a:off x="6523840" y="2562720"/>
                <a:ext cx="2534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FB2CB76D-E99D-4695-8757-00AB80B52868}"/>
                  </a:ext>
                </a:extLst>
              </p14:cNvPr>
              <p14:cNvContentPartPr/>
              <p14:nvPr/>
            </p14:nvContentPartPr>
            <p14:xfrm>
              <a:off x="4258360" y="1347720"/>
              <a:ext cx="545400" cy="532440"/>
            </p14:xfrm>
          </p:contentPart>
        </mc:Choice>
        <mc:Fallback>
          <p:pic>
            <p:nvPicPr>
              <p:cNvPr id="10" name="Freihand 9">
                <a:extLst>
                  <a:ext uri="{FF2B5EF4-FFF2-40B4-BE49-F238E27FC236}">
                    <a16:creationId xmlns:a16="http://schemas.microsoft.com/office/drawing/2014/main" id="{FB2CB76D-E99D-4695-8757-00AB80B52868}"/>
                  </a:ext>
                </a:extLst>
              </p:cNvPr>
              <p:cNvPicPr/>
              <p:nvPr/>
            </p:nvPicPr>
            <p:blipFill>
              <a:blip r:embed="rId11"/>
              <a:stretch>
                <a:fillRect/>
              </a:stretch>
            </p:blipFill>
            <p:spPr>
              <a:xfrm>
                <a:off x="4254040" y="1343400"/>
                <a:ext cx="554040" cy="541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F9D5E929-944E-48E8-BF52-895532EF3DF4}"/>
                  </a:ext>
                </a:extLst>
              </p14:cNvPr>
              <p14:cNvContentPartPr/>
              <p14:nvPr/>
            </p14:nvContentPartPr>
            <p14:xfrm>
              <a:off x="6586480" y="2514120"/>
              <a:ext cx="176400" cy="78120"/>
            </p14:xfrm>
          </p:contentPart>
        </mc:Choice>
        <mc:Fallback>
          <p:pic>
            <p:nvPicPr>
              <p:cNvPr id="11" name="Freihand 10">
                <a:extLst>
                  <a:ext uri="{FF2B5EF4-FFF2-40B4-BE49-F238E27FC236}">
                    <a16:creationId xmlns:a16="http://schemas.microsoft.com/office/drawing/2014/main" id="{F9D5E929-944E-48E8-BF52-895532EF3DF4}"/>
                  </a:ext>
                </a:extLst>
              </p:cNvPr>
              <p:cNvPicPr/>
              <p:nvPr/>
            </p:nvPicPr>
            <p:blipFill>
              <a:blip r:embed="rId13"/>
              <a:stretch>
                <a:fillRect/>
              </a:stretch>
            </p:blipFill>
            <p:spPr>
              <a:xfrm>
                <a:off x="6582160" y="2509800"/>
                <a:ext cx="1850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510EA1D2-4C9B-473C-95FC-6C97845834CA}"/>
                  </a:ext>
                </a:extLst>
              </p14:cNvPr>
              <p14:cNvContentPartPr/>
              <p14:nvPr/>
            </p14:nvContentPartPr>
            <p14:xfrm>
              <a:off x="6169960" y="2558760"/>
              <a:ext cx="200880" cy="41760"/>
            </p14:xfrm>
          </p:contentPart>
        </mc:Choice>
        <mc:Fallback>
          <p:pic>
            <p:nvPicPr>
              <p:cNvPr id="12" name="Freihand 11">
                <a:extLst>
                  <a:ext uri="{FF2B5EF4-FFF2-40B4-BE49-F238E27FC236}">
                    <a16:creationId xmlns:a16="http://schemas.microsoft.com/office/drawing/2014/main" id="{510EA1D2-4C9B-473C-95FC-6C97845834CA}"/>
                  </a:ext>
                </a:extLst>
              </p:cNvPr>
              <p:cNvPicPr/>
              <p:nvPr/>
            </p:nvPicPr>
            <p:blipFill>
              <a:blip r:embed="rId15"/>
              <a:stretch>
                <a:fillRect/>
              </a:stretch>
            </p:blipFill>
            <p:spPr>
              <a:xfrm>
                <a:off x="6165640" y="2554440"/>
                <a:ext cx="2095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438FD069-7F61-42BD-A3D3-70422781715F}"/>
                  </a:ext>
                </a:extLst>
              </p14:cNvPr>
              <p14:cNvContentPartPr/>
              <p14:nvPr/>
            </p14:nvContentPartPr>
            <p14:xfrm>
              <a:off x="6563440" y="2559480"/>
              <a:ext cx="194040" cy="37800"/>
            </p14:xfrm>
          </p:contentPart>
        </mc:Choice>
        <mc:Fallback>
          <p:pic>
            <p:nvPicPr>
              <p:cNvPr id="13" name="Freihand 12">
                <a:extLst>
                  <a:ext uri="{FF2B5EF4-FFF2-40B4-BE49-F238E27FC236}">
                    <a16:creationId xmlns:a16="http://schemas.microsoft.com/office/drawing/2014/main" id="{438FD069-7F61-42BD-A3D3-70422781715F}"/>
                  </a:ext>
                </a:extLst>
              </p:cNvPr>
              <p:cNvPicPr/>
              <p:nvPr/>
            </p:nvPicPr>
            <p:blipFill>
              <a:blip r:embed="rId17"/>
              <a:stretch>
                <a:fillRect/>
              </a:stretch>
            </p:blipFill>
            <p:spPr>
              <a:xfrm>
                <a:off x="6559120" y="2555160"/>
                <a:ext cx="2026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BA36F295-61C7-4AF3-9105-B25E6A26B693}"/>
                  </a:ext>
                </a:extLst>
              </p14:cNvPr>
              <p14:cNvContentPartPr/>
              <p14:nvPr/>
            </p14:nvContentPartPr>
            <p14:xfrm>
              <a:off x="5771800" y="2180400"/>
              <a:ext cx="1176480" cy="549000"/>
            </p14:xfrm>
          </p:contentPart>
        </mc:Choice>
        <mc:Fallback>
          <p:pic>
            <p:nvPicPr>
              <p:cNvPr id="14" name="Freihand 13">
                <a:extLst>
                  <a:ext uri="{FF2B5EF4-FFF2-40B4-BE49-F238E27FC236}">
                    <a16:creationId xmlns:a16="http://schemas.microsoft.com/office/drawing/2014/main" id="{BA36F295-61C7-4AF3-9105-B25E6A26B693}"/>
                  </a:ext>
                </a:extLst>
              </p:cNvPr>
              <p:cNvPicPr/>
              <p:nvPr/>
            </p:nvPicPr>
            <p:blipFill>
              <a:blip r:embed="rId19"/>
              <a:stretch>
                <a:fillRect/>
              </a:stretch>
            </p:blipFill>
            <p:spPr>
              <a:xfrm>
                <a:off x="5767480" y="2176080"/>
                <a:ext cx="1185120" cy="557640"/>
              </a:xfrm>
              <a:prstGeom prst="rect">
                <a:avLst/>
              </a:prstGeom>
            </p:spPr>
          </p:pic>
        </mc:Fallback>
      </mc:AlternateContent>
      <p:grpSp>
        <p:nvGrpSpPr>
          <p:cNvPr id="17" name="Gruppieren 16">
            <a:extLst>
              <a:ext uri="{FF2B5EF4-FFF2-40B4-BE49-F238E27FC236}">
                <a16:creationId xmlns:a16="http://schemas.microsoft.com/office/drawing/2014/main" id="{EDB74CDC-7930-48D8-B6CC-7B2D1876EE39}"/>
              </a:ext>
            </a:extLst>
          </p:cNvPr>
          <p:cNvGrpSpPr/>
          <p:nvPr/>
        </p:nvGrpSpPr>
        <p:grpSpPr>
          <a:xfrm>
            <a:off x="2436400" y="3628680"/>
            <a:ext cx="8122680" cy="578160"/>
            <a:chOff x="2436400" y="3628680"/>
            <a:chExt cx="8122680" cy="578160"/>
          </a:xfrm>
        </p:grpSpPr>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D16E8F49-ABCA-4C05-918B-D9314E38D49D}"/>
                    </a:ext>
                  </a:extLst>
                </p14:cNvPr>
                <p14:cNvContentPartPr/>
                <p14:nvPr/>
              </p14:nvContentPartPr>
              <p14:xfrm>
                <a:off x="2625400" y="4062840"/>
                <a:ext cx="7933680" cy="144000"/>
              </p14:xfrm>
            </p:contentPart>
          </mc:Choice>
          <mc:Fallback>
            <p:pic>
              <p:nvPicPr>
                <p:cNvPr id="15" name="Freihand 14">
                  <a:extLst>
                    <a:ext uri="{FF2B5EF4-FFF2-40B4-BE49-F238E27FC236}">
                      <a16:creationId xmlns:a16="http://schemas.microsoft.com/office/drawing/2014/main" id="{D16E8F49-ABCA-4C05-918B-D9314E38D49D}"/>
                    </a:ext>
                  </a:extLst>
                </p:cNvPr>
                <p:cNvPicPr/>
                <p:nvPr/>
              </p:nvPicPr>
              <p:blipFill>
                <a:blip r:embed="rId21"/>
                <a:stretch>
                  <a:fillRect/>
                </a:stretch>
              </p:blipFill>
              <p:spPr>
                <a:xfrm>
                  <a:off x="2621080" y="4058520"/>
                  <a:ext cx="79423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D026FC66-8B55-4616-8FFF-64CEDCEA2DC2}"/>
                    </a:ext>
                  </a:extLst>
                </p14:cNvPr>
                <p14:cNvContentPartPr/>
                <p14:nvPr/>
              </p14:nvContentPartPr>
              <p14:xfrm>
                <a:off x="2436400" y="3628680"/>
                <a:ext cx="447840" cy="572400"/>
              </p14:xfrm>
            </p:contentPart>
          </mc:Choice>
          <mc:Fallback>
            <p:pic>
              <p:nvPicPr>
                <p:cNvPr id="16" name="Freihand 15">
                  <a:extLst>
                    <a:ext uri="{FF2B5EF4-FFF2-40B4-BE49-F238E27FC236}">
                      <a16:creationId xmlns:a16="http://schemas.microsoft.com/office/drawing/2014/main" id="{D026FC66-8B55-4616-8FFF-64CEDCEA2DC2}"/>
                    </a:ext>
                  </a:extLst>
                </p:cNvPr>
                <p:cNvPicPr/>
                <p:nvPr/>
              </p:nvPicPr>
              <p:blipFill>
                <a:blip r:embed="rId23"/>
                <a:stretch>
                  <a:fillRect/>
                </a:stretch>
              </p:blipFill>
              <p:spPr>
                <a:xfrm>
                  <a:off x="2432080" y="3624360"/>
                  <a:ext cx="456480" cy="581040"/>
                </a:xfrm>
                <a:prstGeom prst="rect">
                  <a:avLst/>
                </a:prstGeom>
              </p:spPr>
            </p:pic>
          </mc:Fallback>
        </mc:AlternateContent>
      </p:grpSp>
    </p:spTree>
    <p:extLst>
      <p:ext uri="{BB962C8B-B14F-4D97-AF65-F5344CB8AC3E}">
        <p14:creationId xmlns:p14="http://schemas.microsoft.com/office/powerpoint/2010/main" val="2147379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Random Variable – </a:t>
            </a:r>
            <a:r>
              <a:rPr lang="de-DE" sz="3200" dirty="0" err="1"/>
              <a:t>Explanations</a:t>
            </a:r>
            <a:r>
              <a:rPr lang="de-DE" sz="3200" dirty="0"/>
              <a:t> </a:t>
            </a:r>
            <a:endParaRPr lang="de-DE" sz="3200" baseline="30000" dirty="0"/>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4" y="692696"/>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dirty="0"/>
              <a:t>Every possible </a:t>
            </a:r>
            <a:r>
              <a:rPr lang="de-DE" sz="2400" dirty="0" err="1"/>
              <a:t>event</a:t>
            </a:r>
            <a:r>
              <a:rPr lang="de-DE" sz="2400" dirty="0"/>
              <a:t> </a:t>
            </a:r>
            <a:r>
              <a:rPr lang="de-DE" sz="2400" dirty="0" err="1"/>
              <a:t>of</a:t>
            </a:r>
            <a:r>
              <a:rPr lang="de-DE" sz="2400" dirty="0"/>
              <a:t> a </a:t>
            </a:r>
            <a:r>
              <a:rPr lang="de-DE" sz="2400" dirty="0" err="1"/>
              <a:t>random</a:t>
            </a:r>
            <a:r>
              <a:rPr lang="de-DE" sz="2400" dirty="0"/>
              <a:t> </a:t>
            </a:r>
            <a:r>
              <a:rPr lang="de-DE" sz="2400" dirty="0" err="1"/>
              <a:t>experiment</a:t>
            </a:r>
            <a:r>
              <a:rPr lang="de-DE" sz="2400" dirty="0"/>
              <a:t> </a:t>
            </a:r>
            <a:r>
              <a:rPr lang="de-DE" sz="2400" dirty="0" err="1"/>
              <a:t>can</a:t>
            </a:r>
            <a:r>
              <a:rPr lang="de-DE" sz="2400" dirty="0"/>
              <a:t> </a:t>
            </a:r>
            <a:r>
              <a:rPr lang="de-DE" sz="2400" dirty="0" err="1"/>
              <a:t>be</a:t>
            </a:r>
            <a:r>
              <a:rPr lang="de-DE" sz="2400" dirty="0"/>
              <a:t> </a:t>
            </a:r>
            <a:r>
              <a:rPr lang="de-DE" sz="2400" dirty="0" err="1"/>
              <a:t>expressed</a:t>
            </a:r>
            <a:r>
              <a:rPr lang="de-DE" sz="2400" dirty="0"/>
              <a:t> via a </a:t>
            </a:r>
            <a:r>
              <a:rPr lang="de-DE" sz="2400" dirty="0" err="1"/>
              <a:t>random</a:t>
            </a:r>
            <a:r>
              <a:rPr lang="de-DE" sz="2400" dirty="0"/>
              <a:t> variable.</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Random variables </a:t>
            </a:r>
            <a:r>
              <a:rPr lang="de-DE" sz="2400" dirty="0" err="1"/>
              <a:t>are</a:t>
            </a:r>
            <a:r>
              <a:rPr lang="de-DE" sz="2400" dirty="0"/>
              <a:t> </a:t>
            </a:r>
            <a:r>
              <a:rPr lang="de-DE" sz="2400" dirty="0" err="1"/>
              <a:t>expressed</a:t>
            </a:r>
            <a:r>
              <a:rPr lang="de-DE" sz="2400" dirty="0"/>
              <a:t> in </a:t>
            </a:r>
            <a:r>
              <a:rPr lang="de-DE" sz="2400" dirty="0" err="1"/>
              <a:t>capital</a:t>
            </a:r>
            <a:r>
              <a:rPr lang="de-DE" sz="2400" dirty="0"/>
              <a:t> </a:t>
            </a:r>
            <a:r>
              <a:rPr lang="de-DE" sz="2400" dirty="0" err="1"/>
              <a:t>letters</a:t>
            </a:r>
            <a:r>
              <a:rPr lang="de-DE" sz="2400" dirty="0"/>
              <a:t>.</a:t>
            </a:r>
            <a:br>
              <a:rPr lang="de-DE" sz="2400" dirty="0"/>
            </a:br>
            <a:r>
              <a:rPr lang="de-DE" sz="2400" dirty="0" err="1"/>
              <a:t>Example</a:t>
            </a:r>
            <a:r>
              <a:rPr lang="de-DE" sz="2400" dirty="0"/>
              <a:t>: </a:t>
            </a:r>
            <a:r>
              <a:rPr lang="de-DE" sz="2400" dirty="0" err="1"/>
              <a:t>dice</a:t>
            </a:r>
            <a:r>
              <a:rPr lang="de-DE" sz="2400" dirty="0"/>
              <a:t> </a:t>
            </a:r>
            <a:r>
              <a:rPr lang="de-DE" sz="2400" dirty="0" err="1"/>
              <a:t>with</a:t>
            </a:r>
            <a:r>
              <a:rPr lang="de-DE" sz="2400" dirty="0"/>
              <a:t> sample </a:t>
            </a:r>
            <a:r>
              <a:rPr lang="de-DE" sz="2400" dirty="0" err="1"/>
              <a:t>space</a:t>
            </a:r>
            <a:r>
              <a:rPr lang="de-DE" sz="2400" dirty="0"/>
              <a:t> X </a:t>
            </a:r>
            <a:r>
              <a:rPr lang="de-DE" sz="2400" dirty="0" err="1"/>
              <a:t>is</a:t>
            </a:r>
            <a:r>
              <a:rPr lang="de-DE" sz="2400" dirty="0"/>
              <a:t> </a:t>
            </a:r>
            <a:r>
              <a:rPr lang="de-DE" sz="2400" dirty="0" err="1"/>
              <a:t>element</a:t>
            </a:r>
            <a:r>
              <a:rPr lang="de-DE" sz="2400" dirty="0"/>
              <a:t> </a:t>
            </a:r>
            <a:r>
              <a:rPr lang="de-DE" sz="2400" dirty="0" err="1"/>
              <a:t>of</a:t>
            </a:r>
            <a:r>
              <a:rPr lang="de-DE" sz="2400" dirty="0"/>
              <a:t> {1,2,3,4,5,6}</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The </a:t>
            </a:r>
            <a:r>
              <a:rPr lang="de-DE" sz="2400" dirty="0" err="1"/>
              <a:t>realization</a:t>
            </a:r>
            <a:r>
              <a:rPr lang="de-DE" sz="2400" dirty="0"/>
              <a:t> </a:t>
            </a:r>
            <a:r>
              <a:rPr lang="de-DE" sz="2400" dirty="0" err="1"/>
              <a:t>of</a:t>
            </a:r>
            <a:r>
              <a:rPr lang="de-DE" sz="2400" dirty="0"/>
              <a:t> a </a:t>
            </a:r>
            <a:r>
              <a:rPr lang="de-DE" sz="2400" dirty="0" err="1"/>
              <a:t>random</a:t>
            </a:r>
            <a:r>
              <a:rPr lang="de-DE" sz="2400" dirty="0"/>
              <a:t> variable </a:t>
            </a:r>
            <a:r>
              <a:rPr lang="de-DE" sz="2400" dirty="0" err="1"/>
              <a:t>is</a:t>
            </a:r>
            <a:r>
              <a:rPr lang="de-DE" sz="2400" dirty="0"/>
              <a:t> </a:t>
            </a:r>
            <a:r>
              <a:rPr lang="de-DE" sz="2400" dirty="0" err="1"/>
              <a:t>expressed</a:t>
            </a:r>
            <a:r>
              <a:rPr lang="de-DE" sz="2400" dirty="0"/>
              <a:t> in </a:t>
            </a:r>
            <a:r>
              <a:rPr lang="de-DE" sz="2400" dirty="0" err="1"/>
              <a:t>lowercase</a:t>
            </a:r>
            <a:r>
              <a:rPr lang="de-DE" sz="2400" dirty="0"/>
              <a:t> </a:t>
            </a:r>
            <a:r>
              <a:rPr lang="de-DE" sz="2400" dirty="0" err="1"/>
              <a:t>letters</a:t>
            </a:r>
            <a:r>
              <a:rPr lang="de-DE" sz="2400" dirty="0"/>
              <a:t>:</a:t>
            </a:r>
            <a:br>
              <a:rPr lang="de-DE" sz="2400" dirty="0"/>
            </a:br>
            <a:r>
              <a:rPr lang="de-DE" sz="2400" dirty="0" err="1"/>
              <a:t>Example</a:t>
            </a:r>
            <a:r>
              <a:rPr lang="de-DE" sz="2400" dirty="0"/>
              <a:t> </a:t>
            </a:r>
            <a:r>
              <a:rPr lang="de-DE" sz="2400" dirty="0" err="1"/>
              <a:t>rolling</a:t>
            </a:r>
            <a:r>
              <a:rPr lang="de-DE" sz="2400" dirty="0"/>
              <a:t> </a:t>
            </a:r>
            <a:r>
              <a:rPr lang="de-DE" sz="2400" dirty="0" err="1"/>
              <a:t>dice</a:t>
            </a:r>
            <a:r>
              <a:rPr lang="de-DE" sz="2400" dirty="0"/>
              <a:t>: X </a:t>
            </a:r>
            <a:r>
              <a:rPr lang="de-DE" sz="2400" dirty="0" err="1"/>
              <a:t>realizes</a:t>
            </a:r>
            <a:r>
              <a:rPr lang="de-DE" sz="2400" dirty="0"/>
              <a:t> </a:t>
            </a:r>
            <a:r>
              <a:rPr lang="de-DE" sz="2400" dirty="0" err="1"/>
              <a:t>the</a:t>
            </a:r>
            <a:r>
              <a:rPr lang="de-DE" sz="2400" dirty="0"/>
              <a:t> </a:t>
            </a:r>
            <a:r>
              <a:rPr lang="de-DE" sz="2400" dirty="0" err="1"/>
              <a:t>value</a:t>
            </a:r>
            <a:r>
              <a:rPr lang="de-DE" sz="2400" dirty="0"/>
              <a:t> x = 5</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Probality</a:t>
            </a:r>
            <a:r>
              <a:rPr lang="de-DE" sz="2400" dirty="0"/>
              <a:t> in </a:t>
            </a:r>
            <a:r>
              <a:rPr lang="de-DE" sz="2400" dirty="0" err="1"/>
              <a:t>the</a:t>
            </a:r>
            <a:r>
              <a:rPr lang="de-DE" sz="2400" dirty="0"/>
              <a:t> </a:t>
            </a:r>
            <a:r>
              <a:rPr lang="de-DE" sz="2400" dirty="0" err="1"/>
              <a:t>example</a:t>
            </a:r>
            <a:r>
              <a:rPr lang="de-DE" sz="2400" dirty="0"/>
              <a:t> </a:t>
            </a:r>
            <a:r>
              <a:rPr lang="de-DE" sz="2400" dirty="0" err="1"/>
              <a:t>of</a:t>
            </a:r>
            <a:r>
              <a:rPr lang="de-DE" sz="2400" dirty="0"/>
              <a:t> </a:t>
            </a:r>
            <a:r>
              <a:rPr lang="de-DE" sz="2400" dirty="0" err="1"/>
              <a:t>rolling</a:t>
            </a:r>
            <a:r>
              <a:rPr lang="de-DE" sz="2400" dirty="0"/>
              <a:t> </a:t>
            </a:r>
            <a:r>
              <a:rPr lang="de-DE" sz="2400" dirty="0" err="1"/>
              <a:t>dice</a:t>
            </a:r>
            <a:r>
              <a:rPr lang="de-DE" sz="2400" dirty="0"/>
              <a:t>:</a:t>
            </a:r>
            <a:br>
              <a:rPr lang="de-DE" sz="2400" dirty="0"/>
            </a:br>
            <a:r>
              <a:rPr lang="de-DE" sz="2400" dirty="0"/>
              <a:t> P(X &lt; 5) = ?? </a:t>
            </a:r>
          </a:p>
        </p:txBody>
      </p:sp>
      <p:sp>
        <p:nvSpPr>
          <p:cNvPr id="2" name="Rechteck 1">
            <a:extLst>
              <a:ext uri="{FF2B5EF4-FFF2-40B4-BE49-F238E27FC236}">
                <a16:creationId xmlns:a16="http://schemas.microsoft.com/office/drawing/2014/main" id="{0618C886-CB1D-41B4-ECD9-7E530ABD4C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C1C82E4A-F427-4532-B0D8-99D7A1CE90F8}"/>
                  </a:ext>
                </a:extLst>
              </p14:cNvPr>
              <p14:cNvContentPartPr/>
              <p14:nvPr/>
            </p14:nvContentPartPr>
            <p14:xfrm>
              <a:off x="5093200" y="1136227"/>
              <a:ext cx="2453760" cy="41400"/>
            </p14:xfrm>
          </p:contentPart>
        </mc:Choice>
        <mc:Fallback>
          <p:pic>
            <p:nvPicPr>
              <p:cNvPr id="3" name="Freihand 2">
                <a:extLst>
                  <a:ext uri="{FF2B5EF4-FFF2-40B4-BE49-F238E27FC236}">
                    <a16:creationId xmlns:a16="http://schemas.microsoft.com/office/drawing/2014/main" id="{C1C82E4A-F427-4532-B0D8-99D7A1CE90F8}"/>
                  </a:ext>
                </a:extLst>
              </p:cNvPr>
              <p:cNvPicPr/>
              <p:nvPr/>
            </p:nvPicPr>
            <p:blipFill>
              <a:blip r:embed="rId3"/>
              <a:stretch>
                <a:fillRect/>
              </a:stretch>
            </p:blipFill>
            <p:spPr>
              <a:xfrm>
                <a:off x="5088880" y="1131907"/>
                <a:ext cx="24624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B23110D0-C0C9-40C2-8FA8-BB06F8A0FF89}"/>
                  </a:ext>
                </a:extLst>
              </p14:cNvPr>
              <p14:cNvContentPartPr/>
              <p14:nvPr/>
            </p14:nvContentPartPr>
            <p14:xfrm>
              <a:off x="5550400" y="1292467"/>
              <a:ext cx="126720" cy="154440"/>
            </p14:xfrm>
          </p:contentPart>
        </mc:Choice>
        <mc:Fallback>
          <p:pic>
            <p:nvPicPr>
              <p:cNvPr id="5" name="Freihand 4">
                <a:extLst>
                  <a:ext uri="{FF2B5EF4-FFF2-40B4-BE49-F238E27FC236}">
                    <a16:creationId xmlns:a16="http://schemas.microsoft.com/office/drawing/2014/main" id="{B23110D0-C0C9-40C2-8FA8-BB06F8A0FF89}"/>
                  </a:ext>
                </a:extLst>
              </p:cNvPr>
              <p:cNvPicPr/>
              <p:nvPr/>
            </p:nvPicPr>
            <p:blipFill>
              <a:blip r:embed="rId5"/>
              <a:stretch>
                <a:fillRect/>
              </a:stretch>
            </p:blipFill>
            <p:spPr>
              <a:xfrm>
                <a:off x="5546080" y="1288147"/>
                <a:ext cx="1353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ED337BCE-9963-4902-A325-3C8E81D7FA23}"/>
                  </a:ext>
                </a:extLst>
              </p14:cNvPr>
              <p14:cNvContentPartPr/>
              <p14:nvPr/>
            </p14:nvContentPartPr>
            <p14:xfrm>
              <a:off x="5745160" y="1278787"/>
              <a:ext cx="23040" cy="171000"/>
            </p14:xfrm>
          </p:contentPart>
        </mc:Choice>
        <mc:Fallback>
          <p:pic>
            <p:nvPicPr>
              <p:cNvPr id="8" name="Freihand 7">
                <a:extLst>
                  <a:ext uri="{FF2B5EF4-FFF2-40B4-BE49-F238E27FC236}">
                    <a16:creationId xmlns:a16="http://schemas.microsoft.com/office/drawing/2014/main" id="{ED337BCE-9963-4902-A325-3C8E81D7FA23}"/>
                  </a:ext>
                </a:extLst>
              </p:cNvPr>
              <p:cNvPicPr/>
              <p:nvPr/>
            </p:nvPicPr>
            <p:blipFill>
              <a:blip r:embed="rId7"/>
              <a:stretch>
                <a:fillRect/>
              </a:stretch>
            </p:blipFill>
            <p:spPr>
              <a:xfrm>
                <a:off x="5740840" y="1274467"/>
                <a:ext cx="316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5376F7C9-473C-4F39-B0A1-A55D7614AF9F}"/>
                  </a:ext>
                </a:extLst>
              </p14:cNvPr>
              <p14:cNvContentPartPr/>
              <p14:nvPr/>
            </p14:nvContentPartPr>
            <p14:xfrm>
              <a:off x="5703400" y="1341427"/>
              <a:ext cx="91440" cy="39960"/>
            </p14:xfrm>
          </p:contentPart>
        </mc:Choice>
        <mc:Fallback>
          <p:pic>
            <p:nvPicPr>
              <p:cNvPr id="9" name="Freihand 8">
                <a:extLst>
                  <a:ext uri="{FF2B5EF4-FFF2-40B4-BE49-F238E27FC236}">
                    <a16:creationId xmlns:a16="http://schemas.microsoft.com/office/drawing/2014/main" id="{5376F7C9-473C-4F39-B0A1-A55D7614AF9F}"/>
                  </a:ext>
                </a:extLst>
              </p:cNvPr>
              <p:cNvPicPr/>
              <p:nvPr/>
            </p:nvPicPr>
            <p:blipFill>
              <a:blip r:embed="rId9"/>
              <a:stretch>
                <a:fillRect/>
              </a:stretch>
            </p:blipFill>
            <p:spPr>
              <a:xfrm>
                <a:off x="5699080" y="1337107"/>
                <a:ext cx="1000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Freihand 10">
                <a:extLst>
                  <a:ext uri="{FF2B5EF4-FFF2-40B4-BE49-F238E27FC236}">
                    <a16:creationId xmlns:a16="http://schemas.microsoft.com/office/drawing/2014/main" id="{0E9C663B-66E0-46AA-8C33-7BA668B7A739}"/>
                  </a:ext>
                </a:extLst>
              </p14:cNvPr>
              <p14:cNvContentPartPr/>
              <p14:nvPr/>
            </p14:nvContentPartPr>
            <p14:xfrm>
              <a:off x="5811400" y="1349707"/>
              <a:ext cx="149040" cy="96480"/>
            </p14:xfrm>
          </p:contentPart>
        </mc:Choice>
        <mc:Fallback>
          <p:pic>
            <p:nvPicPr>
              <p:cNvPr id="11" name="Freihand 10">
                <a:extLst>
                  <a:ext uri="{FF2B5EF4-FFF2-40B4-BE49-F238E27FC236}">
                    <a16:creationId xmlns:a16="http://schemas.microsoft.com/office/drawing/2014/main" id="{0E9C663B-66E0-46AA-8C33-7BA668B7A739}"/>
                  </a:ext>
                </a:extLst>
              </p:cNvPr>
              <p:cNvPicPr/>
              <p:nvPr/>
            </p:nvPicPr>
            <p:blipFill>
              <a:blip r:embed="rId11"/>
              <a:stretch>
                <a:fillRect/>
              </a:stretch>
            </p:blipFill>
            <p:spPr>
              <a:xfrm>
                <a:off x="5807080" y="1345387"/>
                <a:ext cx="1576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Freihand 12">
                <a:extLst>
                  <a:ext uri="{FF2B5EF4-FFF2-40B4-BE49-F238E27FC236}">
                    <a16:creationId xmlns:a16="http://schemas.microsoft.com/office/drawing/2014/main" id="{4C072DB2-042B-4765-869E-16A135EAEDCB}"/>
                  </a:ext>
                </a:extLst>
              </p14:cNvPr>
              <p14:cNvContentPartPr/>
              <p14:nvPr/>
            </p14:nvContentPartPr>
            <p14:xfrm>
              <a:off x="5970520" y="1216867"/>
              <a:ext cx="157320" cy="226080"/>
            </p14:xfrm>
          </p:contentPart>
        </mc:Choice>
        <mc:Fallback>
          <p:pic>
            <p:nvPicPr>
              <p:cNvPr id="13" name="Freihand 12">
                <a:extLst>
                  <a:ext uri="{FF2B5EF4-FFF2-40B4-BE49-F238E27FC236}">
                    <a16:creationId xmlns:a16="http://schemas.microsoft.com/office/drawing/2014/main" id="{4C072DB2-042B-4765-869E-16A135EAEDCB}"/>
                  </a:ext>
                </a:extLst>
              </p:cNvPr>
              <p:cNvPicPr/>
              <p:nvPr/>
            </p:nvPicPr>
            <p:blipFill>
              <a:blip r:embed="rId13"/>
              <a:stretch>
                <a:fillRect/>
              </a:stretch>
            </p:blipFill>
            <p:spPr>
              <a:xfrm>
                <a:off x="5966200" y="1212547"/>
                <a:ext cx="1659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Freihand 13">
                <a:extLst>
                  <a:ext uri="{FF2B5EF4-FFF2-40B4-BE49-F238E27FC236}">
                    <a16:creationId xmlns:a16="http://schemas.microsoft.com/office/drawing/2014/main" id="{A9360378-26F0-403C-B9D9-E1601584712C}"/>
                  </a:ext>
                </a:extLst>
              </p14:cNvPr>
              <p14:cNvContentPartPr/>
              <p14:nvPr/>
            </p14:nvContentPartPr>
            <p14:xfrm>
              <a:off x="6086440" y="1262587"/>
              <a:ext cx="33480" cy="40680"/>
            </p14:xfrm>
          </p:contentPart>
        </mc:Choice>
        <mc:Fallback>
          <p:pic>
            <p:nvPicPr>
              <p:cNvPr id="14" name="Freihand 13">
                <a:extLst>
                  <a:ext uri="{FF2B5EF4-FFF2-40B4-BE49-F238E27FC236}">
                    <a16:creationId xmlns:a16="http://schemas.microsoft.com/office/drawing/2014/main" id="{A9360378-26F0-403C-B9D9-E1601584712C}"/>
                  </a:ext>
                </a:extLst>
              </p:cNvPr>
              <p:cNvPicPr/>
              <p:nvPr/>
            </p:nvPicPr>
            <p:blipFill>
              <a:blip r:embed="rId15"/>
              <a:stretch>
                <a:fillRect/>
              </a:stretch>
            </p:blipFill>
            <p:spPr>
              <a:xfrm>
                <a:off x="6082120" y="1258267"/>
                <a:ext cx="421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Freihand 14">
                <a:extLst>
                  <a:ext uri="{FF2B5EF4-FFF2-40B4-BE49-F238E27FC236}">
                    <a16:creationId xmlns:a16="http://schemas.microsoft.com/office/drawing/2014/main" id="{0AC6418B-A3A3-4A2A-9BFE-A402BB15311F}"/>
                  </a:ext>
                </a:extLst>
              </p14:cNvPr>
              <p14:cNvContentPartPr/>
              <p14:nvPr/>
            </p14:nvContentPartPr>
            <p14:xfrm>
              <a:off x="6136840" y="1315507"/>
              <a:ext cx="83160" cy="125280"/>
            </p14:xfrm>
          </p:contentPart>
        </mc:Choice>
        <mc:Fallback>
          <p:pic>
            <p:nvPicPr>
              <p:cNvPr id="15" name="Freihand 14">
                <a:extLst>
                  <a:ext uri="{FF2B5EF4-FFF2-40B4-BE49-F238E27FC236}">
                    <a16:creationId xmlns:a16="http://schemas.microsoft.com/office/drawing/2014/main" id="{0AC6418B-A3A3-4A2A-9BFE-A402BB15311F}"/>
                  </a:ext>
                </a:extLst>
              </p:cNvPr>
              <p:cNvPicPr/>
              <p:nvPr/>
            </p:nvPicPr>
            <p:blipFill>
              <a:blip r:embed="rId17"/>
              <a:stretch>
                <a:fillRect/>
              </a:stretch>
            </p:blipFill>
            <p:spPr>
              <a:xfrm>
                <a:off x="6132520" y="1311187"/>
                <a:ext cx="918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Freihand 15">
                <a:extLst>
                  <a:ext uri="{FF2B5EF4-FFF2-40B4-BE49-F238E27FC236}">
                    <a16:creationId xmlns:a16="http://schemas.microsoft.com/office/drawing/2014/main" id="{BB5C3641-8BFD-4069-8B35-6DFC39707B66}"/>
                  </a:ext>
                </a:extLst>
              </p14:cNvPr>
              <p14:cNvContentPartPr/>
              <p14:nvPr/>
            </p14:nvContentPartPr>
            <p14:xfrm>
              <a:off x="6225400" y="1249627"/>
              <a:ext cx="130320" cy="169200"/>
            </p14:xfrm>
          </p:contentPart>
        </mc:Choice>
        <mc:Fallback>
          <p:pic>
            <p:nvPicPr>
              <p:cNvPr id="16" name="Freihand 15">
                <a:extLst>
                  <a:ext uri="{FF2B5EF4-FFF2-40B4-BE49-F238E27FC236}">
                    <a16:creationId xmlns:a16="http://schemas.microsoft.com/office/drawing/2014/main" id="{BB5C3641-8BFD-4069-8B35-6DFC39707B66}"/>
                  </a:ext>
                </a:extLst>
              </p:cNvPr>
              <p:cNvPicPr/>
              <p:nvPr/>
            </p:nvPicPr>
            <p:blipFill>
              <a:blip r:embed="rId19"/>
              <a:stretch>
                <a:fillRect/>
              </a:stretch>
            </p:blipFill>
            <p:spPr>
              <a:xfrm>
                <a:off x="6221080" y="1245307"/>
                <a:ext cx="1389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Freihand 16">
                <a:extLst>
                  <a:ext uri="{FF2B5EF4-FFF2-40B4-BE49-F238E27FC236}">
                    <a16:creationId xmlns:a16="http://schemas.microsoft.com/office/drawing/2014/main" id="{46FCCC05-D462-4071-A978-A6A7244FF56C}"/>
                  </a:ext>
                </a:extLst>
              </p14:cNvPr>
              <p14:cNvContentPartPr/>
              <p14:nvPr/>
            </p14:nvContentPartPr>
            <p14:xfrm>
              <a:off x="6361840" y="1243867"/>
              <a:ext cx="108360" cy="162720"/>
            </p14:xfrm>
          </p:contentPart>
        </mc:Choice>
        <mc:Fallback>
          <p:pic>
            <p:nvPicPr>
              <p:cNvPr id="17" name="Freihand 16">
                <a:extLst>
                  <a:ext uri="{FF2B5EF4-FFF2-40B4-BE49-F238E27FC236}">
                    <a16:creationId xmlns:a16="http://schemas.microsoft.com/office/drawing/2014/main" id="{46FCCC05-D462-4071-A978-A6A7244FF56C}"/>
                  </a:ext>
                </a:extLst>
              </p:cNvPr>
              <p:cNvPicPr/>
              <p:nvPr/>
            </p:nvPicPr>
            <p:blipFill>
              <a:blip r:embed="rId21"/>
              <a:stretch>
                <a:fillRect/>
              </a:stretch>
            </p:blipFill>
            <p:spPr>
              <a:xfrm>
                <a:off x="6357520" y="1239547"/>
                <a:ext cx="1170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Freihand 17">
                <a:extLst>
                  <a:ext uri="{FF2B5EF4-FFF2-40B4-BE49-F238E27FC236}">
                    <a16:creationId xmlns:a16="http://schemas.microsoft.com/office/drawing/2014/main" id="{A469BB41-3899-46C2-BC5A-0A651677C6A3}"/>
                  </a:ext>
                </a:extLst>
              </p14:cNvPr>
              <p14:cNvContentPartPr/>
              <p14:nvPr/>
            </p14:nvContentPartPr>
            <p14:xfrm>
              <a:off x="6319720" y="1267267"/>
              <a:ext cx="128520" cy="135360"/>
            </p14:xfrm>
          </p:contentPart>
        </mc:Choice>
        <mc:Fallback>
          <p:pic>
            <p:nvPicPr>
              <p:cNvPr id="18" name="Freihand 17">
                <a:extLst>
                  <a:ext uri="{FF2B5EF4-FFF2-40B4-BE49-F238E27FC236}">
                    <a16:creationId xmlns:a16="http://schemas.microsoft.com/office/drawing/2014/main" id="{A469BB41-3899-46C2-BC5A-0A651677C6A3}"/>
                  </a:ext>
                </a:extLst>
              </p:cNvPr>
              <p:cNvPicPr/>
              <p:nvPr/>
            </p:nvPicPr>
            <p:blipFill>
              <a:blip r:embed="rId23"/>
              <a:stretch>
                <a:fillRect/>
              </a:stretch>
            </p:blipFill>
            <p:spPr>
              <a:xfrm>
                <a:off x="6315400" y="1262947"/>
                <a:ext cx="1371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Freihand 18">
                <a:extLst>
                  <a:ext uri="{FF2B5EF4-FFF2-40B4-BE49-F238E27FC236}">
                    <a16:creationId xmlns:a16="http://schemas.microsoft.com/office/drawing/2014/main" id="{D8E7F22A-4F8F-463D-B08F-7AC66C41E655}"/>
                  </a:ext>
                </a:extLst>
              </p14:cNvPr>
              <p14:cNvContentPartPr/>
              <p14:nvPr/>
            </p14:nvContentPartPr>
            <p14:xfrm>
              <a:off x="6652720" y="1251427"/>
              <a:ext cx="124920" cy="153720"/>
            </p14:xfrm>
          </p:contentPart>
        </mc:Choice>
        <mc:Fallback>
          <p:pic>
            <p:nvPicPr>
              <p:cNvPr id="19" name="Freihand 18">
                <a:extLst>
                  <a:ext uri="{FF2B5EF4-FFF2-40B4-BE49-F238E27FC236}">
                    <a16:creationId xmlns:a16="http://schemas.microsoft.com/office/drawing/2014/main" id="{D8E7F22A-4F8F-463D-B08F-7AC66C41E655}"/>
                  </a:ext>
                </a:extLst>
              </p:cNvPr>
              <p:cNvPicPr/>
              <p:nvPr/>
            </p:nvPicPr>
            <p:blipFill>
              <a:blip r:embed="rId25"/>
              <a:stretch>
                <a:fillRect/>
              </a:stretch>
            </p:blipFill>
            <p:spPr>
              <a:xfrm>
                <a:off x="6648400" y="1247107"/>
                <a:ext cx="1335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Freihand 19">
                <a:extLst>
                  <a:ext uri="{FF2B5EF4-FFF2-40B4-BE49-F238E27FC236}">
                    <a16:creationId xmlns:a16="http://schemas.microsoft.com/office/drawing/2014/main" id="{176FFB8C-68EB-4F6E-853A-3A598F561CE0}"/>
                  </a:ext>
                </a:extLst>
              </p14:cNvPr>
              <p14:cNvContentPartPr/>
              <p14:nvPr/>
            </p14:nvContentPartPr>
            <p14:xfrm>
              <a:off x="6713920" y="1327027"/>
              <a:ext cx="98280" cy="35640"/>
            </p14:xfrm>
          </p:contentPart>
        </mc:Choice>
        <mc:Fallback>
          <p:pic>
            <p:nvPicPr>
              <p:cNvPr id="20" name="Freihand 19">
                <a:extLst>
                  <a:ext uri="{FF2B5EF4-FFF2-40B4-BE49-F238E27FC236}">
                    <a16:creationId xmlns:a16="http://schemas.microsoft.com/office/drawing/2014/main" id="{176FFB8C-68EB-4F6E-853A-3A598F561CE0}"/>
                  </a:ext>
                </a:extLst>
              </p:cNvPr>
              <p:cNvPicPr/>
              <p:nvPr/>
            </p:nvPicPr>
            <p:blipFill>
              <a:blip r:embed="rId27"/>
              <a:stretch>
                <a:fillRect/>
              </a:stretch>
            </p:blipFill>
            <p:spPr>
              <a:xfrm>
                <a:off x="6709600" y="1322707"/>
                <a:ext cx="1069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Freihand 20">
                <a:extLst>
                  <a:ext uri="{FF2B5EF4-FFF2-40B4-BE49-F238E27FC236}">
                    <a16:creationId xmlns:a16="http://schemas.microsoft.com/office/drawing/2014/main" id="{82DD90C4-8A23-431C-8DBF-59B0715DD42A}"/>
                  </a:ext>
                </a:extLst>
              </p14:cNvPr>
              <p14:cNvContentPartPr/>
              <p14:nvPr/>
            </p14:nvContentPartPr>
            <p14:xfrm>
              <a:off x="6806440" y="1307947"/>
              <a:ext cx="246960" cy="71640"/>
            </p14:xfrm>
          </p:contentPart>
        </mc:Choice>
        <mc:Fallback>
          <p:pic>
            <p:nvPicPr>
              <p:cNvPr id="21" name="Freihand 20">
                <a:extLst>
                  <a:ext uri="{FF2B5EF4-FFF2-40B4-BE49-F238E27FC236}">
                    <a16:creationId xmlns:a16="http://schemas.microsoft.com/office/drawing/2014/main" id="{82DD90C4-8A23-431C-8DBF-59B0715DD42A}"/>
                  </a:ext>
                </a:extLst>
              </p:cNvPr>
              <p:cNvPicPr/>
              <p:nvPr/>
            </p:nvPicPr>
            <p:blipFill>
              <a:blip r:embed="rId29"/>
              <a:stretch>
                <a:fillRect/>
              </a:stretch>
            </p:blipFill>
            <p:spPr>
              <a:xfrm>
                <a:off x="6802120" y="1303627"/>
                <a:ext cx="2556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Freihand 21">
                <a:extLst>
                  <a:ext uri="{FF2B5EF4-FFF2-40B4-BE49-F238E27FC236}">
                    <a16:creationId xmlns:a16="http://schemas.microsoft.com/office/drawing/2014/main" id="{7E193CF9-9FCA-47DD-818F-AC84CFCE0D06}"/>
                  </a:ext>
                </a:extLst>
              </p14:cNvPr>
              <p14:cNvContentPartPr/>
              <p14:nvPr/>
            </p14:nvContentPartPr>
            <p14:xfrm>
              <a:off x="7064200" y="1329547"/>
              <a:ext cx="123120" cy="59040"/>
            </p14:xfrm>
          </p:contentPart>
        </mc:Choice>
        <mc:Fallback>
          <p:pic>
            <p:nvPicPr>
              <p:cNvPr id="22" name="Freihand 21">
                <a:extLst>
                  <a:ext uri="{FF2B5EF4-FFF2-40B4-BE49-F238E27FC236}">
                    <a16:creationId xmlns:a16="http://schemas.microsoft.com/office/drawing/2014/main" id="{7E193CF9-9FCA-47DD-818F-AC84CFCE0D06}"/>
                  </a:ext>
                </a:extLst>
              </p:cNvPr>
              <p:cNvPicPr/>
              <p:nvPr/>
            </p:nvPicPr>
            <p:blipFill>
              <a:blip r:embed="rId31"/>
              <a:stretch>
                <a:fillRect/>
              </a:stretch>
            </p:blipFill>
            <p:spPr>
              <a:xfrm>
                <a:off x="7059880" y="1325227"/>
                <a:ext cx="1317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Freihand 22">
                <a:extLst>
                  <a:ext uri="{FF2B5EF4-FFF2-40B4-BE49-F238E27FC236}">
                    <a16:creationId xmlns:a16="http://schemas.microsoft.com/office/drawing/2014/main" id="{B2E42ED6-4848-45E8-9DC0-6562CF679002}"/>
                  </a:ext>
                </a:extLst>
              </p14:cNvPr>
              <p14:cNvContentPartPr/>
              <p14:nvPr/>
            </p14:nvContentPartPr>
            <p14:xfrm>
              <a:off x="7402240" y="1287427"/>
              <a:ext cx="345600" cy="93240"/>
            </p14:xfrm>
          </p:contentPart>
        </mc:Choice>
        <mc:Fallback>
          <p:pic>
            <p:nvPicPr>
              <p:cNvPr id="23" name="Freihand 22">
                <a:extLst>
                  <a:ext uri="{FF2B5EF4-FFF2-40B4-BE49-F238E27FC236}">
                    <a16:creationId xmlns:a16="http://schemas.microsoft.com/office/drawing/2014/main" id="{B2E42ED6-4848-45E8-9DC0-6562CF679002}"/>
                  </a:ext>
                </a:extLst>
              </p:cNvPr>
              <p:cNvPicPr/>
              <p:nvPr/>
            </p:nvPicPr>
            <p:blipFill>
              <a:blip r:embed="rId33"/>
              <a:stretch>
                <a:fillRect/>
              </a:stretch>
            </p:blipFill>
            <p:spPr>
              <a:xfrm>
                <a:off x="7397920" y="1283107"/>
                <a:ext cx="3542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Freihand 23">
                <a:extLst>
                  <a:ext uri="{FF2B5EF4-FFF2-40B4-BE49-F238E27FC236}">
                    <a16:creationId xmlns:a16="http://schemas.microsoft.com/office/drawing/2014/main" id="{BD524CBC-131E-447B-A7DB-B751B8030C63}"/>
                  </a:ext>
                </a:extLst>
              </p14:cNvPr>
              <p14:cNvContentPartPr/>
              <p14:nvPr/>
            </p14:nvContentPartPr>
            <p14:xfrm>
              <a:off x="7890400" y="1173667"/>
              <a:ext cx="312480" cy="175680"/>
            </p14:xfrm>
          </p:contentPart>
        </mc:Choice>
        <mc:Fallback>
          <p:pic>
            <p:nvPicPr>
              <p:cNvPr id="24" name="Freihand 23">
                <a:extLst>
                  <a:ext uri="{FF2B5EF4-FFF2-40B4-BE49-F238E27FC236}">
                    <a16:creationId xmlns:a16="http://schemas.microsoft.com/office/drawing/2014/main" id="{BD524CBC-131E-447B-A7DB-B751B8030C63}"/>
                  </a:ext>
                </a:extLst>
              </p:cNvPr>
              <p:cNvPicPr/>
              <p:nvPr/>
            </p:nvPicPr>
            <p:blipFill>
              <a:blip r:embed="rId35"/>
              <a:stretch>
                <a:fillRect/>
              </a:stretch>
            </p:blipFill>
            <p:spPr>
              <a:xfrm>
                <a:off x="7886080" y="1169347"/>
                <a:ext cx="3211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Freihand 24">
                <a:extLst>
                  <a:ext uri="{FF2B5EF4-FFF2-40B4-BE49-F238E27FC236}">
                    <a16:creationId xmlns:a16="http://schemas.microsoft.com/office/drawing/2014/main" id="{A6E826B4-EF2F-4521-95BD-43E5AB90001E}"/>
                  </a:ext>
                </a:extLst>
              </p14:cNvPr>
              <p14:cNvContentPartPr/>
              <p14:nvPr/>
            </p14:nvContentPartPr>
            <p14:xfrm>
              <a:off x="8098840" y="1152427"/>
              <a:ext cx="28080" cy="25560"/>
            </p14:xfrm>
          </p:contentPart>
        </mc:Choice>
        <mc:Fallback>
          <p:pic>
            <p:nvPicPr>
              <p:cNvPr id="25" name="Freihand 24">
                <a:extLst>
                  <a:ext uri="{FF2B5EF4-FFF2-40B4-BE49-F238E27FC236}">
                    <a16:creationId xmlns:a16="http://schemas.microsoft.com/office/drawing/2014/main" id="{A6E826B4-EF2F-4521-95BD-43E5AB90001E}"/>
                  </a:ext>
                </a:extLst>
              </p:cNvPr>
              <p:cNvPicPr/>
              <p:nvPr/>
            </p:nvPicPr>
            <p:blipFill>
              <a:blip r:embed="rId37"/>
              <a:stretch>
                <a:fillRect/>
              </a:stretch>
            </p:blipFill>
            <p:spPr>
              <a:xfrm>
                <a:off x="8094520" y="1148107"/>
                <a:ext cx="36720" cy="34200"/>
              </a:xfrm>
              <a:prstGeom prst="rect">
                <a:avLst/>
              </a:prstGeom>
            </p:spPr>
          </p:pic>
        </mc:Fallback>
      </mc:AlternateContent>
      <p:grpSp>
        <p:nvGrpSpPr>
          <p:cNvPr id="44" name="Gruppieren 43">
            <a:extLst>
              <a:ext uri="{FF2B5EF4-FFF2-40B4-BE49-F238E27FC236}">
                <a16:creationId xmlns:a16="http://schemas.microsoft.com/office/drawing/2014/main" id="{372F8041-8C2C-4893-9A63-CA88F7BCBE78}"/>
              </a:ext>
            </a:extLst>
          </p:cNvPr>
          <p:cNvGrpSpPr/>
          <p:nvPr/>
        </p:nvGrpSpPr>
        <p:grpSpPr>
          <a:xfrm>
            <a:off x="8403040" y="1127227"/>
            <a:ext cx="1728720" cy="288720"/>
            <a:chOff x="8403040" y="1127227"/>
            <a:chExt cx="1728720" cy="288720"/>
          </a:xfrm>
        </p:grpSpPr>
        <mc:AlternateContent xmlns:mc="http://schemas.openxmlformats.org/markup-compatibility/2006">
          <mc:Choice xmlns:p14="http://schemas.microsoft.com/office/powerpoint/2010/main" Requires="p14">
            <p:contentPart p14:bwMode="auto" r:id="rId38">
              <p14:nvContentPartPr>
                <p14:cNvPr id="26" name="Freihand 25">
                  <a:extLst>
                    <a:ext uri="{FF2B5EF4-FFF2-40B4-BE49-F238E27FC236}">
                      <a16:creationId xmlns:a16="http://schemas.microsoft.com/office/drawing/2014/main" id="{653BEB82-2AEC-4B46-B6D9-8757DB1AA0BE}"/>
                    </a:ext>
                  </a:extLst>
                </p14:cNvPr>
                <p14:cNvContentPartPr/>
                <p14:nvPr/>
              </p14:nvContentPartPr>
              <p14:xfrm>
                <a:off x="8403040" y="1198867"/>
                <a:ext cx="222480" cy="139680"/>
              </p14:xfrm>
            </p:contentPart>
          </mc:Choice>
          <mc:Fallback>
            <p:pic>
              <p:nvPicPr>
                <p:cNvPr id="26" name="Freihand 25">
                  <a:extLst>
                    <a:ext uri="{FF2B5EF4-FFF2-40B4-BE49-F238E27FC236}">
                      <a16:creationId xmlns:a16="http://schemas.microsoft.com/office/drawing/2014/main" id="{653BEB82-2AEC-4B46-B6D9-8757DB1AA0BE}"/>
                    </a:ext>
                  </a:extLst>
                </p:cNvPr>
                <p:cNvPicPr/>
                <p:nvPr/>
              </p:nvPicPr>
              <p:blipFill>
                <a:blip r:embed="rId39"/>
                <a:stretch>
                  <a:fillRect/>
                </a:stretch>
              </p:blipFill>
              <p:spPr>
                <a:xfrm>
                  <a:off x="8398720" y="1194547"/>
                  <a:ext cx="2311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AF7D45AC-83C3-4F9D-85B3-74405E05BF18}"/>
                    </a:ext>
                  </a:extLst>
                </p14:cNvPr>
                <p14:cNvContentPartPr/>
                <p14:nvPr/>
              </p14:nvContentPartPr>
              <p14:xfrm>
                <a:off x="8639560" y="1210747"/>
                <a:ext cx="220680" cy="160560"/>
              </p14:xfrm>
            </p:contentPart>
          </mc:Choice>
          <mc:Fallback>
            <p:pic>
              <p:nvPicPr>
                <p:cNvPr id="27" name="Freihand 26">
                  <a:extLst>
                    <a:ext uri="{FF2B5EF4-FFF2-40B4-BE49-F238E27FC236}">
                      <a16:creationId xmlns:a16="http://schemas.microsoft.com/office/drawing/2014/main" id="{AF7D45AC-83C3-4F9D-85B3-74405E05BF18}"/>
                    </a:ext>
                  </a:extLst>
                </p:cNvPr>
                <p:cNvPicPr/>
                <p:nvPr/>
              </p:nvPicPr>
              <p:blipFill>
                <a:blip r:embed="rId41"/>
                <a:stretch>
                  <a:fillRect/>
                </a:stretch>
              </p:blipFill>
              <p:spPr>
                <a:xfrm>
                  <a:off x="8635240" y="1206427"/>
                  <a:ext cx="2293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D29E60C4-9AFD-4E7C-B8EC-00FAEE8F5434}"/>
                    </a:ext>
                  </a:extLst>
                </p14:cNvPr>
                <p14:cNvContentPartPr/>
                <p14:nvPr/>
              </p14:nvContentPartPr>
              <p14:xfrm>
                <a:off x="8882560" y="1197787"/>
                <a:ext cx="115920" cy="131760"/>
              </p14:xfrm>
            </p:contentPart>
          </mc:Choice>
          <mc:Fallback>
            <p:pic>
              <p:nvPicPr>
                <p:cNvPr id="28" name="Freihand 27">
                  <a:extLst>
                    <a:ext uri="{FF2B5EF4-FFF2-40B4-BE49-F238E27FC236}">
                      <a16:creationId xmlns:a16="http://schemas.microsoft.com/office/drawing/2014/main" id="{D29E60C4-9AFD-4E7C-B8EC-00FAEE8F5434}"/>
                    </a:ext>
                  </a:extLst>
                </p:cNvPr>
                <p:cNvPicPr/>
                <p:nvPr/>
              </p:nvPicPr>
              <p:blipFill>
                <a:blip r:embed="rId43"/>
                <a:stretch>
                  <a:fillRect/>
                </a:stretch>
              </p:blipFill>
              <p:spPr>
                <a:xfrm>
                  <a:off x="8878240" y="1193467"/>
                  <a:ext cx="1245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1E89AD06-9F13-4B58-A227-E14BD60C62B6}"/>
                    </a:ext>
                  </a:extLst>
                </p14:cNvPr>
                <p14:cNvContentPartPr/>
                <p14:nvPr/>
              </p14:nvContentPartPr>
              <p14:xfrm>
                <a:off x="9019720" y="1244227"/>
                <a:ext cx="84600" cy="86040"/>
              </p14:xfrm>
            </p:contentPart>
          </mc:Choice>
          <mc:Fallback>
            <p:pic>
              <p:nvPicPr>
                <p:cNvPr id="29" name="Freihand 28">
                  <a:extLst>
                    <a:ext uri="{FF2B5EF4-FFF2-40B4-BE49-F238E27FC236}">
                      <a16:creationId xmlns:a16="http://schemas.microsoft.com/office/drawing/2014/main" id="{1E89AD06-9F13-4B58-A227-E14BD60C62B6}"/>
                    </a:ext>
                  </a:extLst>
                </p:cNvPr>
                <p:cNvPicPr/>
                <p:nvPr/>
              </p:nvPicPr>
              <p:blipFill>
                <a:blip r:embed="rId45"/>
                <a:stretch>
                  <a:fillRect/>
                </a:stretch>
              </p:blipFill>
              <p:spPr>
                <a:xfrm>
                  <a:off x="9015400" y="1239907"/>
                  <a:ext cx="932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Freihand 31">
                  <a:extLst>
                    <a:ext uri="{FF2B5EF4-FFF2-40B4-BE49-F238E27FC236}">
                      <a16:creationId xmlns:a16="http://schemas.microsoft.com/office/drawing/2014/main" id="{B108FEA3-92AC-4229-A535-84C89E4216B2}"/>
                    </a:ext>
                  </a:extLst>
                </p14:cNvPr>
                <p14:cNvContentPartPr/>
                <p14:nvPr/>
              </p14:nvContentPartPr>
              <p14:xfrm>
                <a:off x="9127360" y="1247107"/>
                <a:ext cx="106560" cy="87120"/>
              </p14:xfrm>
            </p:contentPart>
          </mc:Choice>
          <mc:Fallback>
            <p:pic>
              <p:nvPicPr>
                <p:cNvPr id="32" name="Freihand 31">
                  <a:extLst>
                    <a:ext uri="{FF2B5EF4-FFF2-40B4-BE49-F238E27FC236}">
                      <a16:creationId xmlns:a16="http://schemas.microsoft.com/office/drawing/2014/main" id="{B108FEA3-92AC-4229-A535-84C89E4216B2}"/>
                    </a:ext>
                  </a:extLst>
                </p:cNvPr>
                <p:cNvPicPr/>
                <p:nvPr/>
              </p:nvPicPr>
              <p:blipFill>
                <a:blip r:embed="rId47"/>
                <a:stretch>
                  <a:fillRect/>
                </a:stretch>
              </p:blipFill>
              <p:spPr>
                <a:xfrm>
                  <a:off x="9123040" y="1242787"/>
                  <a:ext cx="115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Freihand 33">
                  <a:extLst>
                    <a:ext uri="{FF2B5EF4-FFF2-40B4-BE49-F238E27FC236}">
                      <a16:creationId xmlns:a16="http://schemas.microsoft.com/office/drawing/2014/main" id="{553741B7-208B-4F5E-A36B-6B1F2D47CE8C}"/>
                    </a:ext>
                  </a:extLst>
                </p14:cNvPr>
                <p14:cNvContentPartPr/>
                <p14:nvPr/>
              </p14:nvContentPartPr>
              <p14:xfrm>
                <a:off x="9285760" y="1127227"/>
                <a:ext cx="109440" cy="186120"/>
              </p14:xfrm>
            </p:contentPart>
          </mc:Choice>
          <mc:Fallback>
            <p:pic>
              <p:nvPicPr>
                <p:cNvPr id="34" name="Freihand 33">
                  <a:extLst>
                    <a:ext uri="{FF2B5EF4-FFF2-40B4-BE49-F238E27FC236}">
                      <a16:creationId xmlns:a16="http://schemas.microsoft.com/office/drawing/2014/main" id="{553741B7-208B-4F5E-A36B-6B1F2D47CE8C}"/>
                    </a:ext>
                  </a:extLst>
                </p:cNvPr>
                <p:cNvPicPr/>
                <p:nvPr/>
              </p:nvPicPr>
              <p:blipFill>
                <a:blip r:embed="rId49"/>
                <a:stretch>
                  <a:fillRect/>
                </a:stretch>
              </p:blipFill>
              <p:spPr>
                <a:xfrm>
                  <a:off x="9281440" y="1122907"/>
                  <a:ext cx="1180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 name="Freihand 34">
                  <a:extLst>
                    <a:ext uri="{FF2B5EF4-FFF2-40B4-BE49-F238E27FC236}">
                      <a16:creationId xmlns:a16="http://schemas.microsoft.com/office/drawing/2014/main" id="{B251FD6A-8186-45FA-8DF1-6E203CF378B2}"/>
                    </a:ext>
                  </a:extLst>
                </p14:cNvPr>
                <p14:cNvContentPartPr/>
                <p14:nvPr/>
              </p14:nvContentPartPr>
              <p14:xfrm>
                <a:off x="9396640" y="1158907"/>
                <a:ext cx="14040" cy="34920"/>
              </p14:xfrm>
            </p:contentPart>
          </mc:Choice>
          <mc:Fallback>
            <p:pic>
              <p:nvPicPr>
                <p:cNvPr id="35" name="Freihand 34">
                  <a:extLst>
                    <a:ext uri="{FF2B5EF4-FFF2-40B4-BE49-F238E27FC236}">
                      <a16:creationId xmlns:a16="http://schemas.microsoft.com/office/drawing/2014/main" id="{B251FD6A-8186-45FA-8DF1-6E203CF378B2}"/>
                    </a:ext>
                  </a:extLst>
                </p:cNvPr>
                <p:cNvPicPr/>
                <p:nvPr/>
              </p:nvPicPr>
              <p:blipFill>
                <a:blip r:embed="rId51"/>
                <a:stretch>
                  <a:fillRect/>
                </a:stretch>
              </p:blipFill>
              <p:spPr>
                <a:xfrm>
                  <a:off x="9392320" y="1154587"/>
                  <a:ext cx="226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6" name="Freihand 35">
                  <a:extLst>
                    <a:ext uri="{FF2B5EF4-FFF2-40B4-BE49-F238E27FC236}">
                      <a16:creationId xmlns:a16="http://schemas.microsoft.com/office/drawing/2014/main" id="{96B61215-479E-4CB2-83ED-24E5E36B1B7C}"/>
                    </a:ext>
                  </a:extLst>
                </p14:cNvPr>
                <p14:cNvContentPartPr/>
                <p14:nvPr/>
              </p14:nvContentPartPr>
              <p14:xfrm>
                <a:off x="9413200" y="1133707"/>
                <a:ext cx="126720" cy="162000"/>
              </p14:xfrm>
            </p:contentPart>
          </mc:Choice>
          <mc:Fallback>
            <p:pic>
              <p:nvPicPr>
                <p:cNvPr id="36" name="Freihand 35">
                  <a:extLst>
                    <a:ext uri="{FF2B5EF4-FFF2-40B4-BE49-F238E27FC236}">
                      <a16:creationId xmlns:a16="http://schemas.microsoft.com/office/drawing/2014/main" id="{96B61215-479E-4CB2-83ED-24E5E36B1B7C}"/>
                    </a:ext>
                  </a:extLst>
                </p:cNvPr>
                <p:cNvPicPr/>
                <p:nvPr/>
              </p:nvPicPr>
              <p:blipFill>
                <a:blip r:embed="rId53"/>
                <a:stretch>
                  <a:fillRect/>
                </a:stretch>
              </p:blipFill>
              <p:spPr>
                <a:xfrm>
                  <a:off x="9408880" y="1129387"/>
                  <a:ext cx="1353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7" name="Freihand 36">
                  <a:extLst>
                    <a:ext uri="{FF2B5EF4-FFF2-40B4-BE49-F238E27FC236}">
                      <a16:creationId xmlns:a16="http://schemas.microsoft.com/office/drawing/2014/main" id="{C7C8549F-CB56-40ED-A52E-BD4964EEF325}"/>
                    </a:ext>
                  </a:extLst>
                </p14:cNvPr>
                <p14:cNvContentPartPr/>
                <p14:nvPr/>
              </p14:nvContentPartPr>
              <p14:xfrm>
                <a:off x="9523000" y="1227307"/>
                <a:ext cx="111960" cy="188640"/>
              </p14:xfrm>
            </p:contentPart>
          </mc:Choice>
          <mc:Fallback>
            <p:pic>
              <p:nvPicPr>
                <p:cNvPr id="37" name="Freihand 36">
                  <a:extLst>
                    <a:ext uri="{FF2B5EF4-FFF2-40B4-BE49-F238E27FC236}">
                      <a16:creationId xmlns:a16="http://schemas.microsoft.com/office/drawing/2014/main" id="{C7C8549F-CB56-40ED-A52E-BD4964EEF325}"/>
                    </a:ext>
                  </a:extLst>
                </p:cNvPr>
                <p:cNvPicPr/>
                <p:nvPr/>
              </p:nvPicPr>
              <p:blipFill>
                <a:blip r:embed="rId55"/>
                <a:stretch>
                  <a:fillRect/>
                </a:stretch>
              </p:blipFill>
              <p:spPr>
                <a:xfrm>
                  <a:off x="9518680" y="1222987"/>
                  <a:ext cx="1206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8" name="Freihand 37">
                  <a:extLst>
                    <a:ext uri="{FF2B5EF4-FFF2-40B4-BE49-F238E27FC236}">
                      <a16:creationId xmlns:a16="http://schemas.microsoft.com/office/drawing/2014/main" id="{3294510D-161D-4A0C-B4DF-FCA66570D9DC}"/>
                    </a:ext>
                  </a:extLst>
                </p14:cNvPr>
                <p14:cNvContentPartPr/>
                <p14:nvPr/>
              </p14:nvContentPartPr>
              <p14:xfrm>
                <a:off x="9642880" y="1222987"/>
                <a:ext cx="150120" cy="75960"/>
              </p14:xfrm>
            </p:contentPart>
          </mc:Choice>
          <mc:Fallback>
            <p:pic>
              <p:nvPicPr>
                <p:cNvPr id="38" name="Freihand 37">
                  <a:extLst>
                    <a:ext uri="{FF2B5EF4-FFF2-40B4-BE49-F238E27FC236}">
                      <a16:creationId xmlns:a16="http://schemas.microsoft.com/office/drawing/2014/main" id="{3294510D-161D-4A0C-B4DF-FCA66570D9DC}"/>
                    </a:ext>
                  </a:extLst>
                </p:cNvPr>
                <p:cNvPicPr/>
                <p:nvPr/>
              </p:nvPicPr>
              <p:blipFill>
                <a:blip r:embed="rId57"/>
                <a:stretch>
                  <a:fillRect/>
                </a:stretch>
              </p:blipFill>
              <p:spPr>
                <a:xfrm>
                  <a:off x="9638560" y="1218667"/>
                  <a:ext cx="1587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Freihand 38">
                  <a:extLst>
                    <a:ext uri="{FF2B5EF4-FFF2-40B4-BE49-F238E27FC236}">
                      <a16:creationId xmlns:a16="http://schemas.microsoft.com/office/drawing/2014/main" id="{B7F61B7F-7ACD-46EA-A206-7AC13AC37C88}"/>
                    </a:ext>
                  </a:extLst>
                </p14:cNvPr>
                <p14:cNvContentPartPr/>
                <p14:nvPr/>
              </p14:nvContentPartPr>
              <p14:xfrm>
                <a:off x="9798400" y="1156387"/>
                <a:ext cx="87480" cy="145440"/>
              </p14:xfrm>
            </p:contentPart>
          </mc:Choice>
          <mc:Fallback>
            <p:pic>
              <p:nvPicPr>
                <p:cNvPr id="39" name="Freihand 38">
                  <a:extLst>
                    <a:ext uri="{FF2B5EF4-FFF2-40B4-BE49-F238E27FC236}">
                      <a16:creationId xmlns:a16="http://schemas.microsoft.com/office/drawing/2014/main" id="{B7F61B7F-7ACD-46EA-A206-7AC13AC37C88}"/>
                    </a:ext>
                  </a:extLst>
                </p:cNvPr>
                <p:cNvPicPr/>
                <p:nvPr/>
              </p:nvPicPr>
              <p:blipFill>
                <a:blip r:embed="rId59"/>
                <a:stretch>
                  <a:fillRect/>
                </a:stretch>
              </p:blipFill>
              <p:spPr>
                <a:xfrm>
                  <a:off x="9794080" y="1152067"/>
                  <a:ext cx="961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0" name="Freihand 39">
                  <a:extLst>
                    <a:ext uri="{FF2B5EF4-FFF2-40B4-BE49-F238E27FC236}">
                      <a16:creationId xmlns:a16="http://schemas.microsoft.com/office/drawing/2014/main" id="{7B638FDD-2744-4BC0-A3DF-594B88C16E7C}"/>
                    </a:ext>
                  </a:extLst>
                </p14:cNvPr>
                <p14:cNvContentPartPr/>
                <p14:nvPr/>
              </p14:nvContentPartPr>
              <p14:xfrm>
                <a:off x="9902800" y="1233427"/>
                <a:ext cx="228960" cy="66240"/>
              </p14:xfrm>
            </p:contentPart>
          </mc:Choice>
          <mc:Fallback>
            <p:pic>
              <p:nvPicPr>
                <p:cNvPr id="40" name="Freihand 39">
                  <a:extLst>
                    <a:ext uri="{FF2B5EF4-FFF2-40B4-BE49-F238E27FC236}">
                      <a16:creationId xmlns:a16="http://schemas.microsoft.com/office/drawing/2014/main" id="{7B638FDD-2744-4BC0-A3DF-594B88C16E7C}"/>
                    </a:ext>
                  </a:extLst>
                </p:cNvPr>
                <p:cNvPicPr/>
                <p:nvPr/>
              </p:nvPicPr>
              <p:blipFill>
                <a:blip r:embed="rId61"/>
                <a:stretch>
                  <a:fillRect/>
                </a:stretch>
              </p:blipFill>
              <p:spPr>
                <a:xfrm>
                  <a:off x="9898480" y="1229107"/>
                  <a:ext cx="237600" cy="74880"/>
                </a:xfrm>
                <a:prstGeom prst="rect">
                  <a:avLst/>
                </a:prstGeom>
              </p:spPr>
            </p:pic>
          </mc:Fallback>
        </mc:AlternateContent>
      </p:grpSp>
      <p:grpSp>
        <p:nvGrpSpPr>
          <p:cNvPr id="53" name="Gruppieren 52">
            <a:extLst>
              <a:ext uri="{FF2B5EF4-FFF2-40B4-BE49-F238E27FC236}">
                <a16:creationId xmlns:a16="http://schemas.microsoft.com/office/drawing/2014/main" id="{4B8EDF3A-DB35-498A-8E18-997B7E4BBB2A}"/>
              </a:ext>
            </a:extLst>
          </p:cNvPr>
          <p:cNvGrpSpPr/>
          <p:nvPr/>
        </p:nvGrpSpPr>
        <p:grpSpPr>
          <a:xfrm>
            <a:off x="10349920" y="1009867"/>
            <a:ext cx="1232280" cy="594360"/>
            <a:chOff x="10349920" y="1009867"/>
            <a:chExt cx="1232280" cy="594360"/>
          </a:xfrm>
        </p:grpSpPr>
        <mc:AlternateContent xmlns:mc="http://schemas.openxmlformats.org/markup-compatibility/2006">
          <mc:Choice xmlns:p14="http://schemas.microsoft.com/office/powerpoint/2010/main" Requires="p14">
            <p:contentPart p14:bwMode="auto" r:id="rId62">
              <p14:nvContentPartPr>
                <p14:cNvPr id="41" name="Freihand 40">
                  <a:extLst>
                    <a:ext uri="{FF2B5EF4-FFF2-40B4-BE49-F238E27FC236}">
                      <a16:creationId xmlns:a16="http://schemas.microsoft.com/office/drawing/2014/main" id="{93B05DE4-EB3B-4D3A-87A4-C8EE3721337E}"/>
                    </a:ext>
                  </a:extLst>
                </p14:cNvPr>
                <p14:cNvContentPartPr/>
                <p14:nvPr/>
              </p14:nvContentPartPr>
              <p14:xfrm>
                <a:off x="10349920" y="1170787"/>
                <a:ext cx="353520" cy="139680"/>
              </p14:xfrm>
            </p:contentPart>
          </mc:Choice>
          <mc:Fallback>
            <p:pic>
              <p:nvPicPr>
                <p:cNvPr id="41" name="Freihand 40">
                  <a:extLst>
                    <a:ext uri="{FF2B5EF4-FFF2-40B4-BE49-F238E27FC236}">
                      <a16:creationId xmlns:a16="http://schemas.microsoft.com/office/drawing/2014/main" id="{93B05DE4-EB3B-4D3A-87A4-C8EE3721337E}"/>
                    </a:ext>
                  </a:extLst>
                </p:cNvPr>
                <p:cNvPicPr/>
                <p:nvPr/>
              </p:nvPicPr>
              <p:blipFill>
                <a:blip r:embed="rId63"/>
                <a:stretch>
                  <a:fillRect/>
                </a:stretch>
              </p:blipFill>
              <p:spPr>
                <a:xfrm>
                  <a:off x="10345600" y="1166467"/>
                  <a:ext cx="3621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2" name="Freihand 41">
                  <a:extLst>
                    <a:ext uri="{FF2B5EF4-FFF2-40B4-BE49-F238E27FC236}">
                      <a16:creationId xmlns:a16="http://schemas.microsoft.com/office/drawing/2014/main" id="{1633C6E8-E906-4F2D-89AC-8C6CDE7BDFEF}"/>
                    </a:ext>
                  </a:extLst>
                </p14:cNvPr>
                <p14:cNvContentPartPr/>
                <p14:nvPr/>
              </p14:nvContentPartPr>
              <p14:xfrm>
                <a:off x="10705240" y="1102747"/>
                <a:ext cx="173880" cy="158760"/>
              </p14:xfrm>
            </p:contentPart>
          </mc:Choice>
          <mc:Fallback>
            <p:pic>
              <p:nvPicPr>
                <p:cNvPr id="42" name="Freihand 41">
                  <a:extLst>
                    <a:ext uri="{FF2B5EF4-FFF2-40B4-BE49-F238E27FC236}">
                      <a16:creationId xmlns:a16="http://schemas.microsoft.com/office/drawing/2014/main" id="{1633C6E8-E906-4F2D-89AC-8C6CDE7BDFEF}"/>
                    </a:ext>
                  </a:extLst>
                </p:cNvPr>
                <p:cNvPicPr/>
                <p:nvPr/>
              </p:nvPicPr>
              <p:blipFill>
                <a:blip r:embed="rId65"/>
                <a:stretch>
                  <a:fillRect/>
                </a:stretch>
              </p:blipFill>
              <p:spPr>
                <a:xfrm>
                  <a:off x="10700920" y="1098427"/>
                  <a:ext cx="1825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5" name="Freihand 44">
                  <a:extLst>
                    <a:ext uri="{FF2B5EF4-FFF2-40B4-BE49-F238E27FC236}">
                      <a16:creationId xmlns:a16="http://schemas.microsoft.com/office/drawing/2014/main" id="{3D92281F-AA5A-456B-A1FA-9074FC1385BA}"/>
                    </a:ext>
                  </a:extLst>
                </p14:cNvPr>
                <p14:cNvContentPartPr/>
                <p14:nvPr/>
              </p14:nvContentPartPr>
              <p14:xfrm>
                <a:off x="10924480" y="1181587"/>
                <a:ext cx="180720" cy="284400"/>
              </p14:xfrm>
            </p:contentPart>
          </mc:Choice>
          <mc:Fallback>
            <p:pic>
              <p:nvPicPr>
                <p:cNvPr id="45" name="Freihand 44">
                  <a:extLst>
                    <a:ext uri="{FF2B5EF4-FFF2-40B4-BE49-F238E27FC236}">
                      <a16:creationId xmlns:a16="http://schemas.microsoft.com/office/drawing/2014/main" id="{3D92281F-AA5A-456B-A1FA-9074FC1385BA}"/>
                    </a:ext>
                  </a:extLst>
                </p:cNvPr>
                <p:cNvPicPr/>
                <p:nvPr/>
              </p:nvPicPr>
              <p:blipFill>
                <a:blip r:embed="rId67"/>
                <a:stretch>
                  <a:fillRect/>
                </a:stretch>
              </p:blipFill>
              <p:spPr>
                <a:xfrm>
                  <a:off x="10920160" y="1177267"/>
                  <a:ext cx="18936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6" name="Freihand 45">
                  <a:extLst>
                    <a:ext uri="{FF2B5EF4-FFF2-40B4-BE49-F238E27FC236}">
                      <a16:creationId xmlns:a16="http://schemas.microsoft.com/office/drawing/2014/main" id="{F95ABE3A-6385-431D-A309-5D9E6BA9E095}"/>
                    </a:ext>
                  </a:extLst>
                </p14:cNvPr>
                <p14:cNvContentPartPr/>
                <p14:nvPr/>
              </p14:nvContentPartPr>
              <p14:xfrm>
                <a:off x="11076760" y="1048747"/>
                <a:ext cx="134640" cy="292680"/>
              </p14:xfrm>
            </p:contentPart>
          </mc:Choice>
          <mc:Fallback>
            <p:pic>
              <p:nvPicPr>
                <p:cNvPr id="46" name="Freihand 45">
                  <a:extLst>
                    <a:ext uri="{FF2B5EF4-FFF2-40B4-BE49-F238E27FC236}">
                      <a16:creationId xmlns:a16="http://schemas.microsoft.com/office/drawing/2014/main" id="{F95ABE3A-6385-431D-A309-5D9E6BA9E095}"/>
                    </a:ext>
                  </a:extLst>
                </p:cNvPr>
                <p:cNvPicPr/>
                <p:nvPr/>
              </p:nvPicPr>
              <p:blipFill>
                <a:blip r:embed="rId69"/>
                <a:stretch>
                  <a:fillRect/>
                </a:stretch>
              </p:blipFill>
              <p:spPr>
                <a:xfrm>
                  <a:off x="11072440" y="1044427"/>
                  <a:ext cx="14328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7" name="Freihand 46">
                  <a:extLst>
                    <a:ext uri="{FF2B5EF4-FFF2-40B4-BE49-F238E27FC236}">
                      <a16:creationId xmlns:a16="http://schemas.microsoft.com/office/drawing/2014/main" id="{EC195358-893A-459C-AC6E-C236BC6A86F7}"/>
                    </a:ext>
                  </a:extLst>
                </p14:cNvPr>
                <p14:cNvContentPartPr/>
                <p14:nvPr/>
              </p14:nvContentPartPr>
              <p14:xfrm>
                <a:off x="11221840" y="1069627"/>
                <a:ext cx="167400" cy="205560"/>
              </p14:xfrm>
            </p:contentPart>
          </mc:Choice>
          <mc:Fallback>
            <p:pic>
              <p:nvPicPr>
                <p:cNvPr id="47" name="Freihand 46">
                  <a:extLst>
                    <a:ext uri="{FF2B5EF4-FFF2-40B4-BE49-F238E27FC236}">
                      <a16:creationId xmlns:a16="http://schemas.microsoft.com/office/drawing/2014/main" id="{EC195358-893A-459C-AC6E-C236BC6A86F7}"/>
                    </a:ext>
                  </a:extLst>
                </p:cNvPr>
                <p:cNvPicPr/>
                <p:nvPr/>
              </p:nvPicPr>
              <p:blipFill>
                <a:blip r:embed="rId71"/>
                <a:stretch>
                  <a:fillRect/>
                </a:stretch>
              </p:blipFill>
              <p:spPr>
                <a:xfrm>
                  <a:off x="11217520" y="1065307"/>
                  <a:ext cx="1760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8" name="Freihand 47">
                  <a:extLst>
                    <a:ext uri="{FF2B5EF4-FFF2-40B4-BE49-F238E27FC236}">
                      <a16:creationId xmlns:a16="http://schemas.microsoft.com/office/drawing/2014/main" id="{B7060449-005A-4751-9F7B-C05E713198E2}"/>
                    </a:ext>
                  </a:extLst>
                </p14:cNvPr>
                <p14:cNvContentPartPr/>
                <p14:nvPr/>
              </p14:nvContentPartPr>
              <p14:xfrm>
                <a:off x="11191240" y="1009867"/>
                <a:ext cx="63360" cy="10800"/>
              </p14:xfrm>
            </p:contentPart>
          </mc:Choice>
          <mc:Fallback>
            <p:pic>
              <p:nvPicPr>
                <p:cNvPr id="48" name="Freihand 47">
                  <a:extLst>
                    <a:ext uri="{FF2B5EF4-FFF2-40B4-BE49-F238E27FC236}">
                      <a16:creationId xmlns:a16="http://schemas.microsoft.com/office/drawing/2014/main" id="{B7060449-005A-4751-9F7B-C05E713198E2}"/>
                    </a:ext>
                  </a:extLst>
                </p:cNvPr>
                <p:cNvPicPr/>
                <p:nvPr/>
              </p:nvPicPr>
              <p:blipFill>
                <a:blip r:embed="rId73"/>
                <a:stretch>
                  <a:fillRect/>
                </a:stretch>
              </p:blipFill>
              <p:spPr>
                <a:xfrm>
                  <a:off x="11186920" y="1005547"/>
                  <a:ext cx="720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9" name="Freihand 48">
                  <a:extLst>
                    <a:ext uri="{FF2B5EF4-FFF2-40B4-BE49-F238E27FC236}">
                      <a16:creationId xmlns:a16="http://schemas.microsoft.com/office/drawing/2014/main" id="{145E9E4B-2F47-4A0A-AA40-57316A0E24D0}"/>
                    </a:ext>
                  </a:extLst>
                </p14:cNvPr>
                <p14:cNvContentPartPr/>
                <p14:nvPr/>
              </p14:nvContentPartPr>
              <p14:xfrm>
                <a:off x="10716760" y="1493707"/>
                <a:ext cx="413280" cy="110520"/>
              </p14:xfrm>
            </p:contentPart>
          </mc:Choice>
          <mc:Fallback>
            <p:pic>
              <p:nvPicPr>
                <p:cNvPr id="49" name="Freihand 48">
                  <a:extLst>
                    <a:ext uri="{FF2B5EF4-FFF2-40B4-BE49-F238E27FC236}">
                      <a16:creationId xmlns:a16="http://schemas.microsoft.com/office/drawing/2014/main" id="{145E9E4B-2F47-4A0A-AA40-57316A0E24D0}"/>
                    </a:ext>
                  </a:extLst>
                </p:cNvPr>
                <p:cNvPicPr/>
                <p:nvPr/>
              </p:nvPicPr>
              <p:blipFill>
                <a:blip r:embed="rId75"/>
                <a:stretch>
                  <a:fillRect/>
                </a:stretch>
              </p:blipFill>
              <p:spPr>
                <a:xfrm>
                  <a:off x="10712440" y="1489387"/>
                  <a:ext cx="4219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0" name="Freihand 49">
                  <a:extLst>
                    <a:ext uri="{FF2B5EF4-FFF2-40B4-BE49-F238E27FC236}">
                      <a16:creationId xmlns:a16="http://schemas.microsoft.com/office/drawing/2014/main" id="{F46D2949-D481-4066-AF21-56163B3905D5}"/>
                    </a:ext>
                  </a:extLst>
                </p14:cNvPr>
                <p14:cNvContentPartPr/>
                <p14:nvPr/>
              </p14:nvContentPartPr>
              <p14:xfrm>
                <a:off x="11131840" y="1443307"/>
                <a:ext cx="99720" cy="136440"/>
              </p14:xfrm>
            </p:contentPart>
          </mc:Choice>
          <mc:Fallback>
            <p:pic>
              <p:nvPicPr>
                <p:cNvPr id="50" name="Freihand 49">
                  <a:extLst>
                    <a:ext uri="{FF2B5EF4-FFF2-40B4-BE49-F238E27FC236}">
                      <a16:creationId xmlns:a16="http://schemas.microsoft.com/office/drawing/2014/main" id="{F46D2949-D481-4066-AF21-56163B3905D5}"/>
                    </a:ext>
                  </a:extLst>
                </p:cNvPr>
                <p:cNvPicPr/>
                <p:nvPr/>
              </p:nvPicPr>
              <p:blipFill>
                <a:blip r:embed="rId77"/>
                <a:stretch>
                  <a:fillRect/>
                </a:stretch>
              </p:blipFill>
              <p:spPr>
                <a:xfrm>
                  <a:off x="11127520" y="1438987"/>
                  <a:ext cx="1083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1" name="Freihand 50">
                  <a:extLst>
                    <a:ext uri="{FF2B5EF4-FFF2-40B4-BE49-F238E27FC236}">
                      <a16:creationId xmlns:a16="http://schemas.microsoft.com/office/drawing/2014/main" id="{61D87D47-BDE2-4A32-9E9F-F4865709DE6A}"/>
                    </a:ext>
                  </a:extLst>
                </p14:cNvPr>
                <p14:cNvContentPartPr/>
                <p14:nvPr/>
              </p14:nvContentPartPr>
              <p14:xfrm>
                <a:off x="11262880" y="1481107"/>
                <a:ext cx="239400" cy="82440"/>
              </p14:xfrm>
            </p:contentPart>
          </mc:Choice>
          <mc:Fallback>
            <p:pic>
              <p:nvPicPr>
                <p:cNvPr id="51" name="Freihand 50">
                  <a:extLst>
                    <a:ext uri="{FF2B5EF4-FFF2-40B4-BE49-F238E27FC236}">
                      <a16:creationId xmlns:a16="http://schemas.microsoft.com/office/drawing/2014/main" id="{61D87D47-BDE2-4A32-9E9F-F4865709DE6A}"/>
                    </a:ext>
                  </a:extLst>
                </p:cNvPr>
                <p:cNvPicPr/>
                <p:nvPr/>
              </p:nvPicPr>
              <p:blipFill>
                <a:blip r:embed="rId79"/>
                <a:stretch>
                  <a:fillRect/>
                </a:stretch>
              </p:blipFill>
              <p:spPr>
                <a:xfrm>
                  <a:off x="11258560" y="1476787"/>
                  <a:ext cx="2480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2" name="Freihand 51">
                  <a:extLst>
                    <a:ext uri="{FF2B5EF4-FFF2-40B4-BE49-F238E27FC236}">
                      <a16:creationId xmlns:a16="http://schemas.microsoft.com/office/drawing/2014/main" id="{FEBA2653-2F5D-4890-8387-48CF00573483}"/>
                    </a:ext>
                  </a:extLst>
                </p14:cNvPr>
                <p14:cNvContentPartPr/>
                <p14:nvPr/>
              </p14:nvContentPartPr>
              <p14:xfrm>
                <a:off x="11565640" y="1366267"/>
                <a:ext cx="16560" cy="205920"/>
              </p14:xfrm>
            </p:contentPart>
          </mc:Choice>
          <mc:Fallback>
            <p:pic>
              <p:nvPicPr>
                <p:cNvPr id="52" name="Freihand 51">
                  <a:extLst>
                    <a:ext uri="{FF2B5EF4-FFF2-40B4-BE49-F238E27FC236}">
                      <a16:creationId xmlns:a16="http://schemas.microsoft.com/office/drawing/2014/main" id="{FEBA2653-2F5D-4890-8387-48CF00573483}"/>
                    </a:ext>
                  </a:extLst>
                </p:cNvPr>
                <p:cNvPicPr/>
                <p:nvPr/>
              </p:nvPicPr>
              <p:blipFill>
                <a:blip r:embed="rId81"/>
                <a:stretch>
                  <a:fillRect/>
                </a:stretch>
              </p:blipFill>
              <p:spPr>
                <a:xfrm>
                  <a:off x="11561320" y="1361947"/>
                  <a:ext cx="25200" cy="214560"/>
                </a:xfrm>
                <a:prstGeom prst="rect">
                  <a:avLst/>
                </a:prstGeom>
              </p:spPr>
            </p:pic>
          </mc:Fallback>
        </mc:AlternateContent>
      </p:grpSp>
      <p:grpSp>
        <p:nvGrpSpPr>
          <p:cNvPr id="63" name="Gruppieren 62">
            <a:extLst>
              <a:ext uri="{FF2B5EF4-FFF2-40B4-BE49-F238E27FC236}">
                <a16:creationId xmlns:a16="http://schemas.microsoft.com/office/drawing/2014/main" id="{2086B9F1-C0F9-4BCE-B29A-41085D6C63F8}"/>
              </a:ext>
            </a:extLst>
          </p:cNvPr>
          <p:cNvGrpSpPr/>
          <p:nvPr/>
        </p:nvGrpSpPr>
        <p:grpSpPr>
          <a:xfrm>
            <a:off x="4484080" y="1208587"/>
            <a:ext cx="977760" cy="294120"/>
            <a:chOff x="4484080" y="1208587"/>
            <a:chExt cx="977760" cy="294120"/>
          </a:xfrm>
        </p:grpSpPr>
        <mc:AlternateContent xmlns:mc="http://schemas.openxmlformats.org/markup-compatibility/2006">
          <mc:Choice xmlns:p14="http://schemas.microsoft.com/office/powerpoint/2010/main" Requires="p14">
            <p:contentPart p14:bwMode="auto" r:id="rId82">
              <p14:nvContentPartPr>
                <p14:cNvPr id="54" name="Freihand 53">
                  <a:extLst>
                    <a:ext uri="{FF2B5EF4-FFF2-40B4-BE49-F238E27FC236}">
                      <a16:creationId xmlns:a16="http://schemas.microsoft.com/office/drawing/2014/main" id="{0B0F1AE8-F1A2-4899-94B9-EFFC485582F5}"/>
                    </a:ext>
                  </a:extLst>
                </p14:cNvPr>
                <p14:cNvContentPartPr/>
                <p14:nvPr/>
              </p14:nvContentPartPr>
              <p14:xfrm>
                <a:off x="4573720" y="1317307"/>
                <a:ext cx="34560" cy="185400"/>
              </p14:xfrm>
            </p:contentPart>
          </mc:Choice>
          <mc:Fallback>
            <p:pic>
              <p:nvPicPr>
                <p:cNvPr id="54" name="Freihand 53">
                  <a:extLst>
                    <a:ext uri="{FF2B5EF4-FFF2-40B4-BE49-F238E27FC236}">
                      <a16:creationId xmlns:a16="http://schemas.microsoft.com/office/drawing/2014/main" id="{0B0F1AE8-F1A2-4899-94B9-EFFC485582F5}"/>
                    </a:ext>
                  </a:extLst>
                </p:cNvPr>
                <p:cNvPicPr/>
                <p:nvPr/>
              </p:nvPicPr>
              <p:blipFill>
                <a:blip r:embed="rId83"/>
                <a:stretch>
                  <a:fillRect/>
                </a:stretch>
              </p:blipFill>
              <p:spPr>
                <a:xfrm>
                  <a:off x="4569400" y="1312987"/>
                  <a:ext cx="432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5" name="Freihand 54">
                  <a:extLst>
                    <a:ext uri="{FF2B5EF4-FFF2-40B4-BE49-F238E27FC236}">
                      <a16:creationId xmlns:a16="http://schemas.microsoft.com/office/drawing/2014/main" id="{49C29A98-92AB-41AC-BD04-87F1F0EC65EE}"/>
                    </a:ext>
                  </a:extLst>
                </p14:cNvPr>
                <p14:cNvContentPartPr/>
                <p14:nvPr/>
              </p14:nvContentPartPr>
              <p14:xfrm>
                <a:off x="4484080" y="1441147"/>
                <a:ext cx="196560" cy="55800"/>
              </p14:xfrm>
            </p:contentPart>
          </mc:Choice>
          <mc:Fallback>
            <p:pic>
              <p:nvPicPr>
                <p:cNvPr id="55" name="Freihand 54">
                  <a:extLst>
                    <a:ext uri="{FF2B5EF4-FFF2-40B4-BE49-F238E27FC236}">
                      <a16:creationId xmlns:a16="http://schemas.microsoft.com/office/drawing/2014/main" id="{49C29A98-92AB-41AC-BD04-87F1F0EC65EE}"/>
                    </a:ext>
                  </a:extLst>
                </p:cNvPr>
                <p:cNvPicPr/>
                <p:nvPr/>
              </p:nvPicPr>
              <p:blipFill>
                <a:blip r:embed="rId85"/>
                <a:stretch>
                  <a:fillRect/>
                </a:stretch>
              </p:blipFill>
              <p:spPr>
                <a:xfrm>
                  <a:off x="4479760" y="1436827"/>
                  <a:ext cx="2052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6" name="Freihand 55">
                  <a:extLst>
                    <a:ext uri="{FF2B5EF4-FFF2-40B4-BE49-F238E27FC236}">
                      <a16:creationId xmlns:a16="http://schemas.microsoft.com/office/drawing/2014/main" id="{B225D7B8-8223-4FAE-A878-ED7704B89916}"/>
                    </a:ext>
                  </a:extLst>
                </p14:cNvPr>
                <p14:cNvContentPartPr/>
                <p14:nvPr/>
              </p14:nvContentPartPr>
              <p14:xfrm>
                <a:off x="4510000" y="1283107"/>
                <a:ext cx="304560" cy="159840"/>
              </p14:xfrm>
            </p:contentPart>
          </mc:Choice>
          <mc:Fallback>
            <p:pic>
              <p:nvPicPr>
                <p:cNvPr id="56" name="Freihand 55">
                  <a:extLst>
                    <a:ext uri="{FF2B5EF4-FFF2-40B4-BE49-F238E27FC236}">
                      <a16:creationId xmlns:a16="http://schemas.microsoft.com/office/drawing/2014/main" id="{B225D7B8-8223-4FAE-A878-ED7704B89916}"/>
                    </a:ext>
                  </a:extLst>
                </p:cNvPr>
                <p:cNvPicPr/>
                <p:nvPr/>
              </p:nvPicPr>
              <p:blipFill>
                <a:blip r:embed="rId87"/>
                <a:stretch>
                  <a:fillRect/>
                </a:stretch>
              </p:blipFill>
              <p:spPr>
                <a:xfrm>
                  <a:off x="4505680" y="1278787"/>
                  <a:ext cx="3132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7" name="Freihand 56">
                  <a:extLst>
                    <a:ext uri="{FF2B5EF4-FFF2-40B4-BE49-F238E27FC236}">
                      <a16:creationId xmlns:a16="http://schemas.microsoft.com/office/drawing/2014/main" id="{16AF714A-384B-426B-AD23-044E079F6E42}"/>
                    </a:ext>
                  </a:extLst>
                </p14:cNvPr>
                <p14:cNvContentPartPr/>
                <p14:nvPr/>
              </p14:nvContentPartPr>
              <p14:xfrm>
                <a:off x="4845880" y="1287067"/>
                <a:ext cx="221040" cy="144720"/>
              </p14:xfrm>
            </p:contentPart>
          </mc:Choice>
          <mc:Fallback>
            <p:pic>
              <p:nvPicPr>
                <p:cNvPr id="57" name="Freihand 56">
                  <a:extLst>
                    <a:ext uri="{FF2B5EF4-FFF2-40B4-BE49-F238E27FC236}">
                      <a16:creationId xmlns:a16="http://schemas.microsoft.com/office/drawing/2014/main" id="{16AF714A-384B-426B-AD23-044E079F6E42}"/>
                    </a:ext>
                  </a:extLst>
                </p:cNvPr>
                <p:cNvPicPr/>
                <p:nvPr/>
              </p:nvPicPr>
              <p:blipFill>
                <a:blip r:embed="rId89"/>
                <a:stretch>
                  <a:fillRect/>
                </a:stretch>
              </p:blipFill>
              <p:spPr>
                <a:xfrm>
                  <a:off x="4841560" y="1282747"/>
                  <a:ext cx="2296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9" name="Freihand 58">
                  <a:extLst>
                    <a:ext uri="{FF2B5EF4-FFF2-40B4-BE49-F238E27FC236}">
                      <a16:creationId xmlns:a16="http://schemas.microsoft.com/office/drawing/2014/main" id="{803360C6-DD94-4A2B-8547-9ADBF7DE1ECC}"/>
                    </a:ext>
                  </a:extLst>
                </p14:cNvPr>
                <p14:cNvContentPartPr/>
                <p14:nvPr/>
              </p14:nvContentPartPr>
              <p14:xfrm>
                <a:off x="5097520" y="1271227"/>
                <a:ext cx="115560" cy="146520"/>
              </p14:xfrm>
            </p:contentPart>
          </mc:Choice>
          <mc:Fallback>
            <p:pic>
              <p:nvPicPr>
                <p:cNvPr id="59" name="Freihand 58">
                  <a:extLst>
                    <a:ext uri="{FF2B5EF4-FFF2-40B4-BE49-F238E27FC236}">
                      <a16:creationId xmlns:a16="http://schemas.microsoft.com/office/drawing/2014/main" id="{803360C6-DD94-4A2B-8547-9ADBF7DE1ECC}"/>
                    </a:ext>
                  </a:extLst>
                </p:cNvPr>
                <p:cNvPicPr/>
                <p:nvPr/>
              </p:nvPicPr>
              <p:blipFill>
                <a:blip r:embed="rId91"/>
                <a:stretch>
                  <a:fillRect/>
                </a:stretch>
              </p:blipFill>
              <p:spPr>
                <a:xfrm>
                  <a:off x="5093200" y="1266907"/>
                  <a:ext cx="1242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0" name="Freihand 59">
                  <a:extLst>
                    <a:ext uri="{FF2B5EF4-FFF2-40B4-BE49-F238E27FC236}">
                      <a16:creationId xmlns:a16="http://schemas.microsoft.com/office/drawing/2014/main" id="{8F5477FC-03B5-4C4F-B81A-337F6F702826}"/>
                    </a:ext>
                  </a:extLst>
                </p14:cNvPr>
                <p14:cNvContentPartPr/>
                <p14:nvPr/>
              </p14:nvContentPartPr>
              <p14:xfrm>
                <a:off x="5158000" y="1381027"/>
                <a:ext cx="28800" cy="34200"/>
              </p14:xfrm>
            </p:contentPart>
          </mc:Choice>
          <mc:Fallback>
            <p:pic>
              <p:nvPicPr>
                <p:cNvPr id="60" name="Freihand 59">
                  <a:extLst>
                    <a:ext uri="{FF2B5EF4-FFF2-40B4-BE49-F238E27FC236}">
                      <a16:creationId xmlns:a16="http://schemas.microsoft.com/office/drawing/2014/main" id="{8F5477FC-03B5-4C4F-B81A-337F6F702826}"/>
                    </a:ext>
                  </a:extLst>
                </p:cNvPr>
                <p:cNvPicPr/>
                <p:nvPr/>
              </p:nvPicPr>
              <p:blipFill>
                <a:blip r:embed="rId93"/>
                <a:stretch>
                  <a:fillRect/>
                </a:stretch>
              </p:blipFill>
              <p:spPr>
                <a:xfrm>
                  <a:off x="5153680" y="1376707"/>
                  <a:ext cx="374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1" name="Freihand 60">
                  <a:extLst>
                    <a:ext uri="{FF2B5EF4-FFF2-40B4-BE49-F238E27FC236}">
                      <a16:creationId xmlns:a16="http://schemas.microsoft.com/office/drawing/2014/main" id="{A162A151-C9C6-4D48-BB41-3D2817DCD388}"/>
                    </a:ext>
                  </a:extLst>
                </p14:cNvPr>
                <p14:cNvContentPartPr/>
                <p14:nvPr/>
              </p14:nvContentPartPr>
              <p14:xfrm>
                <a:off x="5214520" y="1256107"/>
                <a:ext cx="247320" cy="189360"/>
              </p14:xfrm>
            </p:contentPart>
          </mc:Choice>
          <mc:Fallback>
            <p:pic>
              <p:nvPicPr>
                <p:cNvPr id="61" name="Freihand 60">
                  <a:extLst>
                    <a:ext uri="{FF2B5EF4-FFF2-40B4-BE49-F238E27FC236}">
                      <a16:creationId xmlns:a16="http://schemas.microsoft.com/office/drawing/2014/main" id="{A162A151-C9C6-4D48-BB41-3D2817DCD388}"/>
                    </a:ext>
                  </a:extLst>
                </p:cNvPr>
                <p:cNvPicPr/>
                <p:nvPr/>
              </p:nvPicPr>
              <p:blipFill>
                <a:blip r:embed="rId95"/>
                <a:stretch>
                  <a:fillRect/>
                </a:stretch>
              </p:blipFill>
              <p:spPr>
                <a:xfrm>
                  <a:off x="5210200" y="1251787"/>
                  <a:ext cx="2559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2" name="Freihand 61">
                  <a:extLst>
                    <a:ext uri="{FF2B5EF4-FFF2-40B4-BE49-F238E27FC236}">
                      <a16:creationId xmlns:a16="http://schemas.microsoft.com/office/drawing/2014/main" id="{221EF1D5-01FF-4D41-81C7-575D99EC3D5D}"/>
                    </a:ext>
                  </a:extLst>
                </p14:cNvPr>
                <p14:cNvContentPartPr/>
                <p14:nvPr/>
              </p14:nvContentPartPr>
              <p14:xfrm>
                <a:off x="5339800" y="1208587"/>
                <a:ext cx="12240" cy="11520"/>
              </p14:xfrm>
            </p:contentPart>
          </mc:Choice>
          <mc:Fallback>
            <p:pic>
              <p:nvPicPr>
                <p:cNvPr id="62" name="Freihand 61">
                  <a:extLst>
                    <a:ext uri="{FF2B5EF4-FFF2-40B4-BE49-F238E27FC236}">
                      <a16:creationId xmlns:a16="http://schemas.microsoft.com/office/drawing/2014/main" id="{221EF1D5-01FF-4D41-81C7-575D99EC3D5D}"/>
                    </a:ext>
                  </a:extLst>
                </p:cNvPr>
                <p:cNvPicPr/>
                <p:nvPr/>
              </p:nvPicPr>
              <p:blipFill>
                <a:blip r:embed="rId97"/>
                <a:stretch>
                  <a:fillRect/>
                </a:stretch>
              </p:blipFill>
              <p:spPr>
                <a:xfrm>
                  <a:off x="5335480" y="1204267"/>
                  <a:ext cx="20880" cy="20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8">
            <p14:nvContentPartPr>
              <p14:cNvPr id="64" name="Freihand 63">
                <a:extLst>
                  <a:ext uri="{FF2B5EF4-FFF2-40B4-BE49-F238E27FC236}">
                    <a16:creationId xmlns:a16="http://schemas.microsoft.com/office/drawing/2014/main" id="{00332764-6015-46AB-8FD8-CBE44F98E0E9}"/>
                  </a:ext>
                </a:extLst>
              </p14:cNvPr>
              <p14:cNvContentPartPr/>
              <p14:nvPr/>
            </p14:nvContentPartPr>
            <p14:xfrm>
              <a:off x="6268600" y="2203627"/>
              <a:ext cx="1946520" cy="59760"/>
            </p14:xfrm>
          </p:contentPart>
        </mc:Choice>
        <mc:Fallback>
          <p:pic>
            <p:nvPicPr>
              <p:cNvPr id="64" name="Freihand 63">
                <a:extLst>
                  <a:ext uri="{FF2B5EF4-FFF2-40B4-BE49-F238E27FC236}">
                    <a16:creationId xmlns:a16="http://schemas.microsoft.com/office/drawing/2014/main" id="{00332764-6015-46AB-8FD8-CBE44F98E0E9}"/>
                  </a:ext>
                </a:extLst>
              </p:cNvPr>
              <p:cNvPicPr/>
              <p:nvPr/>
            </p:nvPicPr>
            <p:blipFill>
              <a:blip r:embed="rId99"/>
              <a:stretch>
                <a:fillRect/>
              </a:stretch>
            </p:blipFill>
            <p:spPr>
              <a:xfrm>
                <a:off x="6264280" y="2199307"/>
                <a:ext cx="19551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5" name="Freihand 64">
                <a:extLst>
                  <a:ext uri="{FF2B5EF4-FFF2-40B4-BE49-F238E27FC236}">
                    <a16:creationId xmlns:a16="http://schemas.microsoft.com/office/drawing/2014/main" id="{65E279F5-4225-4295-BE9C-31D6822B2AAB}"/>
                  </a:ext>
                </a:extLst>
              </p14:cNvPr>
              <p14:cNvContentPartPr/>
              <p14:nvPr/>
            </p14:nvContentPartPr>
            <p14:xfrm>
              <a:off x="8238520" y="2590987"/>
              <a:ext cx="1541520" cy="53640"/>
            </p14:xfrm>
          </p:contentPart>
        </mc:Choice>
        <mc:Fallback>
          <p:pic>
            <p:nvPicPr>
              <p:cNvPr id="65" name="Freihand 64">
                <a:extLst>
                  <a:ext uri="{FF2B5EF4-FFF2-40B4-BE49-F238E27FC236}">
                    <a16:creationId xmlns:a16="http://schemas.microsoft.com/office/drawing/2014/main" id="{65E279F5-4225-4295-BE9C-31D6822B2AAB}"/>
                  </a:ext>
                </a:extLst>
              </p:cNvPr>
              <p:cNvPicPr/>
              <p:nvPr/>
            </p:nvPicPr>
            <p:blipFill>
              <a:blip r:embed="rId101"/>
              <a:stretch>
                <a:fillRect/>
              </a:stretch>
            </p:blipFill>
            <p:spPr>
              <a:xfrm>
                <a:off x="8234200" y="2586667"/>
                <a:ext cx="15501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6" name="Freihand 65">
                <a:extLst>
                  <a:ext uri="{FF2B5EF4-FFF2-40B4-BE49-F238E27FC236}">
                    <a16:creationId xmlns:a16="http://schemas.microsoft.com/office/drawing/2014/main" id="{FDA74BA7-3413-4175-BC1C-295D8A2AD9AF}"/>
                  </a:ext>
                </a:extLst>
              </p14:cNvPr>
              <p14:cNvContentPartPr/>
              <p14:nvPr/>
            </p14:nvContentPartPr>
            <p14:xfrm>
              <a:off x="4692520" y="3542467"/>
              <a:ext cx="425520" cy="637200"/>
            </p14:xfrm>
          </p:contentPart>
        </mc:Choice>
        <mc:Fallback>
          <p:pic>
            <p:nvPicPr>
              <p:cNvPr id="66" name="Freihand 65">
                <a:extLst>
                  <a:ext uri="{FF2B5EF4-FFF2-40B4-BE49-F238E27FC236}">
                    <a16:creationId xmlns:a16="http://schemas.microsoft.com/office/drawing/2014/main" id="{FDA74BA7-3413-4175-BC1C-295D8A2AD9AF}"/>
                  </a:ext>
                </a:extLst>
              </p:cNvPr>
              <p:cNvPicPr/>
              <p:nvPr/>
            </p:nvPicPr>
            <p:blipFill>
              <a:blip r:embed="rId103"/>
              <a:stretch>
                <a:fillRect/>
              </a:stretch>
            </p:blipFill>
            <p:spPr>
              <a:xfrm>
                <a:off x="4688200" y="3538147"/>
                <a:ext cx="434160" cy="645840"/>
              </a:xfrm>
              <a:prstGeom prst="rect">
                <a:avLst/>
              </a:prstGeom>
            </p:spPr>
          </p:pic>
        </mc:Fallback>
      </mc:AlternateContent>
      <p:grpSp>
        <p:nvGrpSpPr>
          <p:cNvPr id="71" name="Gruppieren 70">
            <a:extLst>
              <a:ext uri="{FF2B5EF4-FFF2-40B4-BE49-F238E27FC236}">
                <a16:creationId xmlns:a16="http://schemas.microsoft.com/office/drawing/2014/main" id="{9B714487-5754-4752-BEA0-12EB3A540D5B}"/>
              </a:ext>
            </a:extLst>
          </p:cNvPr>
          <p:cNvGrpSpPr/>
          <p:nvPr/>
        </p:nvGrpSpPr>
        <p:grpSpPr>
          <a:xfrm>
            <a:off x="7944040" y="2071867"/>
            <a:ext cx="2876400" cy="781560"/>
            <a:chOff x="7944040" y="2071867"/>
            <a:chExt cx="2876400" cy="781560"/>
          </a:xfrm>
        </p:grpSpPr>
        <mc:AlternateContent xmlns:mc="http://schemas.openxmlformats.org/markup-compatibility/2006">
          <mc:Choice xmlns:p14="http://schemas.microsoft.com/office/powerpoint/2010/main" Requires="p14">
            <p:contentPart p14:bwMode="auto" r:id="rId104">
              <p14:nvContentPartPr>
                <p14:cNvPr id="67" name="Freihand 66">
                  <a:extLst>
                    <a:ext uri="{FF2B5EF4-FFF2-40B4-BE49-F238E27FC236}">
                      <a16:creationId xmlns:a16="http://schemas.microsoft.com/office/drawing/2014/main" id="{DA684E31-B90B-47A9-AB2B-AD99FAF960F9}"/>
                    </a:ext>
                  </a:extLst>
                </p14:cNvPr>
                <p14:cNvContentPartPr/>
                <p14:nvPr/>
              </p14:nvContentPartPr>
              <p14:xfrm>
                <a:off x="7944040" y="2071867"/>
                <a:ext cx="2001960" cy="781560"/>
              </p14:xfrm>
            </p:contentPart>
          </mc:Choice>
          <mc:Fallback>
            <p:pic>
              <p:nvPicPr>
                <p:cNvPr id="67" name="Freihand 66">
                  <a:extLst>
                    <a:ext uri="{FF2B5EF4-FFF2-40B4-BE49-F238E27FC236}">
                      <a16:creationId xmlns:a16="http://schemas.microsoft.com/office/drawing/2014/main" id="{DA684E31-B90B-47A9-AB2B-AD99FAF960F9}"/>
                    </a:ext>
                  </a:extLst>
                </p:cNvPr>
                <p:cNvPicPr/>
                <p:nvPr/>
              </p:nvPicPr>
              <p:blipFill>
                <a:blip r:embed="rId105"/>
                <a:stretch>
                  <a:fillRect/>
                </a:stretch>
              </p:blipFill>
              <p:spPr>
                <a:xfrm>
                  <a:off x="7939720" y="2067547"/>
                  <a:ext cx="2010600" cy="7902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8" name="Freihand 67">
                  <a:extLst>
                    <a:ext uri="{FF2B5EF4-FFF2-40B4-BE49-F238E27FC236}">
                      <a16:creationId xmlns:a16="http://schemas.microsoft.com/office/drawing/2014/main" id="{B0BDA35E-CC2A-4E1E-82AC-193E088AB1C3}"/>
                    </a:ext>
                  </a:extLst>
                </p14:cNvPr>
                <p14:cNvContentPartPr/>
                <p14:nvPr/>
              </p14:nvContentPartPr>
              <p14:xfrm>
                <a:off x="9811000" y="2429707"/>
                <a:ext cx="219240" cy="22680"/>
              </p14:xfrm>
            </p:contentPart>
          </mc:Choice>
          <mc:Fallback>
            <p:pic>
              <p:nvPicPr>
                <p:cNvPr id="68" name="Freihand 67">
                  <a:extLst>
                    <a:ext uri="{FF2B5EF4-FFF2-40B4-BE49-F238E27FC236}">
                      <a16:creationId xmlns:a16="http://schemas.microsoft.com/office/drawing/2014/main" id="{B0BDA35E-CC2A-4E1E-82AC-193E088AB1C3}"/>
                    </a:ext>
                  </a:extLst>
                </p:cNvPr>
                <p:cNvPicPr/>
                <p:nvPr/>
              </p:nvPicPr>
              <p:blipFill>
                <a:blip r:embed="rId107"/>
                <a:stretch>
                  <a:fillRect/>
                </a:stretch>
              </p:blipFill>
              <p:spPr>
                <a:xfrm>
                  <a:off x="9806680" y="2425387"/>
                  <a:ext cx="2278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9" name="Freihand 68">
                  <a:extLst>
                    <a:ext uri="{FF2B5EF4-FFF2-40B4-BE49-F238E27FC236}">
                      <a16:creationId xmlns:a16="http://schemas.microsoft.com/office/drawing/2014/main" id="{B4151CBB-58C0-4F94-A609-0A52C7CAF57C}"/>
                    </a:ext>
                  </a:extLst>
                </p14:cNvPr>
                <p14:cNvContentPartPr/>
                <p14:nvPr/>
              </p14:nvContentPartPr>
              <p14:xfrm>
                <a:off x="9831880" y="2502787"/>
                <a:ext cx="145800" cy="15480"/>
              </p14:xfrm>
            </p:contentPart>
          </mc:Choice>
          <mc:Fallback>
            <p:pic>
              <p:nvPicPr>
                <p:cNvPr id="69" name="Freihand 68">
                  <a:extLst>
                    <a:ext uri="{FF2B5EF4-FFF2-40B4-BE49-F238E27FC236}">
                      <a16:creationId xmlns:a16="http://schemas.microsoft.com/office/drawing/2014/main" id="{B4151CBB-58C0-4F94-A609-0A52C7CAF57C}"/>
                    </a:ext>
                  </a:extLst>
                </p:cNvPr>
                <p:cNvPicPr/>
                <p:nvPr/>
              </p:nvPicPr>
              <p:blipFill>
                <a:blip r:embed="rId109"/>
                <a:stretch>
                  <a:fillRect/>
                </a:stretch>
              </p:blipFill>
              <p:spPr>
                <a:xfrm>
                  <a:off x="9827560" y="2498467"/>
                  <a:ext cx="1544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0" name="Freihand 69">
                  <a:extLst>
                    <a:ext uri="{FF2B5EF4-FFF2-40B4-BE49-F238E27FC236}">
                      <a16:creationId xmlns:a16="http://schemas.microsoft.com/office/drawing/2014/main" id="{C0A24E4F-FE9C-4B1C-901D-0FAEFE642DB3}"/>
                    </a:ext>
                  </a:extLst>
                </p14:cNvPr>
                <p14:cNvContentPartPr/>
                <p14:nvPr/>
              </p14:nvContentPartPr>
              <p14:xfrm>
                <a:off x="10119160" y="2278867"/>
                <a:ext cx="701280" cy="298440"/>
              </p14:xfrm>
            </p:contentPart>
          </mc:Choice>
          <mc:Fallback>
            <p:pic>
              <p:nvPicPr>
                <p:cNvPr id="70" name="Freihand 69">
                  <a:extLst>
                    <a:ext uri="{FF2B5EF4-FFF2-40B4-BE49-F238E27FC236}">
                      <a16:creationId xmlns:a16="http://schemas.microsoft.com/office/drawing/2014/main" id="{C0A24E4F-FE9C-4B1C-901D-0FAEFE642DB3}"/>
                    </a:ext>
                  </a:extLst>
                </p:cNvPr>
                <p:cNvPicPr/>
                <p:nvPr/>
              </p:nvPicPr>
              <p:blipFill>
                <a:blip r:embed="rId111"/>
                <a:stretch>
                  <a:fillRect/>
                </a:stretch>
              </p:blipFill>
              <p:spPr>
                <a:xfrm>
                  <a:off x="10114840" y="2274547"/>
                  <a:ext cx="709920" cy="30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2">
            <p14:nvContentPartPr>
              <p14:cNvPr id="83" name="Freihand 82">
                <a:extLst>
                  <a:ext uri="{FF2B5EF4-FFF2-40B4-BE49-F238E27FC236}">
                    <a16:creationId xmlns:a16="http://schemas.microsoft.com/office/drawing/2014/main" id="{8A6858B0-F0BE-40FC-88BF-6B658366CF9A}"/>
                  </a:ext>
                </a:extLst>
              </p14:cNvPr>
              <p14:cNvContentPartPr/>
              <p14:nvPr/>
            </p14:nvContentPartPr>
            <p14:xfrm>
              <a:off x="7159240" y="3969787"/>
              <a:ext cx="935280" cy="68040"/>
            </p14:xfrm>
          </p:contentPart>
        </mc:Choice>
        <mc:Fallback>
          <p:pic>
            <p:nvPicPr>
              <p:cNvPr id="83" name="Freihand 82">
                <a:extLst>
                  <a:ext uri="{FF2B5EF4-FFF2-40B4-BE49-F238E27FC236}">
                    <a16:creationId xmlns:a16="http://schemas.microsoft.com/office/drawing/2014/main" id="{8A6858B0-F0BE-40FC-88BF-6B658366CF9A}"/>
                  </a:ext>
                </a:extLst>
              </p:cNvPr>
              <p:cNvPicPr/>
              <p:nvPr/>
            </p:nvPicPr>
            <p:blipFill>
              <a:blip r:embed="rId113"/>
              <a:stretch>
                <a:fillRect/>
              </a:stretch>
            </p:blipFill>
            <p:spPr>
              <a:xfrm>
                <a:off x="7154920" y="3965467"/>
                <a:ext cx="943920" cy="76680"/>
              </a:xfrm>
              <a:prstGeom prst="rect">
                <a:avLst/>
              </a:prstGeom>
            </p:spPr>
          </p:pic>
        </mc:Fallback>
      </mc:AlternateContent>
      <p:grpSp>
        <p:nvGrpSpPr>
          <p:cNvPr id="85" name="Gruppieren 84">
            <a:extLst>
              <a:ext uri="{FF2B5EF4-FFF2-40B4-BE49-F238E27FC236}">
                <a16:creationId xmlns:a16="http://schemas.microsoft.com/office/drawing/2014/main" id="{335012D4-3A46-42A0-A3F1-2F84EBD105FE}"/>
              </a:ext>
            </a:extLst>
          </p:cNvPr>
          <p:cNvGrpSpPr/>
          <p:nvPr/>
        </p:nvGrpSpPr>
        <p:grpSpPr>
          <a:xfrm>
            <a:off x="8110720" y="2628787"/>
            <a:ext cx="3362400" cy="369000"/>
            <a:chOff x="8110720" y="2628787"/>
            <a:chExt cx="3362400" cy="369000"/>
          </a:xfrm>
        </p:grpSpPr>
        <mc:AlternateContent xmlns:mc="http://schemas.openxmlformats.org/markup-compatibility/2006">
          <mc:Choice xmlns:p14="http://schemas.microsoft.com/office/powerpoint/2010/main" Requires="p14">
            <p:contentPart p14:bwMode="auto" r:id="rId114">
              <p14:nvContentPartPr>
                <p14:cNvPr id="72" name="Freihand 71">
                  <a:extLst>
                    <a:ext uri="{FF2B5EF4-FFF2-40B4-BE49-F238E27FC236}">
                      <a16:creationId xmlns:a16="http://schemas.microsoft.com/office/drawing/2014/main" id="{782B6A6C-EDCF-4C83-A622-37FADF66FE6C}"/>
                    </a:ext>
                  </a:extLst>
                </p14:cNvPr>
                <p14:cNvContentPartPr/>
                <p14:nvPr/>
              </p14:nvContentPartPr>
              <p14:xfrm>
                <a:off x="10006840" y="2727427"/>
                <a:ext cx="27000" cy="118080"/>
              </p14:xfrm>
            </p:contentPart>
          </mc:Choice>
          <mc:Fallback>
            <p:pic>
              <p:nvPicPr>
                <p:cNvPr id="72" name="Freihand 71">
                  <a:extLst>
                    <a:ext uri="{FF2B5EF4-FFF2-40B4-BE49-F238E27FC236}">
                      <a16:creationId xmlns:a16="http://schemas.microsoft.com/office/drawing/2014/main" id="{782B6A6C-EDCF-4C83-A622-37FADF66FE6C}"/>
                    </a:ext>
                  </a:extLst>
                </p:cNvPr>
                <p:cNvPicPr/>
                <p:nvPr/>
              </p:nvPicPr>
              <p:blipFill>
                <a:blip r:embed="rId115"/>
                <a:stretch>
                  <a:fillRect/>
                </a:stretch>
              </p:blipFill>
              <p:spPr>
                <a:xfrm>
                  <a:off x="10002520" y="2723107"/>
                  <a:ext cx="356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3" name="Freihand 72">
                  <a:extLst>
                    <a:ext uri="{FF2B5EF4-FFF2-40B4-BE49-F238E27FC236}">
                      <a16:creationId xmlns:a16="http://schemas.microsoft.com/office/drawing/2014/main" id="{89512C93-E78D-412E-AEB2-74386A368716}"/>
                    </a:ext>
                  </a:extLst>
                </p14:cNvPr>
                <p14:cNvContentPartPr/>
                <p14:nvPr/>
              </p14:nvContentPartPr>
              <p14:xfrm>
                <a:off x="10032400" y="2707987"/>
                <a:ext cx="111600" cy="5040"/>
              </p14:xfrm>
            </p:contentPart>
          </mc:Choice>
          <mc:Fallback>
            <p:pic>
              <p:nvPicPr>
                <p:cNvPr id="73" name="Freihand 72">
                  <a:extLst>
                    <a:ext uri="{FF2B5EF4-FFF2-40B4-BE49-F238E27FC236}">
                      <a16:creationId xmlns:a16="http://schemas.microsoft.com/office/drawing/2014/main" id="{89512C93-E78D-412E-AEB2-74386A368716}"/>
                    </a:ext>
                  </a:extLst>
                </p:cNvPr>
                <p:cNvPicPr/>
                <p:nvPr/>
              </p:nvPicPr>
              <p:blipFill>
                <a:blip r:embed="rId117"/>
                <a:stretch>
                  <a:fillRect/>
                </a:stretch>
              </p:blipFill>
              <p:spPr>
                <a:xfrm>
                  <a:off x="10028080" y="2703667"/>
                  <a:ext cx="1202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4" name="Freihand 73">
                  <a:extLst>
                    <a:ext uri="{FF2B5EF4-FFF2-40B4-BE49-F238E27FC236}">
                      <a16:creationId xmlns:a16="http://schemas.microsoft.com/office/drawing/2014/main" id="{A2F3BDF0-7403-4AA1-8E11-D9F1E0A54D57}"/>
                    </a:ext>
                  </a:extLst>
                </p14:cNvPr>
                <p14:cNvContentPartPr/>
                <p14:nvPr/>
              </p14:nvContentPartPr>
              <p14:xfrm>
                <a:off x="9992800" y="2725627"/>
                <a:ext cx="112680" cy="138240"/>
              </p14:xfrm>
            </p:contentPart>
          </mc:Choice>
          <mc:Fallback>
            <p:pic>
              <p:nvPicPr>
                <p:cNvPr id="74" name="Freihand 73">
                  <a:extLst>
                    <a:ext uri="{FF2B5EF4-FFF2-40B4-BE49-F238E27FC236}">
                      <a16:creationId xmlns:a16="http://schemas.microsoft.com/office/drawing/2014/main" id="{A2F3BDF0-7403-4AA1-8E11-D9F1E0A54D57}"/>
                    </a:ext>
                  </a:extLst>
                </p:cNvPr>
                <p:cNvPicPr/>
                <p:nvPr/>
              </p:nvPicPr>
              <p:blipFill>
                <a:blip r:embed="rId119"/>
                <a:stretch>
                  <a:fillRect/>
                </a:stretch>
              </p:blipFill>
              <p:spPr>
                <a:xfrm>
                  <a:off x="9988480" y="2721307"/>
                  <a:ext cx="1213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5" name="Freihand 74">
                  <a:extLst>
                    <a:ext uri="{FF2B5EF4-FFF2-40B4-BE49-F238E27FC236}">
                      <a16:creationId xmlns:a16="http://schemas.microsoft.com/office/drawing/2014/main" id="{B11F8AD8-5350-42B8-9950-4F0734D281D3}"/>
                    </a:ext>
                  </a:extLst>
                </p14:cNvPr>
                <p14:cNvContentPartPr/>
                <p14:nvPr/>
              </p14:nvContentPartPr>
              <p14:xfrm>
                <a:off x="10159120" y="2763787"/>
                <a:ext cx="226800" cy="102240"/>
              </p14:xfrm>
            </p:contentPart>
          </mc:Choice>
          <mc:Fallback>
            <p:pic>
              <p:nvPicPr>
                <p:cNvPr id="75" name="Freihand 74">
                  <a:extLst>
                    <a:ext uri="{FF2B5EF4-FFF2-40B4-BE49-F238E27FC236}">
                      <a16:creationId xmlns:a16="http://schemas.microsoft.com/office/drawing/2014/main" id="{B11F8AD8-5350-42B8-9950-4F0734D281D3}"/>
                    </a:ext>
                  </a:extLst>
                </p:cNvPr>
                <p:cNvPicPr/>
                <p:nvPr/>
              </p:nvPicPr>
              <p:blipFill>
                <a:blip r:embed="rId121"/>
                <a:stretch>
                  <a:fillRect/>
                </a:stretch>
              </p:blipFill>
              <p:spPr>
                <a:xfrm>
                  <a:off x="10154800" y="2759467"/>
                  <a:ext cx="2354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6" name="Freihand 75">
                  <a:extLst>
                    <a:ext uri="{FF2B5EF4-FFF2-40B4-BE49-F238E27FC236}">
                      <a16:creationId xmlns:a16="http://schemas.microsoft.com/office/drawing/2014/main" id="{77907021-5024-4A74-A44E-3001AB9541AE}"/>
                    </a:ext>
                  </a:extLst>
                </p14:cNvPr>
                <p14:cNvContentPartPr/>
                <p14:nvPr/>
              </p14:nvContentPartPr>
              <p14:xfrm>
                <a:off x="10381240" y="2750107"/>
                <a:ext cx="6840" cy="40320"/>
              </p14:xfrm>
            </p:contentPart>
          </mc:Choice>
          <mc:Fallback>
            <p:pic>
              <p:nvPicPr>
                <p:cNvPr id="76" name="Freihand 75">
                  <a:extLst>
                    <a:ext uri="{FF2B5EF4-FFF2-40B4-BE49-F238E27FC236}">
                      <a16:creationId xmlns:a16="http://schemas.microsoft.com/office/drawing/2014/main" id="{77907021-5024-4A74-A44E-3001AB9541AE}"/>
                    </a:ext>
                  </a:extLst>
                </p:cNvPr>
                <p:cNvPicPr/>
                <p:nvPr/>
              </p:nvPicPr>
              <p:blipFill>
                <a:blip r:embed="rId123"/>
                <a:stretch>
                  <a:fillRect/>
                </a:stretch>
              </p:blipFill>
              <p:spPr>
                <a:xfrm>
                  <a:off x="10376920" y="2745787"/>
                  <a:ext cx="154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7" name="Freihand 76">
                  <a:extLst>
                    <a:ext uri="{FF2B5EF4-FFF2-40B4-BE49-F238E27FC236}">
                      <a16:creationId xmlns:a16="http://schemas.microsoft.com/office/drawing/2014/main" id="{11ECA328-7878-4A63-BA79-407C9C899953}"/>
                    </a:ext>
                  </a:extLst>
                </p14:cNvPr>
                <p14:cNvContentPartPr/>
                <p14:nvPr/>
              </p14:nvContentPartPr>
              <p14:xfrm>
                <a:off x="10417600" y="2813467"/>
                <a:ext cx="202680" cy="184320"/>
              </p14:xfrm>
            </p:contentPart>
          </mc:Choice>
          <mc:Fallback>
            <p:pic>
              <p:nvPicPr>
                <p:cNvPr id="77" name="Freihand 76">
                  <a:extLst>
                    <a:ext uri="{FF2B5EF4-FFF2-40B4-BE49-F238E27FC236}">
                      <a16:creationId xmlns:a16="http://schemas.microsoft.com/office/drawing/2014/main" id="{11ECA328-7878-4A63-BA79-407C9C899953}"/>
                    </a:ext>
                  </a:extLst>
                </p:cNvPr>
                <p:cNvPicPr/>
                <p:nvPr/>
              </p:nvPicPr>
              <p:blipFill>
                <a:blip r:embed="rId125"/>
                <a:stretch>
                  <a:fillRect/>
                </a:stretch>
              </p:blipFill>
              <p:spPr>
                <a:xfrm>
                  <a:off x="10413280" y="2809147"/>
                  <a:ext cx="2113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8" name="Freihand 77">
                  <a:extLst>
                    <a:ext uri="{FF2B5EF4-FFF2-40B4-BE49-F238E27FC236}">
                      <a16:creationId xmlns:a16="http://schemas.microsoft.com/office/drawing/2014/main" id="{771A84C4-A996-49CD-A208-01940A077561}"/>
                    </a:ext>
                  </a:extLst>
                </p14:cNvPr>
                <p14:cNvContentPartPr/>
                <p14:nvPr/>
              </p14:nvContentPartPr>
              <p14:xfrm>
                <a:off x="10614520" y="2785027"/>
                <a:ext cx="49320" cy="10800"/>
              </p14:xfrm>
            </p:contentPart>
          </mc:Choice>
          <mc:Fallback>
            <p:pic>
              <p:nvPicPr>
                <p:cNvPr id="78" name="Freihand 77">
                  <a:extLst>
                    <a:ext uri="{FF2B5EF4-FFF2-40B4-BE49-F238E27FC236}">
                      <a16:creationId xmlns:a16="http://schemas.microsoft.com/office/drawing/2014/main" id="{771A84C4-A996-49CD-A208-01940A077561}"/>
                    </a:ext>
                  </a:extLst>
                </p:cNvPr>
                <p:cNvPicPr/>
                <p:nvPr/>
              </p:nvPicPr>
              <p:blipFill>
                <a:blip r:embed="rId127"/>
                <a:stretch>
                  <a:fillRect/>
                </a:stretch>
              </p:blipFill>
              <p:spPr>
                <a:xfrm>
                  <a:off x="10610200" y="2780707"/>
                  <a:ext cx="579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9" name="Freihand 78">
                  <a:extLst>
                    <a:ext uri="{FF2B5EF4-FFF2-40B4-BE49-F238E27FC236}">
                      <a16:creationId xmlns:a16="http://schemas.microsoft.com/office/drawing/2014/main" id="{1C0DE17F-773C-43BD-81A3-74B910EB33A1}"/>
                    </a:ext>
                  </a:extLst>
                </p14:cNvPr>
                <p14:cNvContentPartPr/>
                <p14:nvPr/>
              </p14:nvContentPartPr>
              <p14:xfrm>
                <a:off x="10661320" y="2802667"/>
                <a:ext cx="61200" cy="84960"/>
              </p14:xfrm>
            </p:contentPart>
          </mc:Choice>
          <mc:Fallback>
            <p:pic>
              <p:nvPicPr>
                <p:cNvPr id="79" name="Freihand 78">
                  <a:extLst>
                    <a:ext uri="{FF2B5EF4-FFF2-40B4-BE49-F238E27FC236}">
                      <a16:creationId xmlns:a16="http://schemas.microsoft.com/office/drawing/2014/main" id="{1C0DE17F-773C-43BD-81A3-74B910EB33A1}"/>
                    </a:ext>
                  </a:extLst>
                </p:cNvPr>
                <p:cNvPicPr/>
                <p:nvPr/>
              </p:nvPicPr>
              <p:blipFill>
                <a:blip r:embed="rId129"/>
                <a:stretch>
                  <a:fillRect/>
                </a:stretch>
              </p:blipFill>
              <p:spPr>
                <a:xfrm>
                  <a:off x="10657000" y="2798347"/>
                  <a:ext cx="698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0" name="Freihand 79">
                  <a:extLst>
                    <a:ext uri="{FF2B5EF4-FFF2-40B4-BE49-F238E27FC236}">
                      <a16:creationId xmlns:a16="http://schemas.microsoft.com/office/drawing/2014/main" id="{56A017E5-B676-4374-B08B-33C0C448477E}"/>
                    </a:ext>
                  </a:extLst>
                </p14:cNvPr>
                <p14:cNvContentPartPr/>
                <p14:nvPr/>
              </p14:nvContentPartPr>
              <p14:xfrm>
                <a:off x="10755640" y="2797987"/>
                <a:ext cx="144360" cy="106920"/>
              </p14:xfrm>
            </p:contentPart>
          </mc:Choice>
          <mc:Fallback>
            <p:pic>
              <p:nvPicPr>
                <p:cNvPr id="80" name="Freihand 79">
                  <a:extLst>
                    <a:ext uri="{FF2B5EF4-FFF2-40B4-BE49-F238E27FC236}">
                      <a16:creationId xmlns:a16="http://schemas.microsoft.com/office/drawing/2014/main" id="{56A017E5-B676-4374-B08B-33C0C448477E}"/>
                    </a:ext>
                  </a:extLst>
                </p:cNvPr>
                <p:cNvPicPr/>
                <p:nvPr/>
              </p:nvPicPr>
              <p:blipFill>
                <a:blip r:embed="rId131"/>
                <a:stretch>
                  <a:fillRect/>
                </a:stretch>
              </p:blipFill>
              <p:spPr>
                <a:xfrm>
                  <a:off x="10751320" y="2793667"/>
                  <a:ext cx="1530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1" name="Freihand 80">
                  <a:extLst>
                    <a:ext uri="{FF2B5EF4-FFF2-40B4-BE49-F238E27FC236}">
                      <a16:creationId xmlns:a16="http://schemas.microsoft.com/office/drawing/2014/main" id="{F8C8E921-792E-4E8C-955C-A156363CD085}"/>
                    </a:ext>
                  </a:extLst>
                </p14:cNvPr>
                <p14:cNvContentPartPr/>
                <p14:nvPr/>
              </p14:nvContentPartPr>
              <p14:xfrm>
                <a:off x="10863640" y="2788267"/>
                <a:ext cx="609480" cy="73800"/>
              </p14:xfrm>
            </p:contentPart>
          </mc:Choice>
          <mc:Fallback>
            <p:pic>
              <p:nvPicPr>
                <p:cNvPr id="81" name="Freihand 80">
                  <a:extLst>
                    <a:ext uri="{FF2B5EF4-FFF2-40B4-BE49-F238E27FC236}">
                      <a16:creationId xmlns:a16="http://schemas.microsoft.com/office/drawing/2014/main" id="{F8C8E921-792E-4E8C-955C-A156363CD085}"/>
                    </a:ext>
                  </a:extLst>
                </p:cNvPr>
                <p:cNvPicPr/>
                <p:nvPr/>
              </p:nvPicPr>
              <p:blipFill>
                <a:blip r:embed="rId133"/>
                <a:stretch>
                  <a:fillRect/>
                </a:stretch>
              </p:blipFill>
              <p:spPr>
                <a:xfrm>
                  <a:off x="10859320" y="2783947"/>
                  <a:ext cx="6181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4" name="Freihand 83">
                  <a:extLst>
                    <a:ext uri="{FF2B5EF4-FFF2-40B4-BE49-F238E27FC236}">
                      <a16:creationId xmlns:a16="http://schemas.microsoft.com/office/drawing/2014/main" id="{EDA4FC73-8FA6-46D4-8F20-5BDE01489D08}"/>
                    </a:ext>
                  </a:extLst>
                </p14:cNvPr>
                <p14:cNvContentPartPr/>
                <p14:nvPr/>
              </p14:nvContentPartPr>
              <p14:xfrm>
                <a:off x="8110720" y="2628787"/>
                <a:ext cx="1706400" cy="47880"/>
              </p14:xfrm>
            </p:contentPart>
          </mc:Choice>
          <mc:Fallback>
            <p:pic>
              <p:nvPicPr>
                <p:cNvPr id="84" name="Freihand 83">
                  <a:extLst>
                    <a:ext uri="{FF2B5EF4-FFF2-40B4-BE49-F238E27FC236}">
                      <a16:creationId xmlns:a16="http://schemas.microsoft.com/office/drawing/2014/main" id="{EDA4FC73-8FA6-46D4-8F20-5BDE01489D08}"/>
                    </a:ext>
                  </a:extLst>
                </p:cNvPr>
                <p:cNvPicPr/>
                <p:nvPr/>
              </p:nvPicPr>
              <p:blipFill>
                <a:blip r:embed="rId135"/>
                <a:stretch>
                  <a:fillRect/>
                </a:stretch>
              </p:blipFill>
              <p:spPr>
                <a:xfrm>
                  <a:off x="8106400" y="2624467"/>
                  <a:ext cx="1715040" cy="56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6">
            <p14:nvContentPartPr>
              <p14:cNvPr id="86" name="Freihand 85">
                <a:extLst>
                  <a:ext uri="{FF2B5EF4-FFF2-40B4-BE49-F238E27FC236}">
                    <a16:creationId xmlns:a16="http://schemas.microsoft.com/office/drawing/2014/main" id="{30855826-90C1-4A6C-B3EF-214AD121396A}"/>
                  </a:ext>
                </a:extLst>
              </p14:cNvPr>
              <p14:cNvContentPartPr/>
              <p14:nvPr/>
            </p14:nvContentPartPr>
            <p14:xfrm>
              <a:off x="2343880" y="5095147"/>
              <a:ext cx="926640" cy="120600"/>
            </p14:xfrm>
          </p:contentPart>
        </mc:Choice>
        <mc:Fallback>
          <p:pic>
            <p:nvPicPr>
              <p:cNvPr id="86" name="Freihand 85">
                <a:extLst>
                  <a:ext uri="{FF2B5EF4-FFF2-40B4-BE49-F238E27FC236}">
                    <a16:creationId xmlns:a16="http://schemas.microsoft.com/office/drawing/2014/main" id="{30855826-90C1-4A6C-B3EF-214AD121396A}"/>
                  </a:ext>
                </a:extLst>
              </p:cNvPr>
              <p:cNvPicPr/>
              <p:nvPr/>
            </p:nvPicPr>
            <p:blipFill>
              <a:blip r:embed="rId137"/>
              <a:stretch>
                <a:fillRect/>
              </a:stretch>
            </p:blipFill>
            <p:spPr>
              <a:xfrm>
                <a:off x="2339560" y="5090827"/>
                <a:ext cx="9352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0" name="Freihand 89">
                <a:extLst>
                  <a:ext uri="{FF2B5EF4-FFF2-40B4-BE49-F238E27FC236}">
                    <a16:creationId xmlns:a16="http://schemas.microsoft.com/office/drawing/2014/main" id="{EED5948E-BFAF-49E7-8F80-EE46808571B5}"/>
                  </a:ext>
                </a:extLst>
              </p14:cNvPr>
              <p14:cNvContentPartPr/>
              <p14:nvPr/>
            </p14:nvContentPartPr>
            <p14:xfrm>
              <a:off x="8157880" y="2573707"/>
              <a:ext cx="1497960" cy="98280"/>
            </p14:xfrm>
          </p:contentPart>
        </mc:Choice>
        <mc:Fallback>
          <p:pic>
            <p:nvPicPr>
              <p:cNvPr id="90" name="Freihand 89">
                <a:extLst>
                  <a:ext uri="{FF2B5EF4-FFF2-40B4-BE49-F238E27FC236}">
                    <a16:creationId xmlns:a16="http://schemas.microsoft.com/office/drawing/2014/main" id="{EED5948E-BFAF-49E7-8F80-EE46808571B5}"/>
                  </a:ext>
                </a:extLst>
              </p:cNvPr>
              <p:cNvPicPr/>
              <p:nvPr/>
            </p:nvPicPr>
            <p:blipFill>
              <a:blip r:embed="rId139"/>
              <a:stretch>
                <a:fillRect/>
              </a:stretch>
            </p:blipFill>
            <p:spPr>
              <a:xfrm>
                <a:off x="8153560" y="2569387"/>
                <a:ext cx="1506600" cy="106920"/>
              </a:xfrm>
              <a:prstGeom prst="rect">
                <a:avLst/>
              </a:prstGeom>
            </p:spPr>
          </p:pic>
        </mc:Fallback>
      </mc:AlternateContent>
      <p:grpSp>
        <p:nvGrpSpPr>
          <p:cNvPr id="113" name="Gruppieren 112">
            <a:extLst>
              <a:ext uri="{FF2B5EF4-FFF2-40B4-BE49-F238E27FC236}">
                <a16:creationId xmlns:a16="http://schemas.microsoft.com/office/drawing/2014/main" id="{D01FA891-C8DE-4836-8DD4-574AF2AB59E2}"/>
              </a:ext>
            </a:extLst>
          </p:cNvPr>
          <p:cNvGrpSpPr/>
          <p:nvPr/>
        </p:nvGrpSpPr>
        <p:grpSpPr>
          <a:xfrm>
            <a:off x="3993400" y="4808587"/>
            <a:ext cx="2567160" cy="483840"/>
            <a:chOff x="3993400" y="4808587"/>
            <a:chExt cx="2567160" cy="483840"/>
          </a:xfrm>
        </p:grpSpPr>
        <mc:AlternateContent xmlns:mc="http://schemas.openxmlformats.org/markup-compatibility/2006">
          <mc:Choice xmlns:p14="http://schemas.microsoft.com/office/powerpoint/2010/main" Requires="p14">
            <p:contentPart p14:bwMode="auto" r:id="rId140">
              <p14:nvContentPartPr>
                <p14:cNvPr id="87" name="Freihand 86">
                  <a:extLst>
                    <a:ext uri="{FF2B5EF4-FFF2-40B4-BE49-F238E27FC236}">
                      <a16:creationId xmlns:a16="http://schemas.microsoft.com/office/drawing/2014/main" id="{B39FDE88-78BF-4AC2-977B-662C0D661803}"/>
                    </a:ext>
                  </a:extLst>
                </p14:cNvPr>
                <p14:cNvContentPartPr/>
                <p14:nvPr/>
              </p14:nvContentPartPr>
              <p14:xfrm>
                <a:off x="3993400" y="4968427"/>
                <a:ext cx="192960" cy="1080"/>
              </p14:xfrm>
            </p:contentPart>
          </mc:Choice>
          <mc:Fallback>
            <p:pic>
              <p:nvPicPr>
                <p:cNvPr id="87" name="Freihand 86">
                  <a:extLst>
                    <a:ext uri="{FF2B5EF4-FFF2-40B4-BE49-F238E27FC236}">
                      <a16:creationId xmlns:a16="http://schemas.microsoft.com/office/drawing/2014/main" id="{B39FDE88-78BF-4AC2-977B-662C0D661803}"/>
                    </a:ext>
                  </a:extLst>
                </p:cNvPr>
                <p:cNvPicPr/>
                <p:nvPr/>
              </p:nvPicPr>
              <p:blipFill>
                <a:blip r:embed="rId141"/>
                <a:stretch>
                  <a:fillRect/>
                </a:stretch>
              </p:blipFill>
              <p:spPr>
                <a:xfrm>
                  <a:off x="3989080" y="4964107"/>
                  <a:ext cx="20160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8" name="Freihand 87">
                  <a:extLst>
                    <a:ext uri="{FF2B5EF4-FFF2-40B4-BE49-F238E27FC236}">
                      <a16:creationId xmlns:a16="http://schemas.microsoft.com/office/drawing/2014/main" id="{B350D2FB-CE4D-4123-A165-CEAFF0FED2E5}"/>
                    </a:ext>
                  </a:extLst>
                </p14:cNvPr>
                <p14:cNvContentPartPr/>
                <p14:nvPr/>
              </p14:nvContentPartPr>
              <p14:xfrm>
                <a:off x="4008880" y="5019907"/>
                <a:ext cx="211320" cy="25560"/>
              </p14:xfrm>
            </p:contentPart>
          </mc:Choice>
          <mc:Fallback>
            <p:pic>
              <p:nvPicPr>
                <p:cNvPr id="88" name="Freihand 87">
                  <a:extLst>
                    <a:ext uri="{FF2B5EF4-FFF2-40B4-BE49-F238E27FC236}">
                      <a16:creationId xmlns:a16="http://schemas.microsoft.com/office/drawing/2014/main" id="{B350D2FB-CE4D-4123-A165-CEAFF0FED2E5}"/>
                    </a:ext>
                  </a:extLst>
                </p:cNvPr>
                <p:cNvPicPr/>
                <p:nvPr/>
              </p:nvPicPr>
              <p:blipFill>
                <a:blip r:embed="rId143"/>
                <a:stretch>
                  <a:fillRect/>
                </a:stretch>
              </p:blipFill>
              <p:spPr>
                <a:xfrm>
                  <a:off x="4004560" y="5015587"/>
                  <a:ext cx="2199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1" name="Freihand 90">
                  <a:extLst>
                    <a:ext uri="{FF2B5EF4-FFF2-40B4-BE49-F238E27FC236}">
                      <a16:creationId xmlns:a16="http://schemas.microsoft.com/office/drawing/2014/main" id="{9473C689-E52D-456D-A2DF-06A0578139CC}"/>
                    </a:ext>
                  </a:extLst>
                </p14:cNvPr>
                <p14:cNvContentPartPr/>
                <p14:nvPr/>
              </p14:nvContentPartPr>
              <p14:xfrm>
                <a:off x="4335400" y="4808587"/>
                <a:ext cx="106560" cy="140400"/>
              </p14:xfrm>
            </p:contentPart>
          </mc:Choice>
          <mc:Fallback>
            <p:pic>
              <p:nvPicPr>
                <p:cNvPr id="91" name="Freihand 90">
                  <a:extLst>
                    <a:ext uri="{FF2B5EF4-FFF2-40B4-BE49-F238E27FC236}">
                      <a16:creationId xmlns:a16="http://schemas.microsoft.com/office/drawing/2014/main" id="{9473C689-E52D-456D-A2DF-06A0578139CC}"/>
                    </a:ext>
                  </a:extLst>
                </p:cNvPr>
                <p:cNvPicPr/>
                <p:nvPr/>
              </p:nvPicPr>
              <p:blipFill>
                <a:blip r:embed="rId145"/>
                <a:stretch>
                  <a:fillRect/>
                </a:stretch>
              </p:blipFill>
              <p:spPr>
                <a:xfrm>
                  <a:off x="4331080" y="4804267"/>
                  <a:ext cx="1152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2" name="Freihand 91">
                  <a:extLst>
                    <a:ext uri="{FF2B5EF4-FFF2-40B4-BE49-F238E27FC236}">
                      <a16:creationId xmlns:a16="http://schemas.microsoft.com/office/drawing/2014/main" id="{25737A91-83F6-41BD-B0AF-C3FB4F8C43A9}"/>
                    </a:ext>
                  </a:extLst>
                </p14:cNvPr>
                <p14:cNvContentPartPr/>
                <p14:nvPr/>
              </p14:nvContentPartPr>
              <p14:xfrm>
                <a:off x="4409560" y="4856467"/>
                <a:ext cx="24120" cy="127440"/>
              </p14:xfrm>
            </p:contentPart>
          </mc:Choice>
          <mc:Fallback>
            <p:pic>
              <p:nvPicPr>
                <p:cNvPr id="92" name="Freihand 91">
                  <a:extLst>
                    <a:ext uri="{FF2B5EF4-FFF2-40B4-BE49-F238E27FC236}">
                      <a16:creationId xmlns:a16="http://schemas.microsoft.com/office/drawing/2014/main" id="{25737A91-83F6-41BD-B0AF-C3FB4F8C43A9}"/>
                    </a:ext>
                  </a:extLst>
                </p:cNvPr>
                <p:cNvPicPr/>
                <p:nvPr/>
              </p:nvPicPr>
              <p:blipFill>
                <a:blip r:embed="rId147"/>
                <a:stretch>
                  <a:fillRect/>
                </a:stretch>
              </p:blipFill>
              <p:spPr>
                <a:xfrm>
                  <a:off x="4405240" y="4852147"/>
                  <a:ext cx="327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3" name="Freihand 92">
                  <a:extLst>
                    <a:ext uri="{FF2B5EF4-FFF2-40B4-BE49-F238E27FC236}">
                      <a16:creationId xmlns:a16="http://schemas.microsoft.com/office/drawing/2014/main" id="{BAB2F3A0-E8DD-459D-A118-EBC297AA3EBB}"/>
                    </a:ext>
                  </a:extLst>
                </p14:cNvPr>
                <p14:cNvContentPartPr/>
                <p14:nvPr/>
              </p14:nvContentPartPr>
              <p14:xfrm>
                <a:off x="4262680" y="5026747"/>
                <a:ext cx="243000" cy="22320"/>
              </p14:xfrm>
            </p:contentPart>
          </mc:Choice>
          <mc:Fallback>
            <p:pic>
              <p:nvPicPr>
                <p:cNvPr id="93" name="Freihand 92">
                  <a:extLst>
                    <a:ext uri="{FF2B5EF4-FFF2-40B4-BE49-F238E27FC236}">
                      <a16:creationId xmlns:a16="http://schemas.microsoft.com/office/drawing/2014/main" id="{BAB2F3A0-E8DD-459D-A118-EBC297AA3EBB}"/>
                    </a:ext>
                  </a:extLst>
                </p:cNvPr>
                <p:cNvPicPr/>
                <p:nvPr/>
              </p:nvPicPr>
              <p:blipFill>
                <a:blip r:embed="rId149"/>
                <a:stretch>
                  <a:fillRect/>
                </a:stretch>
              </p:blipFill>
              <p:spPr>
                <a:xfrm>
                  <a:off x="4258360" y="5022427"/>
                  <a:ext cx="2516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4" name="Freihand 93">
                  <a:extLst>
                    <a:ext uri="{FF2B5EF4-FFF2-40B4-BE49-F238E27FC236}">
                      <a16:creationId xmlns:a16="http://schemas.microsoft.com/office/drawing/2014/main" id="{4AC3B1C2-2866-4F88-B271-36B5EFE0E08D}"/>
                    </a:ext>
                  </a:extLst>
                </p14:cNvPr>
                <p14:cNvContentPartPr/>
                <p14:nvPr/>
              </p14:nvContentPartPr>
              <p14:xfrm>
                <a:off x="4287520" y="5097667"/>
                <a:ext cx="151560" cy="194760"/>
              </p14:xfrm>
            </p:contentPart>
          </mc:Choice>
          <mc:Fallback>
            <p:pic>
              <p:nvPicPr>
                <p:cNvPr id="94" name="Freihand 93">
                  <a:extLst>
                    <a:ext uri="{FF2B5EF4-FFF2-40B4-BE49-F238E27FC236}">
                      <a16:creationId xmlns:a16="http://schemas.microsoft.com/office/drawing/2014/main" id="{4AC3B1C2-2866-4F88-B271-36B5EFE0E08D}"/>
                    </a:ext>
                  </a:extLst>
                </p:cNvPr>
                <p:cNvPicPr/>
                <p:nvPr/>
              </p:nvPicPr>
              <p:blipFill>
                <a:blip r:embed="rId151"/>
                <a:stretch>
                  <a:fillRect/>
                </a:stretch>
              </p:blipFill>
              <p:spPr>
                <a:xfrm>
                  <a:off x="4283200" y="5093347"/>
                  <a:ext cx="1602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5" name="Freihand 94">
                  <a:extLst>
                    <a:ext uri="{FF2B5EF4-FFF2-40B4-BE49-F238E27FC236}">
                      <a16:creationId xmlns:a16="http://schemas.microsoft.com/office/drawing/2014/main" id="{EA8F2D5A-AA0C-4620-A9DC-EB6BB4275FDD}"/>
                    </a:ext>
                  </a:extLst>
                </p14:cNvPr>
                <p14:cNvContentPartPr/>
                <p14:nvPr/>
              </p14:nvContentPartPr>
              <p14:xfrm>
                <a:off x="4693240" y="5029987"/>
                <a:ext cx="165240" cy="15840"/>
              </p14:xfrm>
            </p:contentPart>
          </mc:Choice>
          <mc:Fallback>
            <p:pic>
              <p:nvPicPr>
                <p:cNvPr id="95" name="Freihand 94">
                  <a:extLst>
                    <a:ext uri="{FF2B5EF4-FFF2-40B4-BE49-F238E27FC236}">
                      <a16:creationId xmlns:a16="http://schemas.microsoft.com/office/drawing/2014/main" id="{EA8F2D5A-AA0C-4620-A9DC-EB6BB4275FDD}"/>
                    </a:ext>
                  </a:extLst>
                </p:cNvPr>
                <p:cNvPicPr/>
                <p:nvPr/>
              </p:nvPicPr>
              <p:blipFill>
                <a:blip r:embed="rId153"/>
                <a:stretch>
                  <a:fillRect/>
                </a:stretch>
              </p:blipFill>
              <p:spPr>
                <a:xfrm>
                  <a:off x="4688920" y="5025667"/>
                  <a:ext cx="1738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6" name="Freihand 95">
                  <a:extLst>
                    <a:ext uri="{FF2B5EF4-FFF2-40B4-BE49-F238E27FC236}">
                      <a16:creationId xmlns:a16="http://schemas.microsoft.com/office/drawing/2014/main" id="{3391F823-6BCF-44B7-9B62-1B307DCBD90B}"/>
                    </a:ext>
                  </a:extLst>
                </p14:cNvPr>
                <p14:cNvContentPartPr/>
                <p14:nvPr/>
              </p14:nvContentPartPr>
              <p14:xfrm>
                <a:off x="4720240" y="5082907"/>
                <a:ext cx="135000" cy="17640"/>
              </p14:xfrm>
            </p:contentPart>
          </mc:Choice>
          <mc:Fallback>
            <p:pic>
              <p:nvPicPr>
                <p:cNvPr id="96" name="Freihand 95">
                  <a:extLst>
                    <a:ext uri="{FF2B5EF4-FFF2-40B4-BE49-F238E27FC236}">
                      <a16:creationId xmlns:a16="http://schemas.microsoft.com/office/drawing/2014/main" id="{3391F823-6BCF-44B7-9B62-1B307DCBD90B}"/>
                    </a:ext>
                  </a:extLst>
                </p:cNvPr>
                <p:cNvPicPr/>
                <p:nvPr/>
              </p:nvPicPr>
              <p:blipFill>
                <a:blip r:embed="rId155"/>
                <a:stretch>
                  <a:fillRect/>
                </a:stretch>
              </p:blipFill>
              <p:spPr>
                <a:xfrm>
                  <a:off x="4715920" y="5078587"/>
                  <a:ext cx="1436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7" name="Freihand 96">
                  <a:extLst>
                    <a:ext uri="{FF2B5EF4-FFF2-40B4-BE49-F238E27FC236}">
                      <a16:creationId xmlns:a16="http://schemas.microsoft.com/office/drawing/2014/main" id="{DFFED85D-ABE8-48AA-A717-E48B78FFDD7A}"/>
                    </a:ext>
                  </a:extLst>
                </p14:cNvPr>
                <p14:cNvContentPartPr/>
                <p14:nvPr/>
              </p14:nvContentPartPr>
              <p14:xfrm>
                <a:off x="4994200" y="4873747"/>
                <a:ext cx="183240" cy="106200"/>
              </p14:xfrm>
            </p:contentPart>
          </mc:Choice>
          <mc:Fallback>
            <p:pic>
              <p:nvPicPr>
                <p:cNvPr id="97" name="Freihand 96">
                  <a:extLst>
                    <a:ext uri="{FF2B5EF4-FFF2-40B4-BE49-F238E27FC236}">
                      <a16:creationId xmlns:a16="http://schemas.microsoft.com/office/drawing/2014/main" id="{DFFED85D-ABE8-48AA-A717-E48B78FFDD7A}"/>
                    </a:ext>
                  </a:extLst>
                </p:cNvPr>
                <p:cNvPicPr/>
                <p:nvPr/>
              </p:nvPicPr>
              <p:blipFill>
                <a:blip r:embed="rId157"/>
                <a:stretch>
                  <a:fillRect/>
                </a:stretch>
              </p:blipFill>
              <p:spPr>
                <a:xfrm>
                  <a:off x="4989880" y="4869427"/>
                  <a:ext cx="1918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8" name="Freihand 97">
                  <a:extLst>
                    <a:ext uri="{FF2B5EF4-FFF2-40B4-BE49-F238E27FC236}">
                      <a16:creationId xmlns:a16="http://schemas.microsoft.com/office/drawing/2014/main" id="{8560EFD9-9B34-482C-B39E-D891F9606F91}"/>
                    </a:ext>
                  </a:extLst>
                </p14:cNvPr>
                <p14:cNvContentPartPr/>
                <p14:nvPr/>
              </p14:nvContentPartPr>
              <p14:xfrm>
                <a:off x="5032360" y="5006227"/>
                <a:ext cx="183960" cy="31320"/>
              </p14:xfrm>
            </p:contentPart>
          </mc:Choice>
          <mc:Fallback>
            <p:pic>
              <p:nvPicPr>
                <p:cNvPr id="98" name="Freihand 97">
                  <a:extLst>
                    <a:ext uri="{FF2B5EF4-FFF2-40B4-BE49-F238E27FC236}">
                      <a16:creationId xmlns:a16="http://schemas.microsoft.com/office/drawing/2014/main" id="{8560EFD9-9B34-482C-B39E-D891F9606F91}"/>
                    </a:ext>
                  </a:extLst>
                </p:cNvPr>
                <p:cNvPicPr/>
                <p:nvPr/>
              </p:nvPicPr>
              <p:blipFill>
                <a:blip r:embed="rId159"/>
                <a:stretch>
                  <a:fillRect/>
                </a:stretch>
              </p:blipFill>
              <p:spPr>
                <a:xfrm>
                  <a:off x="5028040" y="5001907"/>
                  <a:ext cx="1926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9" name="Freihand 98">
                  <a:extLst>
                    <a:ext uri="{FF2B5EF4-FFF2-40B4-BE49-F238E27FC236}">
                      <a16:creationId xmlns:a16="http://schemas.microsoft.com/office/drawing/2014/main" id="{8D49860F-4446-49CB-80CE-24601FC15299}"/>
                    </a:ext>
                  </a:extLst>
                </p14:cNvPr>
                <p14:cNvContentPartPr/>
                <p14:nvPr/>
              </p14:nvContentPartPr>
              <p14:xfrm>
                <a:off x="5050720" y="5089027"/>
                <a:ext cx="158040" cy="156960"/>
              </p14:xfrm>
            </p:contentPart>
          </mc:Choice>
          <mc:Fallback>
            <p:pic>
              <p:nvPicPr>
                <p:cNvPr id="99" name="Freihand 98">
                  <a:extLst>
                    <a:ext uri="{FF2B5EF4-FFF2-40B4-BE49-F238E27FC236}">
                      <a16:creationId xmlns:a16="http://schemas.microsoft.com/office/drawing/2014/main" id="{8D49860F-4446-49CB-80CE-24601FC15299}"/>
                    </a:ext>
                  </a:extLst>
                </p:cNvPr>
                <p:cNvPicPr/>
                <p:nvPr/>
              </p:nvPicPr>
              <p:blipFill>
                <a:blip r:embed="rId161"/>
                <a:stretch>
                  <a:fillRect/>
                </a:stretch>
              </p:blipFill>
              <p:spPr>
                <a:xfrm>
                  <a:off x="5046400" y="5084707"/>
                  <a:ext cx="1666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0" name="Freihand 99">
                  <a:extLst>
                    <a:ext uri="{FF2B5EF4-FFF2-40B4-BE49-F238E27FC236}">
                      <a16:creationId xmlns:a16="http://schemas.microsoft.com/office/drawing/2014/main" id="{41A99C41-928C-46DF-BEB6-59CEA951FC58}"/>
                    </a:ext>
                  </a:extLst>
                </p14:cNvPr>
                <p14:cNvContentPartPr/>
                <p14:nvPr/>
              </p14:nvContentPartPr>
              <p14:xfrm>
                <a:off x="5371840" y="5009107"/>
                <a:ext cx="176760" cy="39960"/>
              </p14:xfrm>
            </p:contentPart>
          </mc:Choice>
          <mc:Fallback>
            <p:pic>
              <p:nvPicPr>
                <p:cNvPr id="100" name="Freihand 99">
                  <a:extLst>
                    <a:ext uri="{FF2B5EF4-FFF2-40B4-BE49-F238E27FC236}">
                      <a16:creationId xmlns:a16="http://schemas.microsoft.com/office/drawing/2014/main" id="{41A99C41-928C-46DF-BEB6-59CEA951FC58}"/>
                    </a:ext>
                  </a:extLst>
                </p:cNvPr>
                <p:cNvPicPr/>
                <p:nvPr/>
              </p:nvPicPr>
              <p:blipFill>
                <a:blip r:embed="rId163"/>
                <a:stretch>
                  <a:fillRect/>
                </a:stretch>
              </p:blipFill>
              <p:spPr>
                <a:xfrm>
                  <a:off x="5367520" y="5004787"/>
                  <a:ext cx="1854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1" name="Freihand 100">
                  <a:extLst>
                    <a:ext uri="{FF2B5EF4-FFF2-40B4-BE49-F238E27FC236}">
                      <a16:creationId xmlns:a16="http://schemas.microsoft.com/office/drawing/2014/main" id="{865B185E-22C0-4DC8-841B-688BF5A47A7D}"/>
                    </a:ext>
                  </a:extLst>
                </p14:cNvPr>
                <p14:cNvContentPartPr/>
                <p14:nvPr/>
              </p14:nvContentPartPr>
              <p14:xfrm>
                <a:off x="5380840" y="5081107"/>
                <a:ext cx="193320" cy="40320"/>
              </p14:xfrm>
            </p:contentPart>
          </mc:Choice>
          <mc:Fallback>
            <p:pic>
              <p:nvPicPr>
                <p:cNvPr id="101" name="Freihand 100">
                  <a:extLst>
                    <a:ext uri="{FF2B5EF4-FFF2-40B4-BE49-F238E27FC236}">
                      <a16:creationId xmlns:a16="http://schemas.microsoft.com/office/drawing/2014/main" id="{865B185E-22C0-4DC8-841B-688BF5A47A7D}"/>
                    </a:ext>
                  </a:extLst>
                </p:cNvPr>
                <p:cNvPicPr/>
                <p:nvPr/>
              </p:nvPicPr>
              <p:blipFill>
                <a:blip r:embed="rId165"/>
                <a:stretch>
                  <a:fillRect/>
                </a:stretch>
              </p:blipFill>
              <p:spPr>
                <a:xfrm>
                  <a:off x="5376520" y="5076787"/>
                  <a:ext cx="2019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2" name="Freihand 101">
                  <a:extLst>
                    <a:ext uri="{FF2B5EF4-FFF2-40B4-BE49-F238E27FC236}">
                      <a16:creationId xmlns:a16="http://schemas.microsoft.com/office/drawing/2014/main" id="{1F762C34-3D1E-4360-B6B4-B86DA52664F8}"/>
                    </a:ext>
                  </a:extLst>
                </p14:cNvPr>
                <p14:cNvContentPartPr/>
                <p14:nvPr/>
              </p14:nvContentPartPr>
              <p14:xfrm>
                <a:off x="5748400" y="4927747"/>
                <a:ext cx="91080" cy="167040"/>
              </p14:xfrm>
            </p:contentPart>
          </mc:Choice>
          <mc:Fallback>
            <p:pic>
              <p:nvPicPr>
                <p:cNvPr id="102" name="Freihand 101">
                  <a:extLst>
                    <a:ext uri="{FF2B5EF4-FFF2-40B4-BE49-F238E27FC236}">
                      <a16:creationId xmlns:a16="http://schemas.microsoft.com/office/drawing/2014/main" id="{1F762C34-3D1E-4360-B6B4-B86DA52664F8}"/>
                    </a:ext>
                  </a:extLst>
                </p:cNvPr>
                <p:cNvPicPr/>
                <p:nvPr/>
              </p:nvPicPr>
              <p:blipFill>
                <a:blip r:embed="rId167"/>
                <a:stretch>
                  <a:fillRect/>
                </a:stretch>
              </p:blipFill>
              <p:spPr>
                <a:xfrm>
                  <a:off x="5744080" y="4923427"/>
                  <a:ext cx="997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3" name="Freihand 102">
                  <a:extLst>
                    <a:ext uri="{FF2B5EF4-FFF2-40B4-BE49-F238E27FC236}">
                      <a16:creationId xmlns:a16="http://schemas.microsoft.com/office/drawing/2014/main" id="{5D6E7AB2-6AE1-46BD-9F00-2C75699F7139}"/>
                    </a:ext>
                  </a:extLst>
                </p14:cNvPr>
                <p14:cNvContentPartPr/>
                <p14:nvPr/>
              </p14:nvContentPartPr>
              <p14:xfrm>
                <a:off x="5912920" y="4930987"/>
                <a:ext cx="94680" cy="154080"/>
              </p14:xfrm>
            </p:contentPart>
          </mc:Choice>
          <mc:Fallback>
            <p:pic>
              <p:nvPicPr>
                <p:cNvPr id="103" name="Freihand 102">
                  <a:extLst>
                    <a:ext uri="{FF2B5EF4-FFF2-40B4-BE49-F238E27FC236}">
                      <a16:creationId xmlns:a16="http://schemas.microsoft.com/office/drawing/2014/main" id="{5D6E7AB2-6AE1-46BD-9F00-2C75699F7139}"/>
                    </a:ext>
                  </a:extLst>
                </p:cNvPr>
                <p:cNvPicPr/>
                <p:nvPr/>
              </p:nvPicPr>
              <p:blipFill>
                <a:blip r:embed="rId169"/>
                <a:stretch>
                  <a:fillRect/>
                </a:stretch>
              </p:blipFill>
              <p:spPr>
                <a:xfrm>
                  <a:off x="5908600" y="4926667"/>
                  <a:ext cx="1033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4" name="Freihand 103">
                  <a:extLst>
                    <a:ext uri="{FF2B5EF4-FFF2-40B4-BE49-F238E27FC236}">
                      <a16:creationId xmlns:a16="http://schemas.microsoft.com/office/drawing/2014/main" id="{2350D548-7391-4689-8512-23639ACDB10B}"/>
                    </a:ext>
                  </a:extLst>
                </p14:cNvPr>
                <p14:cNvContentPartPr/>
                <p14:nvPr/>
              </p14:nvContentPartPr>
              <p14:xfrm>
                <a:off x="6051520" y="5038987"/>
                <a:ext cx="29520" cy="95040"/>
              </p14:xfrm>
            </p:contentPart>
          </mc:Choice>
          <mc:Fallback>
            <p:pic>
              <p:nvPicPr>
                <p:cNvPr id="104" name="Freihand 103">
                  <a:extLst>
                    <a:ext uri="{FF2B5EF4-FFF2-40B4-BE49-F238E27FC236}">
                      <a16:creationId xmlns:a16="http://schemas.microsoft.com/office/drawing/2014/main" id="{2350D548-7391-4689-8512-23639ACDB10B}"/>
                    </a:ext>
                  </a:extLst>
                </p:cNvPr>
                <p:cNvPicPr/>
                <p:nvPr/>
              </p:nvPicPr>
              <p:blipFill>
                <a:blip r:embed="rId171"/>
                <a:stretch>
                  <a:fillRect/>
                </a:stretch>
              </p:blipFill>
              <p:spPr>
                <a:xfrm>
                  <a:off x="6047200" y="5034667"/>
                  <a:ext cx="381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5" name="Freihand 104">
                  <a:extLst>
                    <a:ext uri="{FF2B5EF4-FFF2-40B4-BE49-F238E27FC236}">
                      <a16:creationId xmlns:a16="http://schemas.microsoft.com/office/drawing/2014/main" id="{EB8E14FC-FC66-49F6-A814-F1199185B320}"/>
                    </a:ext>
                  </a:extLst>
                </p14:cNvPr>
                <p14:cNvContentPartPr/>
                <p14:nvPr/>
              </p14:nvContentPartPr>
              <p14:xfrm>
                <a:off x="6145480" y="4941427"/>
                <a:ext cx="127440" cy="119880"/>
              </p14:xfrm>
            </p:contentPart>
          </mc:Choice>
          <mc:Fallback>
            <p:pic>
              <p:nvPicPr>
                <p:cNvPr id="105" name="Freihand 104">
                  <a:extLst>
                    <a:ext uri="{FF2B5EF4-FFF2-40B4-BE49-F238E27FC236}">
                      <a16:creationId xmlns:a16="http://schemas.microsoft.com/office/drawing/2014/main" id="{EB8E14FC-FC66-49F6-A814-F1199185B320}"/>
                    </a:ext>
                  </a:extLst>
                </p:cNvPr>
                <p:cNvPicPr/>
                <p:nvPr/>
              </p:nvPicPr>
              <p:blipFill>
                <a:blip r:embed="rId173"/>
                <a:stretch>
                  <a:fillRect/>
                </a:stretch>
              </p:blipFill>
              <p:spPr>
                <a:xfrm>
                  <a:off x="6141160" y="4937107"/>
                  <a:ext cx="1360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6" name="Freihand 105">
                  <a:extLst>
                    <a:ext uri="{FF2B5EF4-FFF2-40B4-BE49-F238E27FC236}">
                      <a16:creationId xmlns:a16="http://schemas.microsoft.com/office/drawing/2014/main" id="{8D3D9933-8198-48B6-B2F4-76C334181C26}"/>
                    </a:ext>
                  </a:extLst>
                </p14:cNvPr>
                <p14:cNvContentPartPr/>
                <p14:nvPr/>
              </p14:nvContentPartPr>
              <p14:xfrm>
                <a:off x="6366880" y="4916587"/>
                <a:ext cx="115920" cy="154800"/>
              </p14:xfrm>
            </p:contentPart>
          </mc:Choice>
          <mc:Fallback>
            <p:pic>
              <p:nvPicPr>
                <p:cNvPr id="106" name="Freihand 105">
                  <a:extLst>
                    <a:ext uri="{FF2B5EF4-FFF2-40B4-BE49-F238E27FC236}">
                      <a16:creationId xmlns:a16="http://schemas.microsoft.com/office/drawing/2014/main" id="{8D3D9933-8198-48B6-B2F4-76C334181C26}"/>
                    </a:ext>
                  </a:extLst>
                </p:cNvPr>
                <p:cNvPicPr/>
                <p:nvPr/>
              </p:nvPicPr>
              <p:blipFill>
                <a:blip r:embed="rId175"/>
                <a:stretch>
                  <a:fillRect/>
                </a:stretch>
              </p:blipFill>
              <p:spPr>
                <a:xfrm>
                  <a:off x="6362560" y="4912267"/>
                  <a:ext cx="1245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7" name="Freihand 106">
                  <a:extLst>
                    <a:ext uri="{FF2B5EF4-FFF2-40B4-BE49-F238E27FC236}">
                      <a16:creationId xmlns:a16="http://schemas.microsoft.com/office/drawing/2014/main" id="{A08C2F8F-522F-4747-BD29-373DB5AE3545}"/>
                    </a:ext>
                  </a:extLst>
                </p14:cNvPr>
                <p14:cNvContentPartPr/>
                <p14:nvPr/>
              </p14:nvContentPartPr>
              <p14:xfrm>
                <a:off x="6314320" y="4880947"/>
                <a:ext cx="110520" cy="86400"/>
              </p14:xfrm>
            </p:contentPart>
          </mc:Choice>
          <mc:Fallback>
            <p:pic>
              <p:nvPicPr>
                <p:cNvPr id="107" name="Freihand 106">
                  <a:extLst>
                    <a:ext uri="{FF2B5EF4-FFF2-40B4-BE49-F238E27FC236}">
                      <a16:creationId xmlns:a16="http://schemas.microsoft.com/office/drawing/2014/main" id="{A08C2F8F-522F-4747-BD29-373DB5AE3545}"/>
                    </a:ext>
                  </a:extLst>
                </p:cNvPr>
                <p:cNvPicPr/>
                <p:nvPr/>
              </p:nvPicPr>
              <p:blipFill>
                <a:blip r:embed="rId177"/>
                <a:stretch>
                  <a:fillRect/>
                </a:stretch>
              </p:blipFill>
              <p:spPr>
                <a:xfrm>
                  <a:off x="6310000" y="4876627"/>
                  <a:ext cx="1191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8" name="Freihand 107">
                  <a:extLst>
                    <a:ext uri="{FF2B5EF4-FFF2-40B4-BE49-F238E27FC236}">
                      <a16:creationId xmlns:a16="http://schemas.microsoft.com/office/drawing/2014/main" id="{7C634BFD-E9A9-4D66-A000-AD4D12FF78C0}"/>
                    </a:ext>
                  </a:extLst>
                </p14:cNvPr>
                <p14:cNvContentPartPr/>
                <p14:nvPr/>
              </p14:nvContentPartPr>
              <p14:xfrm>
                <a:off x="6450040" y="4993267"/>
                <a:ext cx="110520" cy="92520"/>
              </p14:xfrm>
            </p:contentPart>
          </mc:Choice>
          <mc:Fallback>
            <p:pic>
              <p:nvPicPr>
                <p:cNvPr id="108" name="Freihand 107">
                  <a:extLst>
                    <a:ext uri="{FF2B5EF4-FFF2-40B4-BE49-F238E27FC236}">
                      <a16:creationId xmlns:a16="http://schemas.microsoft.com/office/drawing/2014/main" id="{7C634BFD-E9A9-4D66-A000-AD4D12FF78C0}"/>
                    </a:ext>
                  </a:extLst>
                </p:cNvPr>
                <p:cNvPicPr/>
                <p:nvPr/>
              </p:nvPicPr>
              <p:blipFill>
                <a:blip r:embed="rId179"/>
                <a:stretch>
                  <a:fillRect/>
                </a:stretch>
              </p:blipFill>
              <p:spPr>
                <a:xfrm>
                  <a:off x="6445720" y="4988947"/>
                  <a:ext cx="1191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0" name="Freihand 109">
                  <a:extLst>
                    <a:ext uri="{FF2B5EF4-FFF2-40B4-BE49-F238E27FC236}">
                      <a16:creationId xmlns:a16="http://schemas.microsoft.com/office/drawing/2014/main" id="{C63A1E54-65BC-46AD-8424-7B281A6DD387}"/>
                    </a:ext>
                  </a:extLst>
                </p14:cNvPr>
                <p14:cNvContentPartPr/>
                <p14:nvPr/>
              </p14:nvContentPartPr>
              <p14:xfrm>
                <a:off x="6119920" y="4839547"/>
                <a:ext cx="133560" cy="11880"/>
              </p14:xfrm>
            </p:contentPart>
          </mc:Choice>
          <mc:Fallback>
            <p:pic>
              <p:nvPicPr>
                <p:cNvPr id="110" name="Freihand 109">
                  <a:extLst>
                    <a:ext uri="{FF2B5EF4-FFF2-40B4-BE49-F238E27FC236}">
                      <a16:creationId xmlns:a16="http://schemas.microsoft.com/office/drawing/2014/main" id="{C63A1E54-65BC-46AD-8424-7B281A6DD387}"/>
                    </a:ext>
                  </a:extLst>
                </p:cNvPr>
                <p:cNvPicPr/>
                <p:nvPr/>
              </p:nvPicPr>
              <p:blipFill>
                <a:blip r:embed="rId181"/>
                <a:stretch>
                  <a:fillRect/>
                </a:stretch>
              </p:blipFill>
              <p:spPr>
                <a:xfrm>
                  <a:off x="6115600" y="4835227"/>
                  <a:ext cx="1422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1" name="Freihand 110">
                  <a:extLst>
                    <a:ext uri="{FF2B5EF4-FFF2-40B4-BE49-F238E27FC236}">
                      <a16:creationId xmlns:a16="http://schemas.microsoft.com/office/drawing/2014/main" id="{FDD4B1D4-B04D-44CA-973F-B27D4137577F}"/>
                    </a:ext>
                  </a:extLst>
                </p14:cNvPr>
                <p14:cNvContentPartPr/>
                <p14:nvPr/>
              </p14:nvContentPartPr>
              <p14:xfrm>
                <a:off x="5341600" y="5014147"/>
                <a:ext cx="244440" cy="25920"/>
              </p14:xfrm>
            </p:contentPart>
          </mc:Choice>
          <mc:Fallback>
            <p:pic>
              <p:nvPicPr>
                <p:cNvPr id="111" name="Freihand 110">
                  <a:extLst>
                    <a:ext uri="{FF2B5EF4-FFF2-40B4-BE49-F238E27FC236}">
                      <a16:creationId xmlns:a16="http://schemas.microsoft.com/office/drawing/2014/main" id="{FDD4B1D4-B04D-44CA-973F-B27D4137577F}"/>
                    </a:ext>
                  </a:extLst>
                </p:cNvPr>
                <p:cNvPicPr/>
                <p:nvPr/>
              </p:nvPicPr>
              <p:blipFill>
                <a:blip r:embed="rId183"/>
                <a:stretch>
                  <a:fillRect/>
                </a:stretch>
              </p:blipFill>
              <p:spPr>
                <a:xfrm>
                  <a:off x="5337280" y="5009827"/>
                  <a:ext cx="2530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2" name="Freihand 111">
                  <a:extLst>
                    <a:ext uri="{FF2B5EF4-FFF2-40B4-BE49-F238E27FC236}">
                      <a16:creationId xmlns:a16="http://schemas.microsoft.com/office/drawing/2014/main" id="{E0A4BACA-E797-4704-B386-33044BAB7E1E}"/>
                    </a:ext>
                  </a:extLst>
                </p14:cNvPr>
                <p14:cNvContentPartPr/>
                <p14:nvPr/>
              </p14:nvContentPartPr>
              <p14:xfrm>
                <a:off x="5347000" y="5083987"/>
                <a:ext cx="300960" cy="41040"/>
              </p14:xfrm>
            </p:contentPart>
          </mc:Choice>
          <mc:Fallback>
            <p:pic>
              <p:nvPicPr>
                <p:cNvPr id="112" name="Freihand 111">
                  <a:extLst>
                    <a:ext uri="{FF2B5EF4-FFF2-40B4-BE49-F238E27FC236}">
                      <a16:creationId xmlns:a16="http://schemas.microsoft.com/office/drawing/2014/main" id="{E0A4BACA-E797-4704-B386-33044BAB7E1E}"/>
                    </a:ext>
                  </a:extLst>
                </p:cNvPr>
                <p:cNvPicPr/>
                <p:nvPr/>
              </p:nvPicPr>
              <p:blipFill>
                <a:blip r:embed="rId185"/>
                <a:stretch>
                  <a:fillRect/>
                </a:stretch>
              </p:blipFill>
              <p:spPr>
                <a:xfrm>
                  <a:off x="5342680" y="5079667"/>
                  <a:ext cx="309600" cy="49680"/>
                </a:xfrm>
                <a:prstGeom prst="rect">
                  <a:avLst/>
                </a:prstGeom>
              </p:spPr>
            </p:pic>
          </mc:Fallback>
        </mc:AlternateContent>
      </p:grpSp>
    </p:spTree>
    <p:extLst>
      <p:ext uri="{BB962C8B-B14F-4D97-AF65-F5344CB8AC3E}">
        <p14:creationId xmlns:p14="http://schemas.microsoft.com/office/powerpoint/2010/main" val="1057230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Discrete</a:t>
            </a:r>
            <a:r>
              <a:rPr lang="de-DE" sz="3200" dirty="0"/>
              <a:t> and </a:t>
            </a:r>
            <a:r>
              <a:rPr lang="de-DE" sz="3200" dirty="0" err="1"/>
              <a:t>continous</a:t>
            </a:r>
            <a:r>
              <a:rPr lang="de-DE" sz="3200" dirty="0"/>
              <a:t> </a:t>
            </a:r>
            <a:r>
              <a:rPr lang="de-DE" sz="3200" dirty="0" err="1"/>
              <a:t>random</a:t>
            </a:r>
            <a:r>
              <a:rPr lang="de-DE" sz="3200" dirty="0"/>
              <a:t> variables (RV)</a:t>
            </a:r>
            <a:endParaRPr lang="de-DE" sz="3200" baseline="30000" dirty="0"/>
          </a:p>
        </p:txBody>
      </p:sp>
      <p:sp>
        <p:nvSpPr>
          <p:cNvPr id="6" name="Textfeld 5"/>
          <p:cNvSpPr txBox="1"/>
          <p:nvPr/>
        </p:nvSpPr>
        <p:spPr>
          <a:xfrm>
            <a:off x="1583818"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899984" y="1193357"/>
            <a:ext cx="8856984" cy="3737414"/>
          </a:xfrm>
          <a:prstGeom prst="rect">
            <a:avLst/>
          </a:prstGeom>
          <a:noFill/>
        </p:spPr>
        <p:txBody>
          <a:bodyPr wrap="square" rtlCol="0">
            <a:noAutofit/>
          </a:bodyPr>
          <a:lstStyle/>
          <a:p>
            <a:r>
              <a:rPr lang="de-DE" sz="2400" b="1" dirty="0" err="1"/>
              <a:t>Discrete</a:t>
            </a:r>
            <a:r>
              <a:rPr lang="de-DE" sz="2400" b="1" dirty="0"/>
              <a:t> RV:</a:t>
            </a:r>
          </a:p>
          <a:p>
            <a:endParaRPr lang="de-DE" sz="2400" b="1" dirty="0"/>
          </a:p>
          <a:p>
            <a:r>
              <a:rPr lang="de-DE" sz="2400" dirty="0"/>
              <a:t>RV, </a:t>
            </a:r>
            <a:r>
              <a:rPr lang="de-DE" sz="2400" dirty="0" err="1"/>
              <a:t>which</a:t>
            </a:r>
            <a:r>
              <a:rPr lang="de-DE" sz="2400" dirty="0"/>
              <a:t> </a:t>
            </a:r>
            <a:r>
              <a:rPr lang="de-DE" sz="2400" dirty="0" err="1"/>
              <a:t>have</a:t>
            </a:r>
            <a:r>
              <a:rPr lang="de-DE" sz="2400" dirty="0"/>
              <a:t> </a:t>
            </a:r>
            <a:r>
              <a:rPr lang="de-DE" sz="2400" dirty="0" err="1"/>
              <a:t>only</a:t>
            </a:r>
            <a:r>
              <a:rPr lang="de-DE" sz="2400" dirty="0"/>
              <a:t> a finite </a:t>
            </a:r>
            <a:r>
              <a:rPr lang="de-DE" sz="2400" dirty="0" err="1"/>
              <a:t>or</a:t>
            </a:r>
            <a:r>
              <a:rPr lang="de-DE" sz="2400" dirty="0"/>
              <a:t> </a:t>
            </a:r>
            <a:r>
              <a:rPr lang="de-DE" sz="2400" dirty="0" err="1"/>
              <a:t>countably</a:t>
            </a:r>
            <a:r>
              <a:rPr lang="de-DE" sz="2400" dirty="0"/>
              <a:t> infinite </a:t>
            </a:r>
            <a:r>
              <a:rPr lang="de-DE" sz="2400" dirty="0" err="1"/>
              <a:t>realizations</a:t>
            </a:r>
            <a:r>
              <a:rPr lang="de-DE" sz="2400" dirty="0"/>
              <a:t>.</a:t>
            </a:r>
          </a:p>
          <a:p>
            <a:endParaRPr lang="de-DE" sz="2400" dirty="0"/>
          </a:p>
          <a:p>
            <a:endParaRPr lang="de-DE" sz="2400" dirty="0"/>
          </a:p>
          <a:p>
            <a:r>
              <a:rPr lang="de-DE" sz="2400" b="1" dirty="0" err="1"/>
              <a:t>Continous</a:t>
            </a:r>
            <a:r>
              <a:rPr lang="de-DE" sz="2400" b="1" dirty="0"/>
              <a:t> RV:</a:t>
            </a:r>
          </a:p>
          <a:p>
            <a:endParaRPr lang="de-DE" sz="2400" b="1" dirty="0"/>
          </a:p>
          <a:p>
            <a:r>
              <a:rPr lang="de-DE" sz="2400" dirty="0"/>
              <a:t>RV </a:t>
            </a:r>
            <a:r>
              <a:rPr lang="de-DE" sz="2400" dirty="0" err="1"/>
              <a:t>which</a:t>
            </a:r>
            <a:r>
              <a:rPr lang="de-DE" sz="2400" dirty="0"/>
              <a:t> </a:t>
            </a:r>
            <a:r>
              <a:rPr lang="de-DE" sz="2400" dirty="0" err="1"/>
              <a:t>can</a:t>
            </a:r>
            <a:r>
              <a:rPr lang="de-DE" sz="2400" dirty="0"/>
              <a:t> </a:t>
            </a:r>
            <a:r>
              <a:rPr lang="de-DE" sz="2400" dirty="0" err="1"/>
              <a:t>realize</a:t>
            </a:r>
            <a:r>
              <a:rPr lang="de-DE" sz="2400" dirty="0"/>
              <a:t> </a:t>
            </a:r>
            <a:r>
              <a:rPr lang="de-DE" sz="2400" dirty="0" err="1"/>
              <a:t>within</a:t>
            </a:r>
            <a:r>
              <a:rPr lang="de-DE" sz="2400" dirty="0"/>
              <a:t> an </a:t>
            </a:r>
            <a:r>
              <a:rPr lang="de-DE" sz="2400" dirty="0" err="1"/>
              <a:t>intervall</a:t>
            </a:r>
            <a:r>
              <a:rPr lang="de-DE" sz="2400" dirty="0"/>
              <a:t> </a:t>
            </a:r>
            <a:r>
              <a:rPr lang="de-DE" sz="2400" dirty="0" err="1"/>
              <a:t>every</a:t>
            </a:r>
            <a:r>
              <a:rPr lang="de-DE" sz="2400" dirty="0"/>
              <a:t> possible real </a:t>
            </a:r>
            <a:r>
              <a:rPr lang="de-DE" sz="2400" dirty="0" err="1"/>
              <a:t>number</a:t>
            </a:r>
            <a:r>
              <a:rPr lang="de-DE" sz="2400" dirty="0"/>
              <a:t>. </a:t>
            </a:r>
          </a:p>
        </p:txBody>
      </p:sp>
      <p:sp>
        <p:nvSpPr>
          <p:cNvPr id="2" name="Rechteck 1">
            <a:extLst>
              <a:ext uri="{FF2B5EF4-FFF2-40B4-BE49-F238E27FC236}">
                <a16:creationId xmlns:a16="http://schemas.microsoft.com/office/drawing/2014/main" id="{95E213F9-C1C3-9418-AE58-F4052F1A5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C05F7D61-0D9E-4370-BA60-F27AA19F3524}"/>
                  </a:ext>
                </a:extLst>
              </p14:cNvPr>
              <p14:cNvContentPartPr/>
              <p14:nvPr/>
            </p14:nvContentPartPr>
            <p14:xfrm>
              <a:off x="6159520" y="2313787"/>
              <a:ext cx="2549160" cy="70560"/>
            </p14:xfrm>
          </p:contentPart>
        </mc:Choice>
        <mc:Fallback>
          <p:pic>
            <p:nvPicPr>
              <p:cNvPr id="3" name="Freihand 2">
                <a:extLst>
                  <a:ext uri="{FF2B5EF4-FFF2-40B4-BE49-F238E27FC236}">
                    <a16:creationId xmlns:a16="http://schemas.microsoft.com/office/drawing/2014/main" id="{C05F7D61-0D9E-4370-BA60-F27AA19F3524}"/>
                  </a:ext>
                </a:extLst>
              </p:cNvPr>
              <p:cNvPicPr/>
              <p:nvPr/>
            </p:nvPicPr>
            <p:blipFill>
              <a:blip r:embed="rId3"/>
              <a:stretch>
                <a:fillRect/>
              </a:stretch>
            </p:blipFill>
            <p:spPr>
              <a:xfrm>
                <a:off x="6155200" y="2309467"/>
                <a:ext cx="25578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6C4B9A6F-8E95-4F01-88B0-3F5FA3CF99F6}"/>
                  </a:ext>
                </a:extLst>
              </p14:cNvPr>
              <p14:cNvContentPartPr/>
              <p14:nvPr/>
            </p14:nvContentPartPr>
            <p14:xfrm>
              <a:off x="4788640" y="1878907"/>
              <a:ext cx="1417680" cy="691560"/>
            </p14:xfrm>
          </p:contentPart>
        </mc:Choice>
        <mc:Fallback>
          <p:pic>
            <p:nvPicPr>
              <p:cNvPr id="5" name="Freihand 4">
                <a:extLst>
                  <a:ext uri="{FF2B5EF4-FFF2-40B4-BE49-F238E27FC236}">
                    <a16:creationId xmlns:a16="http://schemas.microsoft.com/office/drawing/2014/main" id="{6C4B9A6F-8E95-4F01-88B0-3F5FA3CF99F6}"/>
                  </a:ext>
                </a:extLst>
              </p:cNvPr>
              <p:cNvPicPr/>
              <p:nvPr/>
            </p:nvPicPr>
            <p:blipFill>
              <a:blip r:embed="rId5"/>
              <a:stretch>
                <a:fillRect/>
              </a:stretch>
            </p:blipFill>
            <p:spPr>
              <a:xfrm>
                <a:off x="4784320" y="1874587"/>
                <a:ext cx="1426320" cy="700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55C01E56-319F-4E2B-94F3-EBBA211D0600}"/>
                  </a:ext>
                </a:extLst>
              </p14:cNvPr>
              <p14:cNvContentPartPr/>
              <p14:nvPr/>
            </p14:nvContentPartPr>
            <p14:xfrm>
              <a:off x="940240" y="3434107"/>
              <a:ext cx="2165400" cy="55440"/>
            </p14:xfrm>
          </p:contentPart>
        </mc:Choice>
        <mc:Fallback>
          <p:pic>
            <p:nvPicPr>
              <p:cNvPr id="8" name="Freihand 7">
                <a:extLst>
                  <a:ext uri="{FF2B5EF4-FFF2-40B4-BE49-F238E27FC236}">
                    <a16:creationId xmlns:a16="http://schemas.microsoft.com/office/drawing/2014/main" id="{55C01E56-319F-4E2B-94F3-EBBA211D0600}"/>
                  </a:ext>
                </a:extLst>
              </p:cNvPr>
              <p:cNvPicPr/>
              <p:nvPr/>
            </p:nvPicPr>
            <p:blipFill>
              <a:blip r:embed="rId7"/>
              <a:stretch>
                <a:fillRect/>
              </a:stretch>
            </p:blipFill>
            <p:spPr>
              <a:xfrm>
                <a:off x="935920" y="3429787"/>
                <a:ext cx="21740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DC504626-A2FF-4612-8BF4-CA3028AF6809}"/>
                  </a:ext>
                </a:extLst>
              </p14:cNvPr>
              <p14:cNvContentPartPr/>
              <p14:nvPr/>
            </p14:nvContentPartPr>
            <p14:xfrm>
              <a:off x="949600" y="4186147"/>
              <a:ext cx="363240" cy="37440"/>
            </p14:xfrm>
          </p:contentPart>
        </mc:Choice>
        <mc:Fallback>
          <p:pic>
            <p:nvPicPr>
              <p:cNvPr id="9" name="Freihand 8">
                <a:extLst>
                  <a:ext uri="{FF2B5EF4-FFF2-40B4-BE49-F238E27FC236}">
                    <a16:creationId xmlns:a16="http://schemas.microsoft.com/office/drawing/2014/main" id="{DC504626-A2FF-4612-8BF4-CA3028AF6809}"/>
                  </a:ext>
                </a:extLst>
              </p:cNvPr>
              <p:cNvPicPr/>
              <p:nvPr/>
            </p:nvPicPr>
            <p:blipFill>
              <a:blip r:embed="rId9"/>
              <a:stretch>
                <a:fillRect/>
              </a:stretch>
            </p:blipFill>
            <p:spPr>
              <a:xfrm>
                <a:off x="945280" y="4181827"/>
                <a:ext cx="371880" cy="46080"/>
              </a:xfrm>
              <a:prstGeom prst="rect">
                <a:avLst/>
              </a:prstGeom>
            </p:spPr>
          </p:pic>
        </mc:Fallback>
      </mc:AlternateContent>
      <p:grpSp>
        <p:nvGrpSpPr>
          <p:cNvPr id="12" name="Gruppieren 11">
            <a:extLst>
              <a:ext uri="{FF2B5EF4-FFF2-40B4-BE49-F238E27FC236}">
                <a16:creationId xmlns:a16="http://schemas.microsoft.com/office/drawing/2014/main" id="{DFB90BC5-D8E9-4B3E-91FA-55E1C3466050}"/>
              </a:ext>
            </a:extLst>
          </p:cNvPr>
          <p:cNvGrpSpPr/>
          <p:nvPr/>
        </p:nvGrpSpPr>
        <p:grpSpPr>
          <a:xfrm>
            <a:off x="2813680" y="3679987"/>
            <a:ext cx="3630960" cy="690120"/>
            <a:chOff x="2813680" y="3679987"/>
            <a:chExt cx="3630960" cy="690120"/>
          </a:xfrm>
        </p:grpSpPr>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A8ADADE7-FC9D-4C1F-BECA-DF99D7DBF505}"/>
                    </a:ext>
                  </a:extLst>
                </p14:cNvPr>
                <p14:cNvContentPartPr/>
                <p14:nvPr/>
              </p14:nvContentPartPr>
              <p14:xfrm>
                <a:off x="2813680" y="4177867"/>
                <a:ext cx="3630960" cy="68040"/>
              </p14:xfrm>
            </p:contentPart>
          </mc:Choice>
          <mc:Fallback>
            <p:pic>
              <p:nvPicPr>
                <p:cNvPr id="10" name="Freihand 9">
                  <a:extLst>
                    <a:ext uri="{FF2B5EF4-FFF2-40B4-BE49-F238E27FC236}">
                      <a16:creationId xmlns:a16="http://schemas.microsoft.com/office/drawing/2014/main" id="{A8ADADE7-FC9D-4C1F-BECA-DF99D7DBF505}"/>
                    </a:ext>
                  </a:extLst>
                </p:cNvPr>
                <p:cNvPicPr/>
                <p:nvPr/>
              </p:nvPicPr>
              <p:blipFill>
                <a:blip r:embed="rId11"/>
                <a:stretch>
                  <a:fillRect/>
                </a:stretch>
              </p:blipFill>
              <p:spPr>
                <a:xfrm>
                  <a:off x="2809360" y="4173547"/>
                  <a:ext cx="36396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18969D59-ACDC-415C-912D-9AB61859BC8F}"/>
                    </a:ext>
                  </a:extLst>
                </p14:cNvPr>
                <p14:cNvContentPartPr/>
                <p14:nvPr/>
              </p14:nvContentPartPr>
              <p14:xfrm>
                <a:off x="4746880" y="3679987"/>
                <a:ext cx="1349280" cy="690120"/>
              </p14:xfrm>
            </p:contentPart>
          </mc:Choice>
          <mc:Fallback>
            <p:pic>
              <p:nvPicPr>
                <p:cNvPr id="11" name="Freihand 10">
                  <a:extLst>
                    <a:ext uri="{FF2B5EF4-FFF2-40B4-BE49-F238E27FC236}">
                      <a16:creationId xmlns:a16="http://schemas.microsoft.com/office/drawing/2014/main" id="{18969D59-ACDC-415C-912D-9AB61859BC8F}"/>
                    </a:ext>
                  </a:extLst>
                </p:cNvPr>
                <p:cNvPicPr/>
                <p:nvPr/>
              </p:nvPicPr>
              <p:blipFill>
                <a:blip r:embed="rId13"/>
                <a:stretch>
                  <a:fillRect/>
                </a:stretch>
              </p:blipFill>
              <p:spPr>
                <a:xfrm>
                  <a:off x="4742560" y="3675667"/>
                  <a:ext cx="1357920" cy="698760"/>
                </a:xfrm>
                <a:prstGeom prst="rect">
                  <a:avLst/>
                </a:prstGeom>
              </p:spPr>
            </p:pic>
          </mc:Fallback>
        </mc:AlternateContent>
      </p:grpSp>
    </p:spTree>
    <p:extLst>
      <p:ext uri="{BB962C8B-B14F-4D97-AF65-F5344CB8AC3E}">
        <p14:creationId xmlns:p14="http://schemas.microsoft.com/office/powerpoint/2010/main" val="60254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4733671" y="23416"/>
            <a:ext cx="5143249" cy="6552728"/>
          </a:xfrm>
          <a:prstGeom prst="rect">
            <a:avLst/>
          </a:prstGeom>
          <a:noFill/>
        </p:spPr>
        <p:txBody>
          <a:bodyPr wrap="square" rtlCol="0">
            <a:noAutofit/>
          </a:bodyPr>
          <a:lstStyle/>
          <a:p>
            <a:pPr algn="ctr"/>
            <a:r>
              <a:rPr lang="de-DE" sz="3200" b="1" dirty="0" err="1"/>
              <a:t>Continous</a:t>
            </a:r>
            <a:endParaRPr lang="de-DE" sz="3200" b="1" dirty="0"/>
          </a:p>
          <a:p>
            <a:pPr algn="ctr"/>
            <a:endParaRPr lang="de-DE" sz="2400" b="1" dirty="0"/>
          </a:p>
          <a:p>
            <a:pPr algn="ctr"/>
            <a:r>
              <a:rPr lang="de-DE" sz="2400" b="1" dirty="0" err="1"/>
              <a:t>Probability</a:t>
            </a:r>
            <a:r>
              <a:rPr lang="de-DE" sz="2400" b="1" dirty="0"/>
              <a:t> </a:t>
            </a:r>
            <a:r>
              <a:rPr lang="de-DE" sz="2400" b="1" dirty="0" err="1"/>
              <a:t>density</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Cumulative</a:t>
            </a:r>
            <a:r>
              <a:rPr lang="de-DE" sz="2400" b="1" dirty="0"/>
              <a:t> </a:t>
            </a:r>
            <a:r>
              <a:rPr lang="de-DE" sz="2400" b="1" dirty="0" err="1"/>
              <a:t>distribution</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Expected</a:t>
            </a:r>
            <a:r>
              <a:rPr lang="de-DE" sz="2400" b="1" dirty="0"/>
              <a:t> </a:t>
            </a:r>
            <a:r>
              <a:rPr lang="de-DE" sz="2400" b="1" dirty="0" err="1"/>
              <a:t>value</a:t>
            </a:r>
            <a:r>
              <a:rPr lang="de-DE" sz="2400" b="1" dirty="0"/>
              <a:t> :</a:t>
            </a:r>
          </a:p>
          <a:p>
            <a:pPr algn="ctr"/>
            <a:endParaRPr lang="de-DE" sz="2400" b="1" dirty="0"/>
          </a:p>
          <a:p>
            <a:pPr algn="ctr"/>
            <a:endParaRPr lang="de-DE" sz="2400" b="1" dirty="0"/>
          </a:p>
          <a:p>
            <a:pPr algn="ctr"/>
            <a:endParaRPr lang="de-DE" sz="2400" b="1" dirty="0"/>
          </a:p>
          <a:p>
            <a:pPr algn="ctr"/>
            <a:r>
              <a:rPr lang="de-DE" sz="2400" b="1" dirty="0" err="1"/>
              <a:t>Variance</a:t>
            </a:r>
            <a:r>
              <a:rPr lang="de-DE" sz="2400" b="1" dirty="0"/>
              <a:t>:</a:t>
            </a:r>
          </a:p>
        </p:txBody>
      </p:sp>
      <p:sp>
        <p:nvSpPr>
          <p:cNvPr id="7" name="Textfeld 6"/>
          <p:cNvSpPr txBox="1"/>
          <p:nvPr/>
        </p:nvSpPr>
        <p:spPr>
          <a:xfrm>
            <a:off x="35560" y="-7064"/>
            <a:ext cx="5257800" cy="6552728"/>
          </a:xfrm>
          <a:prstGeom prst="rect">
            <a:avLst/>
          </a:prstGeom>
          <a:noFill/>
        </p:spPr>
        <p:txBody>
          <a:bodyPr wrap="square" rtlCol="0">
            <a:noAutofit/>
          </a:bodyPr>
          <a:lstStyle/>
          <a:p>
            <a:pPr algn="ctr"/>
            <a:r>
              <a:rPr lang="de-DE" sz="3200" b="1" dirty="0" err="1"/>
              <a:t>Discret</a:t>
            </a:r>
            <a:endParaRPr lang="de-DE" sz="3200" b="1" dirty="0"/>
          </a:p>
          <a:p>
            <a:pPr algn="ctr"/>
            <a:endParaRPr lang="de-DE" sz="2400" b="1" dirty="0"/>
          </a:p>
          <a:p>
            <a:pPr algn="ctr"/>
            <a:r>
              <a:rPr lang="de-DE" sz="2400" b="1" dirty="0" err="1"/>
              <a:t>Probability</a:t>
            </a:r>
            <a:r>
              <a:rPr lang="de-DE" sz="2400" b="1" dirty="0"/>
              <a:t> </a:t>
            </a:r>
            <a:r>
              <a:rPr lang="de-DE" sz="2400" b="1" dirty="0" err="1"/>
              <a:t>mass</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Cumulative</a:t>
            </a:r>
            <a:r>
              <a:rPr lang="de-DE" sz="2400" b="1" dirty="0"/>
              <a:t> </a:t>
            </a:r>
            <a:r>
              <a:rPr lang="de-DE" sz="2400" b="1" dirty="0" err="1"/>
              <a:t>distribution</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Expected</a:t>
            </a:r>
            <a:r>
              <a:rPr lang="de-DE" sz="2400" b="1" dirty="0"/>
              <a:t> </a:t>
            </a:r>
            <a:r>
              <a:rPr lang="de-DE" sz="2400" b="1" dirty="0" err="1"/>
              <a:t>value</a:t>
            </a:r>
            <a:r>
              <a:rPr lang="de-DE" sz="2400" b="1" dirty="0"/>
              <a:t>:</a:t>
            </a:r>
          </a:p>
          <a:p>
            <a:pPr algn="ctr"/>
            <a:endParaRPr lang="de-DE" sz="2400" b="1" dirty="0"/>
          </a:p>
          <a:p>
            <a:pPr algn="ctr"/>
            <a:endParaRPr lang="de-DE" sz="2400" b="1" dirty="0"/>
          </a:p>
          <a:p>
            <a:pPr algn="ctr"/>
            <a:endParaRPr lang="de-DE" sz="2400" b="1" dirty="0"/>
          </a:p>
          <a:p>
            <a:pPr algn="ctr"/>
            <a:r>
              <a:rPr lang="de-DE" sz="2400" b="1" dirty="0" err="1"/>
              <a:t>Variance</a:t>
            </a:r>
            <a:r>
              <a:rPr lang="de-DE" sz="2400" b="1" dirty="0"/>
              <a:t>:</a:t>
            </a:r>
          </a:p>
        </p:txBody>
      </p:sp>
      <p:graphicFrame>
        <p:nvGraphicFramePr>
          <p:cNvPr id="2" name="Objekt 1"/>
          <p:cNvGraphicFramePr>
            <a:graphicFrameLocks noChangeAspect="1"/>
          </p:cNvGraphicFramePr>
          <p:nvPr>
            <p:extLst>
              <p:ext uri="{D42A27DB-BD31-4B8C-83A1-F6EECF244321}">
                <p14:modId xmlns:p14="http://schemas.microsoft.com/office/powerpoint/2010/main" val="2099980229"/>
              </p:ext>
            </p:extLst>
          </p:nvPr>
        </p:nvGraphicFramePr>
        <p:xfrm>
          <a:off x="1781344" y="1527896"/>
          <a:ext cx="1601788" cy="388937"/>
        </p:xfrm>
        <a:graphic>
          <a:graphicData uri="http://schemas.openxmlformats.org/presentationml/2006/ole">
            <mc:AlternateContent xmlns:mc="http://schemas.openxmlformats.org/markup-compatibility/2006">
              <mc:Choice xmlns:v="urn:schemas-microsoft-com:vml" Requires="v">
                <p:oleObj spid="_x0000_s1146" name="Formel" r:id="rId3" imgW="939600" imgH="228600" progId="Equation.3">
                  <p:embed/>
                </p:oleObj>
              </mc:Choice>
              <mc:Fallback>
                <p:oleObj name="Formel" r:id="rId3" imgW="939600" imgH="228600" progId="Equation.3">
                  <p:embed/>
                  <p:pic>
                    <p:nvPicPr>
                      <p:cNvPr id="2" name="Objek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344" y="1527896"/>
                        <a:ext cx="1601788" cy="3889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1989651457"/>
              </p:ext>
            </p:extLst>
          </p:nvPr>
        </p:nvGraphicFramePr>
        <p:xfrm>
          <a:off x="1489394" y="2849563"/>
          <a:ext cx="2185987" cy="627062"/>
        </p:xfrm>
        <a:graphic>
          <a:graphicData uri="http://schemas.openxmlformats.org/presentationml/2006/ole">
            <mc:AlternateContent xmlns:mc="http://schemas.openxmlformats.org/markup-compatibility/2006">
              <mc:Choice xmlns:v="urn:schemas-microsoft-com:vml" Requires="v">
                <p:oleObj spid="_x0000_s1147" name="Formel" r:id="rId5" imgW="1282680" imgH="368280" progId="Equation.3">
                  <p:embed/>
                </p:oleObj>
              </mc:Choice>
              <mc:Fallback>
                <p:oleObj name="Formel" r:id="rId5" imgW="1282680" imgH="368280" progId="Equation.3">
                  <p:embed/>
                  <p:pic>
                    <p:nvPicPr>
                      <p:cNvPr id="5" name="Objekt 4"/>
                      <p:cNvPicPr>
                        <a:picLocks noChangeAspect="1" noChangeArrowheads="1"/>
                      </p:cNvPicPr>
                      <p:nvPr/>
                    </p:nvPicPr>
                    <p:blipFill>
                      <a:blip r:embed="rId6"/>
                      <a:srcRect/>
                      <a:stretch>
                        <a:fillRect/>
                      </a:stretch>
                    </p:blipFill>
                    <p:spPr bwMode="auto">
                      <a:xfrm>
                        <a:off x="1489394" y="2849563"/>
                        <a:ext cx="2185987" cy="627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kt 7"/>
          <p:cNvGraphicFramePr>
            <a:graphicFrameLocks noChangeAspect="1"/>
          </p:cNvGraphicFramePr>
          <p:nvPr>
            <p:extLst>
              <p:ext uri="{D42A27DB-BD31-4B8C-83A1-F6EECF244321}">
                <p14:modId xmlns:p14="http://schemas.microsoft.com/office/powerpoint/2010/main" val="352410963"/>
              </p:ext>
            </p:extLst>
          </p:nvPr>
        </p:nvGraphicFramePr>
        <p:xfrm>
          <a:off x="1622744" y="4314826"/>
          <a:ext cx="1971675" cy="627063"/>
        </p:xfrm>
        <a:graphic>
          <a:graphicData uri="http://schemas.openxmlformats.org/presentationml/2006/ole">
            <mc:AlternateContent xmlns:mc="http://schemas.openxmlformats.org/markup-compatibility/2006">
              <mc:Choice xmlns:v="urn:schemas-microsoft-com:vml" Requires="v">
                <p:oleObj spid="_x0000_s1148" name="Formel" r:id="rId7" imgW="1358640" imgH="431640" progId="Equation.3">
                  <p:embed/>
                </p:oleObj>
              </mc:Choice>
              <mc:Fallback>
                <p:oleObj name="Formel" r:id="rId7" imgW="1358640" imgH="431640" progId="Equation.3">
                  <p:embed/>
                  <p:pic>
                    <p:nvPicPr>
                      <p:cNvPr id="8" name="Objekt 7"/>
                      <p:cNvPicPr>
                        <a:picLocks noChangeAspect="1" noChangeArrowheads="1"/>
                      </p:cNvPicPr>
                      <p:nvPr/>
                    </p:nvPicPr>
                    <p:blipFill>
                      <a:blip r:embed="rId8"/>
                      <a:srcRect/>
                      <a:stretch>
                        <a:fillRect/>
                      </a:stretch>
                    </p:blipFill>
                    <p:spPr bwMode="auto">
                      <a:xfrm>
                        <a:off x="1622744" y="4314826"/>
                        <a:ext cx="1971675" cy="627063"/>
                      </a:xfrm>
                      <a:prstGeom prst="rect">
                        <a:avLst/>
                      </a:prstGeom>
                      <a:noFill/>
                      <a:ln>
                        <a:solidFill>
                          <a:schemeClr val="tx1"/>
                        </a:solidFill>
                      </a:ln>
                      <a:effectLst/>
                    </p:spPr>
                  </p:pic>
                </p:oleObj>
              </mc:Fallback>
            </mc:AlternateContent>
          </a:graphicData>
        </a:graphic>
      </p:graphicFrame>
      <p:graphicFrame>
        <p:nvGraphicFramePr>
          <p:cNvPr id="9" name="Objekt 8"/>
          <p:cNvGraphicFramePr>
            <a:graphicFrameLocks/>
          </p:cNvGraphicFramePr>
          <p:nvPr>
            <p:extLst>
              <p:ext uri="{D42A27DB-BD31-4B8C-83A1-F6EECF244321}">
                <p14:modId xmlns:p14="http://schemas.microsoft.com/office/powerpoint/2010/main" val="279796455"/>
              </p:ext>
            </p:extLst>
          </p:nvPr>
        </p:nvGraphicFramePr>
        <p:xfrm>
          <a:off x="1133272" y="5683251"/>
          <a:ext cx="2903538" cy="625475"/>
        </p:xfrm>
        <a:graphic>
          <a:graphicData uri="http://schemas.openxmlformats.org/presentationml/2006/ole">
            <mc:AlternateContent xmlns:mc="http://schemas.openxmlformats.org/markup-compatibility/2006">
              <mc:Choice xmlns:v="urn:schemas-microsoft-com:vml" Requires="v">
                <p:oleObj spid="_x0000_s1149" name="Formel" r:id="rId9" imgW="1981080" imgH="431640" progId="Equation.3">
                  <p:embed/>
                </p:oleObj>
              </mc:Choice>
              <mc:Fallback>
                <p:oleObj name="Formel" r:id="rId9" imgW="1981080" imgH="431640" progId="Equation.3">
                  <p:embed/>
                  <p:pic>
                    <p:nvPicPr>
                      <p:cNvPr id="9" name="Objekt 8"/>
                      <p:cNvPicPr>
                        <a:picLocks noChangeAspect="1" noChangeArrowheads="1"/>
                      </p:cNvPicPr>
                      <p:nvPr/>
                    </p:nvPicPr>
                    <p:blipFill>
                      <a:blip r:embed="rId10"/>
                      <a:srcRect/>
                      <a:stretch>
                        <a:fillRect/>
                      </a:stretch>
                    </p:blipFill>
                    <p:spPr bwMode="auto">
                      <a:xfrm>
                        <a:off x="1133272" y="5683251"/>
                        <a:ext cx="2903538" cy="625475"/>
                      </a:xfrm>
                      <a:prstGeom prst="rect">
                        <a:avLst/>
                      </a:prstGeom>
                      <a:noFill/>
                      <a:ln>
                        <a:solidFill>
                          <a:schemeClr val="tx1"/>
                        </a:solidFill>
                      </a:ln>
                    </p:spPr>
                  </p:pic>
                </p:oleObj>
              </mc:Fallback>
            </mc:AlternateContent>
          </a:graphicData>
        </a:graphic>
      </p:graphicFrame>
      <p:graphicFrame>
        <p:nvGraphicFramePr>
          <p:cNvPr id="12" name="Objekt 11"/>
          <p:cNvGraphicFramePr>
            <a:graphicFrameLocks noChangeAspect="1"/>
          </p:cNvGraphicFramePr>
          <p:nvPr>
            <p:extLst>
              <p:ext uri="{D42A27DB-BD31-4B8C-83A1-F6EECF244321}">
                <p14:modId xmlns:p14="http://schemas.microsoft.com/office/powerpoint/2010/main" val="1665689191"/>
              </p:ext>
            </p:extLst>
          </p:nvPr>
        </p:nvGraphicFramePr>
        <p:xfrm>
          <a:off x="5945505" y="2752725"/>
          <a:ext cx="2012950" cy="820738"/>
        </p:xfrm>
        <a:graphic>
          <a:graphicData uri="http://schemas.openxmlformats.org/presentationml/2006/ole">
            <mc:AlternateContent xmlns:mc="http://schemas.openxmlformats.org/markup-compatibility/2006">
              <mc:Choice xmlns:v="urn:schemas-microsoft-com:vml" Requires="v">
                <p:oleObj spid="_x0000_s1150" name="Formel" r:id="rId11" imgW="1180800" imgH="482400" progId="Equation.3">
                  <p:embed/>
                </p:oleObj>
              </mc:Choice>
              <mc:Fallback>
                <p:oleObj name="Formel" r:id="rId11" imgW="1180800" imgH="482400" progId="Equation.3">
                  <p:embed/>
                  <p:pic>
                    <p:nvPicPr>
                      <p:cNvPr id="12" name="Objekt 11"/>
                      <p:cNvPicPr>
                        <a:picLocks noChangeAspect="1" noChangeArrowheads="1"/>
                      </p:cNvPicPr>
                      <p:nvPr/>
                    </p:nvPicPr>
                    <p:blipFill>
                      <a:blip r:embed="rId12"/>
                      <a:srcRect/>
                      <a:stretch>
                        <a:fillRect/>
                      </a:stretch>
                    </p:blipFill>
                    <p:spPr bwMode="auto">
                      <a:xfrm>
                        <a:off x="5945505" y="2752725"/>
                        <a:ext cx="2012950" cy="820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kt 12"/>
          <p:cNvGraphicFramePr>
            <a:graphicFrameLocks noChangeAspect="1"/>
          </p:cNvGraphicFramePr>
          <p:nvPr>
            <p:extLst>
              <p:ext uri="{D42A27DB-BD31-4B8C-83A1-F6EECF244321}">
                <p14:modId xmlns:p14="http://schemas.microsoft.com/office/powerpoint/2010/main" val="544849944"/>
              </p:ext>
            </p:extLst>
          </p:nvPr>
        </p:nvGraphicFramePr>
        <p:xfrm>
          <a:off x="6658293" y="1547814"/>
          <a:ext cx="584200" cy="346075"/>
        </p:xfrm>
        <a:graphic>
          <a:graphicData uri="http://schemas.openxmlformats.org/presentationml/2006/ole">
            <mc:AlternateContent xmlns:mc="http://schemas.openxmlformats.org/markup-compatibility/2006">
              <mc:Choice xmlns:v="urn:schemas-microsoft-com:vml" Requires="v">
                <p:oleObj spid="_x0000_s1151" name="Formel" r:id="rId13" imgW="342720" imgH="203040" progId="Equation.3">
                  <p:embed/>
                </p:oleObj>
              </mc:Choice>
              <mc:Fallback>
                <p:oleObj name="Formel" r:id="rId13" imgW="342720" imgH="203040" progId="Equation.3">
                  <p:embed/>
                  <p:pic>
                    <p:nvPicPr>
                      <p:cNvPr id="13" name="Objekt 12"/>
                      <p:cNvPicPr>
                        <a:picLocks noChangeAspect="1" noChangeArrowheads="1"/>
                      </p:cNvPicPr>
                      <p:nvPr/>
                    </p:nvPicPr>
                    <p:blipFill>
                      <a:blip r:embed="rId14"/>
                      <a:srcRect/>
                      <a:stretch>
                        <a:fillRect/>
                      </a:stretch>
                    </p:blipFill>
                    <p:spPr bwMode="auto">
                      <a:xfrm>
                        <a:off x="6658293" y="1547814"/>
                        <a:ext cx="5842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kt 14"/>
          <p:cNvGraphicFramePr>
            <a:graphicFrameLocks noChangeAspect="1"/>
          </p:cNvGraphicFramePr>
          <p:nvPr>
            <p:extLst>
              <p:ext uri="{D42A27DB-BD31-4B8C-83A1-F6EECF244321}">
                <p14:modId xmlns:p14="http://schemas.microsoft.com/office/powerpoint/2010/main" val="2634085379"/>
              </p:ext>
            </p:extLst>
          </p:nvPr>
        </p:nvGraphicFramePr>
        <p:xfrm>
          <a:off x="5710556" y="4264025"/>
          <a:ext cx="2468563" cy="820738"/>
        </p:xfrm>
        <a:graphic>
          <a:graphicData uri="http://schemas.openxmlformats.org/presentationml/2006/ole">
            <mc:AlternateContent xmlns:mc="http://schemas.openxmlformats.org/markup-compatibility/2006">
              <mc:Choice xmlns:v="urn:schemas-microsoft-com:vml" Requires="v">
                <p:oleObj spid="_x0000_s1152" name="Formel" r:id="rId15" imgW="1447560" imgH="482400" progId="Equation.3">
                  <p:embed/>
                </p:oleObj>
              </mc:Choice>
              <mc:Fallback>
                <p:oleObj name="Formel" r:id="rId15" imgW="1447560" imgH="482400" progId="Equation.3">
                  <p:embed/>
                  <p:pic>
                    <p:nvPicPr>
                      <p:cNvPr id="15" name="Objekt 14"/>
                      <p:cNvPicPr>
                        <a:picLocks noChangeAspect="1" noChangeArrowheads="1"/>
                      </p:cNvPicPr>
                      <p:nvPr/>
                    </p:nvPicPr>
                    <p:blipFill>
                      <a:blip r:embed="rId16"/>
                      <a:srcRect/>
                      <a:stretch>
                        <a:fillRect/>
                      </a:stretch>
                    </p:blipFill>
                    <p:spPr bwMode="auto">
                      <a:xfrm>
                        <a:off x="5710556" y="4264025"/>
                        <a:ext cx="2468563" cy="820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kt 15"/>
          <p:cNvGraphicFramePr>
            <a:graphicFrameLocks noChangeAspect="1"/>
          </p:cNvGraphicFramePr>
          <p:nvPr>
            <p:extLst>
              <p:ext uri="{D42A27DB-BD31-4B8C-83A1-F6EECF244321}">
                <p14:modId xmlns:p14="http://schemas.microsoft.com/office/powerpoint/2010/main" val="4147825506"/>
              </p:ext>
            </p:extLst>
          </p:nvPr>
        </p:nvGraphicFramePr>
        <p:xfrm>
          <a:off x="5127944" y="5632600"/>
          <a:ext cx="3551237" cy="820737"/>
        </p:xfrm>
        <a:graphic>
          <a:graphicData uri="http://schemas.openxmlformats.org/presentationml/2006/ole">
            <mc:AlternateContent xmlns:mc="http://schemas.openxmlformats.org/markup-compatibility/2006">
              <mc:Choice xmlns:v="urn:schemas-microsoft-com:vml" Requires="v">
                <p:oleObj spid="_x0000_s1153" name="Formel" r:id="rId17" imgW="2082600" imgH="482400" progId="Equation.3">
                  <p:embed/>
                </p:oleObj>
              </mc:Choice>
              <mc:Fallback>
                <p:oleObj name="Formel" r:id="rId17" imgW="2082600" imgH="482400" progId="Equation.3">
                  <p:embed/>
                  <p:pic>
                    <p:nvPicPr>
                      <p:cNvPr id="16" name="Objekt 15"/>
                      <p:cNvPicPr>
                        <a:picLocks noChangeAspect="1" noChangeArrowheads="1"/>
                      </p:cNvPicPr>
                      <p:nvPr/>
                    </p:nvPicPr>
                    <p:blipFill>
                      <a:blip r:embed="rId18"/>
                      <a:srcRect/>
                      <a:stretch>
                        <a:fillRect/>
                      </a:stretch>
                    </p:blipFill>
                    <p:spPr bwMode="auto">
                      <a:xfrm>
                        <a:off x="5127944" y="5632600"/>
                        <a:ext cx="3551237" cy="820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Rechteck 2">
            <a:extLst>
              <a:ext uri="{FF2B5EF4-FFF2-40B4-BE49-F238E27FC236}">
                <a16:creationId xmlns:a16="http://schemas.microsoft.com/office/drawing/2014/main" id="{A811348F-8DAC-A407-1818-43F491C300E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19">
            <p14:nvContentPartPr>
              <p14:cNvPr id="4" name="Freihand 3">
                <a:extLst>
                  <a:ext uri="{FF2B5EF4-FFF2-40B4-BE49-F238E27FC236}">
                    <a16:creationId xmlns:a16="http://schemas.microsoft.com/office/drawing/2014/main" id="{9AE0301F-14E5-4DA8-8658-DC769B5A6BB6}"/>
                  </a:ext>
                </a:extLst>
              </p14:cNvPr>
              <p14:cNvContentPartPr/>
              <p14:nvPr/>
            </p14:nvContentPartPr>
            <p14:xfrm>
              <a:off x="1379080" y="1304160"/>
              <a:ext cx="2354040" cy="759240"/>
            </p14:xfrm>
          </p:contentPart>
        </mc:Choice>
        <mc:Fallback>
          <p:pic>
            <p:nvPicPr>
              <p:cNvPr id="4" name="Freihand 3">
                <a:extLst>
                  <a:ext uri="{FF2B5EF4-FFF2-40B4-BE49-F238E27FC236}">
                    <a16:creationId xmlns:a16="http://schemas.microsoft.com/office/drawing/2014/main" id="{9AE0301F-14E5-4DA8-8658-DC769B5A6BB6}"/>
                  </a:ext>
                </a:extLst>
              </p:cNvPr>
              <p:cNvPicPr/>
              <p:nvPr/>
            </p:nvPicPr>
            <p:blipFill>
              <a:blip r:embed="rId20"/>
              <a:stretch>
                <a:fillRect/>
              </a:stretch>
            </p:blipFill>
            <p:spPr>
              <a:xfrm>
                <a:off x="1374760" y="1299840"/>
                <a:ext cx="2362680" cy="767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 name="Freihand 5">
                <a:extLst>
                  <a:ext uri="{FF2B5EF4-FFF2-40B4-BE49-F238E27FC236}">
                    <a16:creationId xmlns:a16="http://schemas.microsoft.com/office/drawing/2014/main" id="{CB9D7906-9A5A-4671-A508-C3AC0CF10535}"/>
                  </a:ext>
                </a:extLst>
              </p14:cNvPr>
              <p14:cNvContentPartPr/>
              <p14:nvPr/>
            </p14:nvContentPartPr>
            <p14:xfrm>
              <a:off x="2133280" y="1877280"/>
              <a:ext cx="639360" cy="24480"/>
            </p14:xfrm>
          </p:contentPart>
        </mc:Choice>
        <mc:Fallback>
          <p:pic>
            <p:nvPicPr>
              <p:cNvPr id="6" name="Freihand 5">
                <a:extLst>
                  <a:ext uri="{FF2B5EF4-FFF2-40B4-BE49-F238E27FC236}">
                    <a16:creationId xmlns:a16="http://schemas.microsoft.com/office/drawing/2014/main" id="{CB9D7906-9A5A-4671-A508-C3AC0CF10535}"/>
                  </a:ext>
                </a:extLst>
              </p:cNvPr>
              <p:cNvPicPr/>
              <p:nvPr/>
            </p:nvPicPr>
            <p:blipFill>
              <a:blip r:embed="rId22"/>
              <a:stretch>
                <a:fillRect/>
              </a:stretch>
            </p:blipFill>
            <p:spPr>
              <a:xfrm>
                <a:off x="2128960" y="1872960"/>
                <a:ext cx="6480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0" name="Freihand 9">
                <a:extLst>
                  <a:ext uri="{FF2B5EF4-FFF2-40B4-BE49-F238E27FC236}">
                    <a16:creationId xmlns:a16="http://schemas.microsoft.com/office/drawing/2014/main" id="{31A15BF0-B9CF-42D0-9F58-12DB536B91A1}"/>
                  </a:ext>
                </a:extLst>
              </p14:cNvPr>
              <p14:cNvContentPartPr/>
              <p14:nvPr/>
            </p14:nvContentPartPr>
            <p14:xfrm>
              <a:off x="1441720" y="1329720"/>
              <a:ext cx="2354760" cy="776160"/>
            </p14:xfrm>
          </p:contentPart>
        </mc:Choice>
        <mc:Fallback>
          <p:pic>
            <p:nvPicPr>
              <p:cNvPr id="10" name="Freihand 9">
                <a:extLst>
                  <a:ext uri="{FF2B5EF4-FFF2-40B4-BE49-F238E27FC236}">
                    <a16:creationId xmlns:a16="http://schemas.microsoft.com/office/drawing/2014/main" id="{31A15BF0-B9CF-42D0-9F58-12DB536B91A1}"/>
                  </a:ext>
                </a:extLst>
              </p:cNvPr>
              <p:cNvPicPr/>
              <p:nvPr/>
            </p:nvPicPr>
            <p:blipFill>
              <a:blip r:embed="rId24"/>
              <a:stretch>
                <a:fillRect/>
              </a:stretch>
            </p:blipFill>
            <p:spPr>
              <a:xfrm>
                <a:off x="1437400" y="1325400"/>
                <a:ext cx="2363400" cy="784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 name="Freihand 10">
                <a:extLst>
                  <a:ext uri="{FF2B5EF4-FFF2-40B4-BE49-F238E27FC236}">
                    <a16:creationId xmlns:a16="http://schemas.microsoft.com/office/drawing/2014/main" id="{EA171647-4258-4E43-9A6D-D3877D2ABA99}"/>
                  </a:ext>
                </a:extLst>
              </p14:cNvPr>
              <p14:cNvContentPartPr/>
              <p14:nvPr/>
            </p14:nvContentPartPr>
            <p14:xfrm>
              <a:off x="6450760" y="627720"/>
              <a:ext cx="1875960" cy="84960"/>
            </p14:xfrm>
          </p:contentPart>
        </mc:Choice>
        <mc:Fallback>
          <p:pic>
            <p:nvPicPr>
              <p:cNvPr id="11" name="Freihand 10">
                <a:extLst>
                  <a:ext uri="{FF2B5EF4-FFF2-40B4-BE49-F238E27FC236}">
                    <a16:creationId xmlns:a16="http://schemas.microsoft.com/office/drawing/2014/main" id="{EA171647-4258-4E43-9A6D-D3877D2ABA99}"/>
                  </a:ext>
                </a:extLst>
              </p:cNvPr>
              <p:cNvPicPr/>
              <p:nvPr/>
            </p:nvPicPr>
            <p:blipFill>
              <a:blip r:embed="rId26"/>
              <a:stretch>
                <a:fillRect/>
              </a:stretch>
            </p:blipFill>
            <p:spPr>
              <a:xfrm>
                <a:off x="6446440" y="623400"/>
                <a:ext cx="1884600" cy="93600"/>
              </a:xfrm>
              <a:prstGeom prst="rect">
                <a:avLst/>
              </a:prstGeom>
            </p:spPr>
          </p:pic>
        </mc:Fallback>
      </mc:AlternateContent>
      <p:grpSp>
        <p:nvGrpSpPr>
          <p:cNvPr id="19" name="Gruppieren 18">
            <a:extLst>
              <a:ext uri="{FF2B5EF4-FFF2-40B4-BE49-F238E27FC236}">
                <a16:creationId xmlns:a16="http://schemas.microsoft.com/office/drawing/2014/main" id="{0AF8D197-8E7B-482D-91A8-49476E7D4DE1}"/>
              </a:ext>
            </a:extLst>
          </p:cNvPr>
          <p:cNvGrpSpPr/>
          <p:nvPr/>
        </p:nvGrpSpPr>
        <p:grpSpPr>
          <a:xfrm>
            <a:off x="3571120" y="1948200"/>
            <a:ext cx="3020760" cy="327240"/>
            <a:chOff x="3571120" y="1948200"/>
            <a:chExt cx="3020760" cy="327240"/>
          </a:xfrm>
        </p:grpSpPr>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A476E40B-803B-4B5A-AC14-E6A6B7324698}"/>
                    </a:ext>
                  </a:extLst>
                </p14:cNvPr>
                <p14:cNvContentPartPr/>
                <p14:nvPr/>
              </p14:nvContentPartPr>
              <p14:xfrm>
                <a:off x="3571120" y="1964400"/>
                <a:ext cx="2912760" cy="254880"/>
              </p14:xfrm>
            </p:contentPart>
          </mc:Choice>
          <mc:Fallback>
            <p:pic>
              <p:nvPicPr>
                <p:cNvPr id="17" name="Freihand 16">
                  <a:extLst>
                    <a:ext uri="{FF2B5EF4-FFF2-40B4-BE49-F238E27FC236}">
                      <a16:creationId xmlns:a16="http://schemas.microsoft.com/office/drawing/2014/main" id="{A476E40B-803B-4B5A-AC14-E6A6B7324698}"/>
                    </a:ext>
                  </a:extLst>
                </p:cNvPr>
                <p:cNvPicPr/>
                <p:nvPr/>
              </p:nvPicPr>
              <p:blipFill>
                <a:blip r:embed="rId28"/>
                <a:stretch>
                  <a:fillRect/>
                </a:stretch>
              </p:blipFill>
              <p:spPr>
                <a:xfrm>
                  <a:off x="3566800" y="1960080"/>
                  <a:ext cx="292140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999C736B-D6F9-4B00-B205-38FFF5A2A167}"/>
                    </a:ext>
                  </a:extLst>
                </p14:cNvPr>
                <p14:cNvContentPartPr/>
                <p14:nvPr/>
              </p14:nvContentPartPr>
              <p14:xfrm>
                <a:off x="6327280" y="1948200"/>
                <a:ext cx="264600" cy="327240"/>
              </p14:xfrm>
            </p:contentPart>
          </mc:Choice>
          <mc:Fallback>
            <p:pic>
              <p:nvPicPr>
                <p:cNvPr id="18" name="Freihand 17">
                  <a:extLst>
                    <a:ext uri="{FF2B5EF4-FFF2-40B4-BE49-F238E27FC236}">
                      <a16:creationId xmlns:a16="http://schemas.microsoft.com/office/drawing/2014/main" id="{999C736B-D6F9-4B00-B205-38FFF5A2A167}"/>
                    </a:ext>
                  </a:extLst>
                </p:cNvPr>
                <p:cNvPicPr/>
                <p:nvPr/>
              </p:nvPicPr>
              <p:blipFill>
                <a:blip r:embed="rId30"/>
                <a:stretch>
                  <a:fillRect/>
                </a:stretch>
              </p:blipFill>
              <p:spPr>
                <a:xfrm>
                  <a:off x="6322960" y="1943880"/>
                  <a:ext cx="273240" cy="335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56" name="Freihand 55">
                <a:extLst>
                  <a:ext uri="{FF2B5EF4-FFF2-40B4-BE49-F238E27FC236}">
                    <a16:creationId xmlns:a16="http://schemas.microsoft.com/office/drawing/2014/main" id="{4B15D32F-708F-4BBA-842D-E35DD41C38F7}"/>
                  </a:ext>
                </a:extLst>
              </p14:cNvPr>
              <p14:cNvContentPartPr/>
              <p14:nvPr/>
            </p14:nvContentPartPr>
            <p14:xfrm>
              <a:off x="1572040" y="1992120"/>
              <a:ext cx="1972800" cy="86040"/>
            </p14:xfrm>
          </p:contentPart>
        </mc:Choice>
        <mc:Fallback>
          <p:pic>
            <p:nvPicPr>
              <p:cNvPr id="56" name="Freihand 55">
                <a:extLst>
                  <a:ext uri="{FF2B5EF4-FFF2-40B4-BE49-F238E27FC236}">
                    <a16:creationId xmlns:a16="http://schemas.microsoft.com/office/drawing/2014/main" id="{4B15D32F-708F-4BBA-842D-E35DD41C38F7}"/>
                  </a:ext>
                </a:extLst>
              </p:cNvPr>
              <p:cNvPicPr/>
              <p:nvPr/>
            </p:nvPicPr>
            <p:blipFill>
              <a:blip r:embed="rId32"/>
              <a:stretch>
                <a:fillRect/>
              </a:stretch>
            </p:blipFill>
            <p:spPr>
              <a:xfrm>
                <a:off x="1567720" y="1987800"/>
                <a:ext cx="1981440" cy="94680"/>
              </a:xfrm>
              <a:prstGeom prst="rect">
                <a:avLst/>
              </a:prstGeom>
            </p:spPr>
          </p:pic>
        </mc:Fallback>
      </mc:AlternateContent>
      <p:grpSp>
        <p:nvGrpSpPr>
          <p:cNvPr id="61" name="Gruppieren 60">
            <a:extLst>
              <a:ext uri="{FF2B5EF4-FFF2-40B4-BE49-F238E27FC236}">
                <a16:creationId xmlns:a16="http://schemas.microsoft.com/office/drawing/2014/main" id="{6079F766-21BB-452D-88A8-FD5237AB2235}"/>
              </a:ext>
            </a:extLst>
          </p:cNvPr>
          <p:cNvGrpSpPr/>
          <p:nvPr/>
        </p:nvGrpSpPr>
        <p:grpSpPr>
          <a:xfrm>
            <a:off x="2547280" y="2704200"/>
            <a:ext cx="1242720" cy="923040"/>
            <a:chOff x="2547280" y="2704200"/>
            <a:chExt cx="1242720" cy="923040"/>
          </a:xfrm>
        </p:grpSpPr>
        <mc:AlternateContent xmlns:mc="http://schemas.openxmlformats.org/markup-compatibility/2006">
          <mc:Choice xmlns:p14="http://schemas.microsoft.com/office/powerpoint/2010/main" Requires="p14">
            <p:contentPart p14:bwMode="auto" r:id="rId33">
              <p14:nvContentPartPr>
                <p14:cNvPr id="57" name="Freihand 56">
                  <a:extLst>
                    <a:ext uri="{FF2B5EF4-FFF2-40B4-BE49-F238E27FC236}">
                      <a16:creationId xmlns:a16="http://schemas.microsoft.com/office/drawing/2014/main" id="{F8768512-7979-43D3-BF12-A79A3E04718B}"/>
                    </a:ext>
                  </a:extLst>
                </p14:cNvPr>
                <p14:cNvContentPartPr/>
                <p14:nvPr/>
              </p14:nvContentPartPr>
              <p14:xfrm>
                <a:off x="2909080" y="2945760"/>
                <a:ext cx="55440" cy="15120"/>
              </p14:xfrm>
            </p:contentPart>
          </mc:Choice>
          <mc:Fallback>
            <p:pic>
              <p:nvPicPr>
                <p:cNvPr id="57" name="Freihand 56">
                  <a:extLst>
                    <a:ext uri="{FF2B5EF4-FFF2-40B4-BE49-F238E27FC236}">
                      <a16:creationId xmlns:a16="http://schemas.microsoft.com/office/drawing/2014/main" id="{F8768512-7979-43D3-BF12-A79A3E04718B}"/>
                    </a:ext>
                  </a:extLst>
                </p:cNvPr>
                <p:cNvPicPr/>
                <p:nvPr/>
              </p:nvPicPr>
              <p:blipFill>
                <a:blip r:embed="rId34"/>
                <a:stretch>
                  <a:fillRect/>
                </a:stretch>
              </p:blipFill>
              <p:spPr>
                <a:xfrm>
                  <a:off x="2904760" y="2941440"/>
                  <a:ext cx="640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8" name="Freihand 57">
                  <a:extLst>
                    <a:ext uri="{FF2B5EF4-FFF2-40B4-BE49-F238E27FC236}">
                      <a16:creationId xmlns:a16="http://schemas.microsoft.com/office/drawing/2014/main" id="{288AB29E-EC24-436B-A535-045F8BD538FE}"/>
                    </a:ext>
                  </a:extLst>
                </p14:cNvPr>
                <p14:cNvContentPartPr/>
                <p14:nvPr/>
              </p14:nvContentPartPr>
              <p14:xfrm>
                <a:off x="2565640" y="2791320"/>
                <a:ext cx="1224360" cy="699120"/>
              </p14:xfrm>
            </p:contentPart>
          </mc:Choice>
          <mc:Fallback>
            <p:pic>
              <p:nvPicPr>
                <p:cNvPr id="58" name="Freihand 57">
                  <a:extLst>
                    <a:ext uri="{FF2B5EF4-FFF2-40B4-BE49-F238E27FC236}">
                      <a16:creationId xmlns:a16="http://schemas.microsoft.com/office/drawing/2014/main" id="{288AB29E-EC24-436B-A535-045F8BD538FE}"/>
                    </a:ext>
                  </a:extLst>
                </p:cNvPr>
                <p:cNvPicPr/>
                <p:nvPr/>
              </p:nvPicPr>
              <p:blipFill>
                <a:blip r:embed="rId36"/>
                <a:stretch>
                  <a:fillRect/>
                </a:stretch>
              </p:blipFill>
              <p:spPr>
                <a:xfrm>
                  <a:off x="2561320" y="2787000"/>
                  <a:ext cx="1233000" cy="707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60" name="Freihand 59">
                  <a:extLst>
                    <a:ext uri="{FF2B5EF4-FFF2-40B4-BE49-F238E27FC236}">
                      <a16:creationId xmlns:a16="http://schemas.microsoft.com/office/drawing/2014/main" id="{A0DE02A8-B14F-4AD8-8DC7-BB760ED6CABD}"/>
                    </a:ext>
                  </a:extLst>
                </p14:cNvPr>
                <p14:cNvContentPartPr/>
                <p14:nvPr/>
              </p14:nvContentPartPr>
              <p14:xfrm>
                <a:off x="2547280" y="2704200"/>
                <a:ext cx="1108080" cy="923040"/>
              </p14:xfrm>
            </p:contentPart>
          </mc:Choice>
          <mc:Fallback>
            <p:pic>
              <p:nvPicPr>
                <p:cNvPr id="60" name="Freihand 59">
                  <a:extLst>
                    <a:ext uri="{FF2B5EF4-FFF2-40B4-BE49-F238E27FC236}">
                      <a16:creationId xmlns:a16="http://schemas.microsoft.com/office/drawing/2014/main" id="{A0DE02A8-B14F-4AD8-8DC7-BB760ED6CABD}"/>
                    </a:ext>
                  </a:extLst>
                </p:cNvPr>
                <p:cNvPicPr/>
                <p:nvPr/>
              </p:nvPicPr>
              <p:blipFill>
                <a:blip r:embed="rId38"/>
                <a:stretch>
                  <a:fillRect/>
                </a:stretch>
              </p:blipFill>
              <p:spPr>
                <a:xfrm>
                  <a:off x="2542960" y="2699880"/>
                  <a:ext cx="1116720" cy="931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
            <p14:nvContentPartPr>
              <p14:cNvPr id="99" name="Freihand 98">
                <a:extLst>
                  <a:ext uri="{FF2B5EF4-FFF2-40B4-BE49-F238E27FC236}">
                    <a16:creationId xmlns:a16="http://schemas.microsoft.com/office/drawing/2014/main" id="{F1F94B10-2B0A-408B-9C6F-8508ED8076E5}"/>
                  </a:ext>
                </a:extLst>
              </p14:cNvPr>
              <p14:cNvContentPartPr/>
              <p14:nvPr/>
            </p14:nvContentPartPr>
            <p14:xfrm>
              <a:off x="9973720" y="2812200"/>
              <a:ext cx="718920" cy="1006560"/>
            </p14:xfrm>
          </p:contentPart>
        </mc:Choice>
        <mc:Fallback>
          <p:pic>
            <p:nvPicPr>
              <p:cNvPr id="99" name="Freihand 98">
                <a:extLst>
                  <a:ext uri="{FF2B5EF4-FFF2-40B4-BE49-F238E27FC236}">
                    <a16:creationId xmlns:a16="http://schemas.microsoft.com/office/drawing/2014/main" id="{F1F94B10-2B0A-408B-9C6F-8508ED8076E5}"/>
                  </a:ext>
                </a:extLst>
              </p:cNvPr>
              <p:cNvPicPr/>
              <p:nvPr/>
            </p:nvPicPr>
            <p:blipFill>
              <a:blip r:embed="rId40"/>
              <a:stretch>
                <a:fillRect/>
              </a:stretch>
            </p:blipFill>
            <p:spPr>
              <a:xfrm>
                <a:off x="9969400" y="2807880"/>
                <a:ext cx="727560" cy="1015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16" name="Freihand 115">
                <a:extLst>
                  <a:ext uri="{FF2B5EF4-FFF2-40B4-BE49-F238E27FC236}">
                    <a16:creationId xmlns:a16="http://schemas.microsoft.com/office/drawing/2014/main" id="{86E8D97B-42C0-457D-A696-ABF2850A2A7F}"/>
                  </a:ext>
                </a:extLst>
              </p14:cNvPr>
              <p14:cNvContentPartPr/>
              <p14:nvPr/>
            </p14:nvContentPartPr>
            <p14:xfrm>
              <a:off x="8111080" y="2114160"/>
              <a:ext cx="1789560" cy="87120"/>
            </p14:xfrm>
          </p:contentPart>
        </mc:Choice>
        <mc:Fallback>
          <p:pic>
            <p:nvPicPr>
              <p:cNvPr id="116" name="Freihand 115">
                <a:extLst>
                  <a:ext uri="{FF2B5EF4-FFF2-40B4-BE49-F238E27FC236}">
                    <a16:creationId xmlns:a16="http://schemas.microsoft.com/office/drawing/2014/main" id="{86E8D97B-42C0-457D-A696-ABF2850A2A7F}"/>
                  </a:ext>
                </a:extLst>
              </p:cNvPr>
              <p:cNvPicPr/>
              <p:nvPr/>
            </p:nvPicPr>
            <p:blipFill>
              <a:blip r:embed="rId42"/>
              <a:stretch>
                <a:fillRect/>
              </a:stretch>
            </p:blipFill>
            <p:spPr>
              <a:xfrm>
                <a:off x="8106760" y="2109840"/>
                <a:ext cx="1798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18" name="Freihand 117">
                <a:extLst>
                  <a:ext uri="{FF2B5EF4-FFF2-40B4-BE49-F238E27FC236}">
                    <a16:creationId xmlns:a16="http://schemas.microsoft.com/office/drawing/2014/main" id="{363BD959-1E01-4CE8-B06A-0ACEE23B501F}"/>
                  </a:ext>
                </a:extLst>
              </p14:cNvPr>
              <p14:cNvContentPartPr/>
              <p14:nvPr/>
            </p14:nvContentPartPr>
            <p14:xfrm>
              <a:off x="1471240" y="3502320"/>
              <a:ext cx="2088360" cy="39600"/>
            </p14:xfrm>
          </p:contentPart>
        </mc:Choice>
        <mc:Fallback>
          <p:pic>
            <p:nvPicPr>
              <p:cNvPr id="118" name="Freihand 117">
                <a:extLst>
                  <a:ext uri="{FF2B5EF4-FFF2-40B4-BE49-F238E27FC236}">
                    <a16:creationId xmlns:a16="http://schemas.microsoft.com/office/drawing/2014/main" id="{363BD959-1E01-4CE8-B06A-0ACEE23B501F}"/>
                  </a:ext>
                </a:extLst>
              </p:cNvPr>
              <p:cNvPicPr/>
              <p:nvPr/>
            </p:nvPicPr>
            <p:blipFill>
              <a:blip r:embed="rId44"/>
              <a:stretch>
                <a:fillRect/>
              </a:stretch>
            </p:blipFill>
            <p:spPr>
              <a:xfrm>
                <a:off x="1466920" y="3498000"/>
                <a:ext cx="2097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22" name="Freihand 121">
                <a:extLst>
                  <a:ext uri="{FF2B5EF4-FFF2-40B4-BE49-F238E27FC236}">
                    <a16:creationId xmlns:a16="http://schemas.microsoft.com/office/drawing/2014/main" id="{E1C4D29A-BB85-4482-BC8C-B89AB3F8B679}"/>
                  </a:ext>
                </a:extLst>
              </p14:cNvPr>
              <p14:cNvContentPartPr/>
              <p14:nvPr/>
            </p14:nvContentPartPr>
            <p14:xfrm>
              <a:off x="6760360" y="2733360"/>
              <a:ext cx="382320" cy="321120"/>
            </p14:xfrm>
          </p:contentPart>
        </mc:Choice>
        <mc:Fallback>
          <p:pic>
            <p:nvPicPr>
              <p:cNvPr id="122" name="Freihand 121">
                <a:extLst>
                  <a:ext uri="{FF2B5EF4-FFF2-40B4-BE49-F238E27FC236}">
                    <a16:creationId xmlns:a16="http://schemas.microsoft.com/office/drawing/2014/main" id="{E1C4D29A-BB85-4482-BC8C-B89AB3F8B679}"/>
                  </a:ext>
                </a:extLst>
              </p:cNvPr>
              <p:cNvPicPr/>
              <p:nvPr/>
            </p:nvPicPr>
            <p:blipFill>
              <a:blip r:embed="rId46"/>
              <a:stretch>
                <a:fillRect/>
              </a:stretch>
            </p:blipFill>
            <p:spPr>
              <a:xfrm>
                <a:off x="6756040" y="2729040"/>
                <a:ext cx="39096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23" name="Freihand 122">
                <a:extLst>
                  <a:ext uri="{FF2B5EF4-FFF2-40B4-BE49-F238E27FC236}">
                    <a16:creationId xmlns:a16="http://schemas.microsoft.com/office/drawing/2014/main" id="{C9EB0EB4-7708-41E8-9CB9-EC9261A3A552}"/>
                  </a:ext>
                </a:extLst>
              </p14:cNvPr>
              <p14:cNvContentPartPr/>
              <p14:nvPr/>
            </p14:nvContentPartPr>
            <p14:xfrm>
              <a:off x="1731880" y="1914360"/>
              <a:ext cx="1744920" cy="86760"/>
            </p14:xfrm>
          </p:contentPart>
        </mc:Choice>
        <mc:Fallback>
          <p:pic>
            <p:nvPicPr>
              <p:cNvPr id="123" name="Freihand 122">
                <a:extLst>
                  <a:ext uri="{FF2B5EF4-FFF2-40B4-BE49-F238E27FC236}">
                    <a16:creationId xmlns:a16="http://schemas.microsoft.com/office/drawing/2014/main" id="{C9EB0EB4-7708-41E8-9CB9-EC9261A3A552}"/>
                  </a:ext>
                </a:extLst>
              </p:cNvPr>
              <p:cNvPicPr/>
              <p:nvPr/>
            </p:nvPicPr>
            <p:blipFill>
              <a:blip r:embed="rId48"/>
              <a:stretch>
                <a:fillRect/>
              </a:stretch>
            </p:blipFill>
            <p:spPr>
              <a:xfrm>
                <a:off x="1727560" y="1910040"/>
                <a:ext cx="17535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27" name="Freihand 126">
                <a:extLst>
                  <a:ext uri="{FF2B5EF4-FFF2-40B4-BE49-F238E27FC236}">
                    <a16:creationId xmlns:a16="http://schemas.microsoft.com/office/drawing/2014/main" id="{D3DED400-4CE3-4FEE-92D6-C284940F2703}"/>
                  </a:ext>
                </a:extLst>
              </p14:cNvPr>
              <p14:cNvContentPartPr/>
              <p14:nvPr/>
            </p14:nvContentPartPr>
            <p14:xfrm>
              <a:off x="2501200" y="4202160"/>
              <a:ext cx="1347840" cy="924840"/>
            </p14:xfrm>
          </p:contentPart>
        </mc:Choice>
        <mc:Fallback>
          <p:pic>
            <p:nvPicPr>
              <p:cNvPr id="127" name="Freihand 126">
                <a:extLst>
                  <a:ext uri="{FF2B5EF4-FFF2-40B4-BE49-F238E27FC236}">
                    <a16:creationId xmlns:a16="http://schemas.microsoft.com/office/drawing/2014/main" id="{D3DED400-4CE3-4FEE-92D6-C284940F2703}"/>
                  </a:ext>
                </a:extLst>
              </p:cNvPr>
              <p:cNvPicPr/>
              <p:nvPr/>
            </p:nvPicPr>
            <p:blipFill>
              <a:blip r:embed="rId50"/>
              <a:stretch>
                <a:fillRect/>
              </a:stretch>
            </p:blipFill>
            <p:spPr>
              <a:xfrm>
                <a:off x="2496880" y="4197840"/>
                <a:ext cx="1356480" cy="933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29" name="Freihand 128">
                <a:extLst>
                  <a:ext uri="{FF2B5EF4-FFF2-40B4-BE49-F238E27FC236}">
                    <a16:creationId xmlns:a16="http://schemas.microsoft.com/office/drawing/2014/main" id="{3542E295-65DC-4CE8-8269-A037D8611F8B}"/>
                  </a:ext>
                </a:extLst>
              </p14:cNvPr>
              <p14:cNvContentPartPr/>
              <p14:nvPr/>
            </p14:nvContentPartPr>
            <p14:xfrm>
              <a:off x="5984560" y="3560640"/>
              <a:ext cx="1991160" cy="169920"/>
            </p14:xfrm>
          </p:contentPart>
        </mc:Choice>
        <mc:Fallback>
          <p:pic>
            <p:nvPicPr>
              <p:cNvPr id="129" name="Freihand 128">
                <a:extLst>
                  <a:ext uri="{FF2B5EF4-FFF2-40B4-BE49-F238E27FC236}">
                    <a16:creationId xmlns:a16="http://schemas.microsoft.com/office/drawing/2014/main" id="{3542E295-65DC-4CE8-8269-A037D8611F8B}"/>
                  </a:ext>
                </a:extLst>
              </p:cNvPr>
              <p:cNvPicPr/>
              <p:nvPr/>
            </p:nvPicPr>
            <p:blipFill>
              <a:blip r:embed="rId52"/>
              <a:stretch>
                <a:fillRect/>
              </a:stretch>
            </p:blipFill>
            <p:spPr>
              <a:xfrm>
                <a:off x="5980240" y="3556320"/>
                <a:ext cx="19998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30" name="Freihand 129">
                <a:extLst>
                  <a:ext uri="{FF2B5EF4-FFF2-40B4-BE49-F238E27FC236}">
                    <a16:creationId xmlns:a16="http://schemas.microsoft.com/office/drawing/2014/main" id="{BDED367F-8AD6-43AB-BDA8-7049427A59FA}"/>
                  </a:ext>
                </a:extLst>
              </p14:cNvPr>
              <p14:cNvContentPartPr/>
              <p14:nvPr/>
            </p14:nvContentPartPr>
            <p14:xfrm>
              <a:off x="6986440" y="5056080"/>
              <a:ext cx="426240" cy="24840"/>
            </p14:xfrm>
          </p:contentPart>
        </mc:Choice>
        <mc:Fallback>
          <p:pic>
            <p:nvPicPr>
              <p:cNvPr id="130" name="Freihand 129">
                <a:extLst>
                  <a:ext uri="{FF2B5EF4-FFF2-40B4-BE49-F238E27FC236}">
                    <a16:creationId xmlns:a16="http://schemas.microsoft.com/office/drawing/2014/main" id="{BDED367F-8AD6-43AB-BDA8-7049427A59FA}"/>
                  </a:ext>
                </a:extLst>
              </p:cNvPr>
              <p:cNvPicPr/>
              <p:nvPr/>
            </p:nvPicPr>
            <p:blipFill>
              <a:blip r:embed="rId54"/>
              <a:stretch>
                <a:fillRect/>
              </a:stretch>
            </p:blipFill>
            <p:spPr>
              <a:xfrm>
                <a:off x="6982120" y="5051760"/>
                <a:ext cx="4348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31" name="Freihand 130">
                <a:extLst>
                  <a:ext uri="{FF2B5EF4-FFF2-40B4-BE49-F238E27FC236}">
                    <a16:creationId xmlns:a16="http://schemas.microsoft.com/office/drawing/2014/main" id="{F1A31C19-7679-4A63-B1F5-0DF343DEFA57}"/>
                  </a:ext>
                </a:extLst>
              </p14:cNvPr>
              <p14:cNvContentPartPr/>
              <p14:nvPr/>
            </p14:nvContentPartPr>
            <p14:xfrm>
              <a:off x="7009120" y="4493400"/>
              <a:ext cx="378000" cy="19440"/>
            </p14:xfrm>
          </p:contentPart>
        </mc:Choice>
        <mc:Fallback>
          <p:pic>
            <p:nvPicPr>
              <p:cNvPr id="131" name="Freihand 130">
                <a:extLst>
                  <a:ext uri="{FF2B5EF4-FFF2-40B4-BE49-F238E27FC236}">
                    <a16:creationId xmlns:a16="http://schemas.microsoft.com/office/drawing/2014/main" id="{F1A31C19-7679-4A63-B1F5-0DF343DEFA57}"/>
                  </a:ext>
                </a:extLst>
              </p:cNvPr>
              <p:cNvPicPr/>
              <p:nvPr/>
            </p:nvPicPr>
            <p:blipFill>
              <a:blip r:embed="rId56"/>
              <a:stretch>
                <a:fillRect/>
              </a:stretch>
            </p:blipFill>
            <p:spPr>
              <a:xfrm>
                <a:off x="7004800" y="4489080"/>
                <a:ext cx="3866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32" name="Freihand 131">
                <a:extLst>
                  <a:ext uri="{FF2B5EF4-FFF2-40B4-BE49-F238E27FC236}">
                    <a16:creationId xmlns:a16="http://schemas.microsoft.com/office/drawing/2014/main" id="{0700F279-C74F-443A-B58D-61B3A5B3B00E}"/>
                  </a:ext>
                </a:extLst>
              </p14:cNvPr>
              <p14:cNvContentPartPr/>
              <p14:nvPr/>
            </p14:nvContentPartPr>
            <p14:xfrm>
              <a:off x="7253920" y="4555320"/>
              <a:ext cx="187200" cy="233280"/>
            </p14:xfrm>
          </p:contentPart>
        </mc:Choice>
        <mc:Fallback>
          <p:pic>
            <p:nvPicPr>
              <p:cNvPr id="132" name="Freihand 131">
                <a:extLst>
                  <a:ext uri="{FF2B5EF4-FFF2-40B4-BE49-F238E27FC236}">
                    <a16:creationId xmlns:a16="http://schemas.microsoft.com/office/drawing/2014/main" id="{0700F279-C74F-443A-B58D-61B3A5B3B00E}"/>
                  </a:ext>
                </a:extLst>
              </p:cNvPr>
              <p:cNvPicPr/>
              <p:nvPr/>
            </p:nvPicPr>
            <p:blipFill>
              <a:blip r:embed="rId58"/>
              <a:stretch>
                <a:fillRect/>
              </a:stretch>
            </p:blipFill>
            <p:spPr>
              <a:xfrm>
                <a:off x="7249600" y="4551000"/>
                <a:ext cx="1958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33" name="Freihand 132">
                <a:extLst>
                  <a:ext uri="{FF2B5EF4-FFF2-40B4-BE49-F238E27FC236}">
                    <a16:creationId xmlns:a16="http://schemas.microsoft.com/office/drawing/2014/main" id="{D6B72288-D834-4ADF-8F6F-BD83022BF550}"/>
                  </a:ext>
                </a:extLst>
              </p14:cNvPr>
              <p14:cNvContentPartPr/>
              <p14:nvPr/>
            </p14:nvContentPartPr>
            <p14:xfrm>
              <a:off x="7485760" y="4759440"/>
              <a:ext cx="377280" cy="51120"/>
            </p14:xfrm>
          </p:contentPart>
        </mc:Choice>
        <mc:Fallback>
          <p:pic>
            <p:nvPicPr>
              <p:cNvPr id="133" name="Freihand 132">
                <a:extLst>
                  <a:ext uri="{FF2B5EF4-FFF2-40B4-BE49-F238E27FC236}">
                    <a16:creationId xmlns:a16="http://schemas.microsoft.com/office/drawing/2014/main" id="{D6B72288-D834-4ADF-8F6F-BD83022BF550}"/>
                  </a:ext>
                </a:extLst>
              </p:cNvPr>
              <p:cNvPicPr/>
              <p:nvPr/>
            </p:nvPicPr>
            <p:blipFill>
              <a:blip r:embed="rId60"/>
              <a:stretch>
                <a:fillRect/>
              </a:stretch>
            </p:blipFill>
            <p:spPr>
              <a:xfrm>
                <a:off x="7481440" y="4755120"/>
                <a:ext cx="3859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35" name="Freihand 134">
                <a:extLst>
                  <a:ext uri="{FF2B5EF4-FFF2-40B4-BE49-F238E27FC236}">
                    <a16:creationId xmlns:a16="http://schemas.microsoft.com/office/drawing/2014/main" id="{05A5202E-EE3C-467A-9C43-57AACFD1B1A8}"/>
                  </a:ext>
                </a:extLst>
              </p14:cNvPr>
              <p14:cNvContentPartPr/>
              <p14:nvPr/>
            </p14:nvContentPartPr>
            <p14:xfrm>
              <a:off x="3248920" y="4837200"/>
              <a:ext cx="4462200" cy="369360"/>
            </p14:xfrm>
          </p:contentPart>
        </mc:Choice>
        <mc:Fallback>
          <p:pic>
            <p:nvPicPr>
              <p:cNvPr id="135" name="Freihand 134">
                <a:extLst>
                  <a:ext uri="{FF2B5EF4-FFF2-40B4-BE49-F238E27FC236}">
                    <a16:creationId xmlns:a16="http://schemas.microsoft.com/office/drawing/2014/main" id="{05A5202E-EE3C-467A-9C43-57AACFD1B1A8}"/>
                  </a:ext>
                </a:extLst>
              </p:cNvPr>
              <p:cNvPicPr/>
              <p:nvPr/>
            </p:nvPicPr>
            <p:blipFill>
              <a:blip r:embed="rId62"/>
              <a:stretch>
                <a:fillRect/>
              </a:stretch>
            </p:blipFill>
            <p:spPr>
              <a:xfrm>
                <a:off x="3244600" y="4832880"/>
                <a:ext cx="4470840" cy="378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36" name="Freihand 135">
                <a:extLst>
                  <a:ext uri="{FF2B5EF4-FFF2-40B4-BE49-F238E27FC236}">
                    <a16:creationId xmlns:a16="http://schemas.microsoft.com/office/drawing/2014/main" id="{6EFE6B47-CBD9-458D-A7DD-20A02BB91A8C}"/>
                  </a:ext>
                </a:extLst>
              </p14:cNvPr>
              <p14:cNvContentPartPr/>
              <p14:nvPr/>
            </p14:nvContentPartPr>
            <p14:xfrm>
              <a:off x="7551280" y="4788240"/>
              <a:ext cx="288720" cy="103320"/>
            </p14:xfrm>
          </p:contentPart>
        </mc:Choice>
        <mc:Fallback>
          <p:pic>
            <p:nvPicPr>
              <p:cNvPr id="136" name="Freihand 135">
                <a:extLst>
                  <a:ext uri="{FF2B5EF4-FFF2-40B4-BE49-F238E27FC236}">
                    <a16:creationId xmlns:a16="http://schemas.microsoft.com/office/drawing/2014/main" id="{6EFE6B47-CBD9-458D-A7DD-20A02BB91A8C}"/>
                  </a:ext>
                </a:extLst>
              </p:cNvPr>
              <p:cNvPicPr/>
              <p:nvPr/>
            </p:nvPicPr>
            <p:blipFill>
              <a:blip r:embed="rId64"/>
              <a:stretch>
                <a:fillRect/>
              </a:stretch>
            </p:blipFill>
            <p:spPr>
              <a:xfrm>
                <a:off x="7546960" y="4783920"/>
                <a:ext cx="297360" cy="111960"/>
              </a:xfrm>
              <a:prstGeom prst="rect">
                <a:avLst/>
              </a:prstGeom>
            </p:spPr>
          </p:pic>
        </mc:Fallback>
      </mc:AlternateContent>
      <p:grpSp>
        <p:nvGrpSpPr>
          <p:cNvPr id="167" name="Gruppieren 166">
            <a:extLst>
              <a:ext uri="{FF2B5EF4-FFF2-40B4-BE49-F238E27FC236}">
                <a16:creationId xmlns:a16="http://schemas.microsoft.com/office/drawing/2014/main" id="{EF84786B-0955-4A89-9795-84E345BE700B}"/>
              </a:ext>
            </a:extLst>
          </p:cNvPr>
          <p:cNvGrpSpPr/>
          <p:nvPr/>
        </p:nvGrpSpPr>
        <p:grpSpPr>
          <a:xfrm>
            <a:off x="7598440" y="215520"/>
            <a:ext cx="4522320" cy="3957840"/>
            <a:chOff x="7598440" y="215520"/>
            <a:chExt cx="4522320" cy="3957840"/>
          </a:xfrm>
        </p:grpSpPr>
        <mc:AlternateContent xmlns:mc="http://schemas.openxmlformats.org/markup-compatibility/2006">
          <mc:Choice xmlns:p14="http://schemas.microsoft.com/office/powerpoint/2010/main" Requires="p14">
            <p:contentPart p14:bwMode="auto" r:id="rId65">
              <p14:nvContentPartPr>
                <p14:cNvPr id="20" name="Freihand 19">
                  <a:extLst>
                    <a:ext uri="{FF2B5EF4-FFF2-40B4-BE49-F238E27FC236}">
                      <a16:creationId xmlns:a16="http://schemas.microsoft.com/office/drawing/2014/main" id="{E0C19628-C3AD-4355-8674-584C94670B13}"/>
                    </a:ext>
                  </a:extLst>
                </p14:cNvPr>
                <p14:cNvContentPartPr/>
                <p14:nvPr/>
              </p14:nvContentPartPr>
              <p14:xfrm>
                <a:off x="7738120" y="1683600"/>
                <a:ext cx="19440" cy="124560"/>
              </p14:xfrm>
            </p:contentPart>
          </mc:Choice>
          <mc:Fallback>
            <p:pic>
              <p:nvPicPr>
                <p:cNvPr id="20" name="Freihand 19">
                  <a:extLst>
                    <a:ext uri="{FF2B5EF4-FFF2-40B4-BE49-F238E27FC236}">
                      <a16:creationId xmlns:a16="http://schemas.microsoft.com/office/drawing/2014/main" id="{E0C19628-C3AD-4355-8674-584C94670B13}"/>
                    </a:ext>
                  </a:extLst>
                </p:cNvPr>
                <p:cNvPicPr/>
                <p:nvPr/>
              </p:nvPicPr>
              <p:blipFill>
                <a:blip r:embed="rId66"/>
                <a:stretch>
                  <a:fillRect/>
                </a:stretch>
              </p:blipFill>
              <p:spPr>
                <a:xfrm>
                  <a:off x="7733800" y="1679280"/>
                  <a:ext cx="280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1" name="Freihand 20">
                  <a:extLst>
                    <a:ext uri="{FF2B5EF4-FFF2-40B4-BE49-F238E27FC236}">
                      <a16:creationId xmlns:a16="http://schemas.microsoft.com/office/drawing/2014/main" id="{394CF76D-2EDB-49D5-8945-0F165544A205}"/>
                    </a:ext>
                  </a:extLst>
                </p14:cNvPr>
                <p14:cNvContentPartPr/>
                <p14:nvPr/>
              </p14:nvContentPartPr>
              <p14:xfrm>
                <a:off x="7598440" y="1664160"/>
                <a:ext cx="272520" cy="189720"/>
              </p14:xfrm>
            </p:contentPart>
          </mc:Choice>
          <mc:Fallback>
            <p:pic>
              <p:nvPicPr>
                <p:cNvPr id="21" name="Freihand 20">
                  <a:extLst>
                    <a:ext uri="{FF2B5EF4-FFF2-40B4-BE49-F238E27FC236}">
                      <a16:creationId xmlns:a16="http://schemas.microsoft.com/office/drawing/2014/main" id="{394CF76D-2EDB-49D5-8945-0F165544A205}"/>
                    </a:ext>
                  </a:extLst>
                </p:cNvPr>
                <p:cNvPicPr/>
                <p:nvPr/>
              </p:nvPicPr>
              <p:blipFill>
                <a:blip r:embed="rId68"/>
                <a:stretch>
                  <a:fillRect/>
                </a:stretch>
              </p:blipFill>
              <p:spPr>
                <a:xfrm>
                  <a:off x="7594120" y="1659840"/>
                  <a:ext cx="2811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2" name="Freihand 21">
                  <a:extLst>
                    <a:ext uri="{FF2B5EF4-FFF2-40B4-BE49-F238E27FC236}">
                      <a16:creationId xmlns:a16="http://schemas.microsoft.com/office/drawing/2014/main" id="{FE9DCF4F-8E88-4E89-83D6-18AFDCDFF278}"/>
                    </a:ext>
                  </a:extLst>
                </p14:cNvPr>
                <p14:cNvContentPartPr/>
                <p14:nvPr/>
              </p14:nvContentPartPr>
              <p14:xfrm>
                <a:off x="7955920" y="1776480"/>
                <a:ext cx="9000" cy="76680"/>
              </p14:xfrm>
            </p:contentPart>
          </mc:Choice>
          <mc:Fallback>
            <p:pic>
              <p:nvPicPr>
                <p:cNvPr id="22" name="Freihand 21">
                  <a:extLst>
                    <a:ext uri="{FF2B5EF4-FFF2-40B4-BE49-F238E27FC236}">
                      <a16:creationId xmlns:a16="http://schemas.microsoft.com/office/drawing/2014/main" id="{FE9DCF4F-8E88-4E89-83D6-18AFDCDFF278}"/>
                    </a:ext>
                  </a:extLst>
                </p:cNvPr>
                <p:cNvPicPr/>
                <p:nvPr/>
              </p:nvPicPr>
              <p:blipFill>
                <a:blip r:embed="rId70"/>
                <a:stretch>
                  <a:fillRect/>
                </a:stretch>
              </p:blipFill>
              <p:spPr>
                <a:xfrm>
                  <a:off x="7951600" y="1772160"/>
                  <a:ext cx="176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3" name="Freihand 22">
                  <a:extLst>
                    <a:ext uri="{FF2B5EF4-FFF2-40B4-BE49-F238E27FC236}">
                      <a16:creationId xmlns:a16="http://schemas.microsoft.com/office/drawing/2014/main" id="{23B85E9B-B05D-40D3-871B-6B5F6D440370}"/>
                    </a:ext>
                  </a:extLst>
                </p14:cNvPr>
                <p14:cNvContentPartPr/>
                <p14:nvPr/>
              </p14:nvContentPartPr>
              <p14:xfrm>
                <a:off x="7955200" y="1693680"/>
                <a:ext cx="24120" cy="8640"/>
              </p14:xfrm>
            </p:contentPart>
          </mc:Choice>
          <mc:Fallback>
            <p:pic>
              <p:nvPicPr>
                <p:cNvPr id="23" name="Freihand 22">
                  <a:extLst>
                    <a:ext uri="{FF2B5EF4-FFF2-40B4-BE49-F238E27FC236}">
                      <a16:creationId xmlns:a16="http://schemas.microsoft.com/office/drawing/2014/main" id="{23B85E9B-B05D-40D3-871B-6B5F6D440370}"/>
                    </a:ext>
                  </a:extLst>
                </p:cNvPr>
                <p:cNvPicPr/>
                <p:nvPr/>
              </p:nvPicPr>
              <p:blipFill>
                <a:blip r:embed="rId72"/>
                <a:stretch>
                  <a:fillRect/>
                </a:stretch>
              </p:blipFill>
              <p:spPr>
                <a:xfrm>
                  <a:off x="7950880" y="1689360"/>
                  <a:ext cx="327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4" name="Freihand 23">
                  <a:extLst>
                    <a:ext uri="{FF2B5EF4-FFF2-40B4-BE49-F238E27FC236}">
                      <a16:creationId xmlns:a16="http://schemas.microsoft.com/office/drawing/2014/main" id="{133725FA-A86B-40C1-9EE9-4D5F2440A179}"/>
                    </a:ext>
                  </a:extLst>
                </p14:cNvPr>
                <p14:cNvContentPartPr/>
                <p14:nvPr/>
              </p14:nvContentPartPr>
              <p14:xfrm>
                <a:off x="8016400" y="1635720"/>
                <a:ext cx="210240" cy="198000"/>
              </p14:xfrm>
            </p:contentPart>
          </mc:Choice>
          <mc:Fallback>
            <p:pic>
              <p:nvPicPr>
                <p:cNvPr id="24" name="Freihand 23">
                  <a:extLst>
                    <a:ext uri="{FF2B5EF4-FFF2-40B4-BE49-F238E27FC236}">
                      <a16:creationId xmlns:a16="http://schemas.microsoft.com/office/drawing/2014/main" id="{133725FA-A86B-40C1-9EE9-4D5F2440A179}"/>
                    </a:ext>
                  </a:extLst>
                </p:cNvPr>
                <p:cNvPicPr/>
                <p:nvPr/>
              </p:nvPicPr>
              <p:blipFill>
                <a:blip r:embed="rId74"/>
                <a:stretch>
                  <a:fillRect/>
                </a:stretch>
              </p:blipFill>
              <p:spPr>
                <a:xfrm>
                  <a:off x="8012080" y="1631400"/>
                  <a:ext cx="2188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5" name="Freihand 24">
                  <a:extLst>
                    <a:ext uri="{FF2B5EF4-FFF2-40B4-BE49-F238E27FC236}">
                      <a16:creationId xmlns:a16="http://schemas.microsoft.com/office/drawing/2014/main" id="{1865400F-ABA9-437F-91EF-AF612CF11BF6}"/>
                    </a:ext>
                  </a:extLst>
                </p14:cNvPr>
                <p14:cNvContentPartPr/>
                <p14:nvPr/>
              </p14:nvContentPartPr>
              <p14:xfrm>
                <a:off x="8276320" y="1643280"/>
                <a:ext cx="236520" cy="174240"/>
              </p14:xfrm>
            </p:contentPart>
          </mc:Choice>
          <mc:Fallback>
            <p:pic>
              <p:nvPicPr>
                <p:cNvPr id="25" name="Freihand 24">
                  <a:extLst>
                    <a:ext uri="{FF2B5EF4-FFF2-40B4-BE49-F238E27FC236}">
                      <a16:creationId xmlns:a16="http://schemas.microsoft.com/office/drawing/2014/main" id="{1865400F-ABA9-437F-91EF-AF612CF11BF6}"/>
                    </a:ext>
                  </a:extLst>
                </p:cNvPr>
                <p:cNvPicPr/>
                <p:nvPr/>
              </p:nvPicPr>
              <p:blipFill>
                <a:blip r:embed="rId76"/>
                <a:stretch>
                  <a:fillRect/>
                </a:stretch>
              </p:blipFill>
              <p:spPr>
                <a:xfrm>
                  <a:off x="8272000" y="1638960"/>
                  <a:ext cx="2451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7" name="Freihand 26">
                  <a:extLst>
                    <a:ext uri="{FF2B5EF4-FFF2-40B4-BE49-F238E27FC236}">
                      <a16:creationId xmlns:a16="http://schemas.microsoft.com/office/drawing/2014/main" id="{4DAA3B4C-680B-44B1-9920-AA06CB4DFE72}"/>
                    </a:ext>
                  </a:extLst>
                </p14:cNvPr>
                <p14:cNvContentPartPr/>
                <p14:nvPr/>
              </p14:nvContentPartPr>
              <p14:xfrm>
                <a:off x="8629840" y="1608000"/>
                <a:ext cx="161280" cy="224640"/>
              </p14:xfrm>
            </p:contentPart>
          </mc:Choice>
          <mc:Fallback>
            <p:pic>
              <p:nvPicPr>
                <p:cNvPr id="27" name="Freihand 26">
                  <a:extLst>
                    <a:ext uri="{FF2B5EF4-FFF2-40B4-BE49-F238E27FC236}">
                      <a16:creationId xmlns:a16="http://schemas.microsoft.com/office/drawing/2014/main" id="{4DAA3B4C-680B-44B1-9920-AA06CB4DFE72}"/>
                    </a:ext>
                  </a:extLst>
                </p:cNvPr>
                <p:cNvPicPr/>
                <p:nvPr/>
              </p:nvPicPr>
              <p:blipFill>
                <a:blip r:embed="rId78"/>
                <a:stretch>
                  <a:fillRect/>
                </a:stretch>
              </p:blipFill>
              <p:spPr>
                <a:xfrm>
                  <a:off x="8625520" y="1603680"/>
                  <a:ext cx="1699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8" name="Freihand 27">
                  <a:extLst>
                    <a:ext uri="{FF2B5EF4-FFF2-40B4-BE49-F238E27FC236}">
                      <a16:creationId xmlns:a16="http://schemas.microsoft.com/office/drawing/2014/main" id="{9D233E50-C9E7-4DC2-B4DD-E3CF2C7A463D}"/>
                    </a:ext>
                  </a:extLst>
                </p14:cNvPr>
                <p14:cNvContentPartPr/>
                <p14:nvPr/>
              </p14:nvContentPartPr>
              <p14:xfrm>
                <a:off x="8816680" y="1599360"/>
                <a:ext cx="23040" cy="185400"/>
              </p14:xfrm>
            </p:contentPart>
          </mc:Choice>
          <mc:Fallback>
            <p:pic>
              <p:nvPicPr>
                <p:cNvPr id="28" name="Freihand 27">
                  <a:extLst>
                    <a:ext uri="{FF2B5EF4-FFF2-40B4-BE49-F238E27FC236}">
                      <a16:creationId xmlns:a16="http://schemas.microsoft.com/office/drawing/2014/main" id="{9D233E50-C9E7-4DC2-B4DD-E3CF2C7A463D}"/>
                    </a:ext>
                  </a:extLst>
                </p:cNvPr>
                <p:cNvPicPr/>
                <p:nvPr/>
              </p:nvPicPr>
              <p:blipFill>
                <a:blip r:embed="rId80"/>
                <a:stretch>
                  <a:fillRect/>
                </a:stretch>
              </p:blipFill>
              <p:spPr>
                <a:xfrm>
                  <a:off x="8812360" y="1595040"/>
                  <a:ext cx="316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9" name="Freihand 28">
                  <a:extLst>
                    <a:ext uri="{FF2B5EF4-FFF2-40B4-BE49-F238E27FC236}">
                      <a16:creationId xmlns:a16="http://schemas.microsoft.com/office/drawing/2014/main" id="{9F000076-2B82-4B30-8116-C177C934D0D1}"/>
                    </a:ext>
                  </a:extLst>
                </p14:cNvPr>
                <p14:cNvContentPartPr/>
                <p14:nvPr/>
              </p14:nvContentPartPr>
              <p14:xfrm>
                <a:off x="8751520" y="1653000"/>
                <a:ext cx="140400" cy="35280"/>
              </p14:xfrm>
            </p:contentPart>
          </mc:Choice>
          <mc:Fallback>
            <p:pic>
              <p:nvPicPr>
                <p:cNvPr id="29" name="Freihand 28">
                  <a:extLst>
                    <a:ext uri="{FF2B5EF4-FFF2-40B4-BE49-F238E27FC236}">
                      <a16:creationId xmlns:a16="http://schemas.microsoft.com/office/drawing/2014/main" id="{9F000076-2B82-4B30-8116-C177C934D0D1}"/>
                    </a:ext>
                  </a:extLst>
                </p:cNvPr>
                <p:cNvPicPr/>
                <p:nvPr/>
              </p:nvPicPr>
              <p:blipFill>
                <a:blip r:embed="rId82"/>
                <a:stretch>
                  <a:fillRect/>
                </a:stretch>
              </p:blipFill>
              <p:spPr>
                <a:xfrm>
                  <a:off x="8747200" y="1648680"/>
                  <a:ext cx="1490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0" name="Freihand 29">
                  <a:extLst>
                    <a:ext uri="{FF2B5EF4-FFF2-40B4-BE49-F238E27FC236}">
                      <a16:creationId xmlns:a16="http://schemas.microsoft.com/office/drawing/2014/main" id="{F351A857-CFAD-4280-8AC9-FE1E17862919}"/>
                    </a:ext>
                  </a:extLst>
                </p14:cNvPr>
                <p14:cNvContentPartPr/>
                <p14:nvPr/>
              </p14:nvContentPartPr>
              <p14:xfrm>
                <a:off x="10404640" y="1233960"/>
                <a:ext cx="73440" cy="879840"/>
              </p14:xfrm>
            </p:contentPart>
          </mc:Choice>
          <mc:Fallback>
            <p:pic>
              <p:nvPicPr>
                <p:cNvPr id="30" name="Freihand 29">
                  <a:extLst>
                    <a:ext uri="{FF2B5EF4-FFF2-40B4-BE49-F238E27FC236}">
                      <a16:creationId xmlns:a16="http://schemas.microsoft.com/office/drawing/2014/main" id="{F351A857-CFAD-4280-8AC9-FE1E17862919}"/>
                    </a:ext>
                  </a:extLst>
                </p:cNvPr>
                <p:cNvPicPr/>
                <p:nvPr/>
              </p:nvPicPr>
              <p:blipFill>
                <a:blip r:embed="rId84"/>
                <a:stretch>
                  <a:fillRect/>
                </a:stretch>
              </p:blipFill>
              <p:spPr>
                <a:xfrm>
                  <a:off x="10400320" y="1229640"/>
                  <a:ext cx="82080" cy="8884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1" name="Freihand 30">
                  <a:extLst>
                    <a:ext uri="{FF2B5EF4-FFF2-40B4-BE49-F238E27FC236}">
                      <a16:creationId xmlns:a16="http://schemas.microsoft.com/office/drawing/2014/main" id="{8A708AFF-BB4C-438C-8A6B-E4B7266C49AA}"/>
                    </a:ext>
                  </a:extLst>
                </p14:cNvPr>
                <p14:cNvContentPartPr/>
                <p14:nvPr/>
              </p14:nvContentPartPr>
              <p14:xfrm>
                <a:off x="9265240" y="2077440"/>
                <a:ext cx="2625840" cy="73800"/>
              </p14:xfrm>
            </p:contentPart>
          </mc:Choice>
          <mc:Fallback>
            <p:pic>
              <p:nvPicPr>
                <p:cNvPr id="31" name="Freihand 30">
                  <a:extLst>
                    <a:ext uri="{FF2B5EF4-FFF2-40B4-BE49-F238E27FC236}">
                      <a16:creationId xmlns:a16="http://schemas.microsoft.com/office/drawing/2014/main" id="{8A708AFF-BB4C-438C-8A6B-E4B7266C49AA}"/>
                    </a:ext>
                  </a:extLst>
                </p:cNvPr>
                <p:cNvPicPr/>
                <p:nvPr/>
              </p:nvPicPr>
              <p:blipFill>
                <a:blip r:embed="rId86"/>
                <a:stretch>
                  <a:fillRect/>
                </a:stretch>
              </p:blipFill>
              <p:spPr>
                <a:xfrm>
                  <a:off x="9260920" y="2073120"/>
                  <a:ext cx="26344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2" name="Freihand 31">
                  <a:extLst>
                    <a:ext uri="{FF2B5EF4-FFF2-40B4-BE49-F238E27FC236}">
                      <a16:creationId xmlns:a16="http://schemas.microsoft.com/office/drawing/2014/main" id="{51D914F8-BA06-46EF-90F4-2D0B531E4DFA}"/>
                    </a:ext>
                  </a:extLst>
                </p14:cNvPr>
                <p14:cNvContentPartPr/>
                <p14:nvPr/>
              </p14:nvContentPartPr>
              <p14:xfrm>
                <a:off x="11807920" y="2073480"/>
                <a:ext cx="236880" cy="198000"/>
              </p14:xfrm>
            </p:contentPart>
          </mc:Choice>
          <mc:Fallback>
            <p:pic>
              <p:nvPicPr>
                <p:cNvPr id="32" name="Freihand 31">
                  <a:extLst>
                    <a:ext uri="{FF2B5EF4-FFF2-40B4-BE49-F238E27FC236}">
                      <a16:creationId xmlns:a16="http://schemas.microsoft.com/office/drawing/2014/main" id="{51D914F8-BA06-46EF-90F4-2D0B531E4DFA}"/>
                    </a:ext>
                  </a:extLst>
                </p:cNvPr>
                <p:cNvPicPr/>
                <p:nvPr/>
              </p:nvPicPr>
              <p:blipFill>
                <a:blip r:embed="rId88"/>
                <a:stretch>
                  <a:fillRect/>
                </a:stretch>
              </p:blipFill>
              <p:spPr>
                <a:xfrm>
                  <a:off x="11803600" y="2069160"/>
                  <a:ext cx="2455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3" name="Freihand 32">
                  <a:extLst>
                    <a:ext uri="{FF2B5EF4-FFF2-40B4-BE49-F238E27FC236}">
                      <a16:creationId xmlns:a16="http://schemas.microsoft.com/office/drawing/2014/main" id="{7F510469-7C1D-4D11-8680-951E342F0341}"/>
                    </a:ext>
                  </a:extLst>
                </p14:cNvPr>
                <p14:cNvContentPartPr/>
                <p14:nvPr/>
              </p14:nvContentPartPr>
              <p14:xfrm>
                <a:off x="10223560" y="1014720"/>
                <a:ext cx="382320" cy="304560"/>
              </p14:xfrm>
            </p:contentPart>
          </mc:Choice>
          <mc:Fallback>
            <p:pic>
              <p:nvPicPr>
                <p:cNvPr id="33" name="Freihand 32">
                  <a:extLst>
                    <a:ext uri="{FF2B5EF4-FFF2-40B4-BE49-F238E27FC236}">
                      <a16:creationId xmlns:a16="http://schemas.microsoft.com/office/drawing/2014/main" id="{7F510469-7C1D-4D11-8680-951E342F0341}"/>
                    </a:ext>
                  </a:extLst>
                </p:cNvPr>
                <p:cNvPicPr/>
                <p:nvPr/>
              </p:nvPicPr>
              <p:blipFill>
                <a:blip r:embed="rId90"/>
                <a:stretch>
                  <a:fillRect/>
                </a:stretch>
              </p:blipFill>
              <p:spPr>
                <a:xfrm>
                  <a:off x="10219240" y="1010400"/>
                  <a:ext cx="39096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4" name="Freihand 33">
                  <a:extLst>
                    <a:ext uri="{FF2B5EF4-FFF2-40B4-BE49-F238E27FC236}">
                      <a16:creationId xmlns:a16="http://schemas.microsoft.com/office/drawing/2014/main" id="{97EC2023-A383-4EB9-9991-48B91755D043}"/>
                    </a:ext>
                  </a:extLst>
                </p14:cNvPr>
                <p14:cNvContentPartPr/>
                <p14:nvPr/>
              </p14:nvContentPartPr>
              <p14:xfrm>
                <a:off x="9019720" y="1075560"/>
                <a:ext cx="2867040" cy="949680"/>
              </p14:xfrm>
            </p:contentPart>
          </mc:Choice>
          <mc:Fallback>
            <p:pic>
              <p:nvPicPr>
                <p:cNvPr id="34" name="Freihand 33">
                  <a:extLst>
                    <a:ext uri="{FF2B5EF4-FFF2-40B4-BE49-F238E27FC236}">
                      <a16:creationId xmlns:a16="http://schemas.microsoft.com/office/drawing/2014/main" id="{97EC2023-A383-4EB9-9991-48B91755D043}"/>
                    </a:ext>
                  </a:extLst>
                </p:cNvPr>
                <p:cNvPicPr/>
                <p:nvPr/>
              </p:nvPicPr>
              <p:blipFill>
                <a:blip r:embed="rId92"/>
                <a:stretch>
                  <a:fillRect/>
                </a:stretch>
              </p:blipFill>
              <p:spPr>
                <a:xfrm>
                  <a:off x="9015400" y="1071240"/>
                  <a:ext cx="2875680" cy="9583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5" name="Freihand 34">
                  <a:extLst>
                    <a:ext uri="{FF2B5EF4-FFF2-40B4-BE49-F238E27FC236}">
                      <a16:creationId xmlns:a16="http://schemas.microsoft.com/office/drawing/2014/main" id="{D418B271-810A-4A4B-93F5-22502DE61BEB}"/>
                    </a:ext>
                  </a:extLst>
                </p14:cNvPr>
                <p14:cNvContentPartPr/>
                <p14:nvPr/>
              </p14:nvContentPartPr>
              <p14:xfrm>
                <a:off x="10157320" y="660120"/>
                <a:ext cx="134640" cy="268920"/>
              </p14:xfrm>
            </p:contentPart>
          </mc:Choice>
          <mc:Fallback>
            <p:pic>
              <p:nvPicPr>
                <p:cNvPr id="35" name="Freihand 34">
                  <a:extLst>
                    <a:ext uri="{FF2B5EF4-FFF2-40B4-BE49-F238E27FC236}">
                      <a16:creationId xmlns:a16="http://schemas.microsoft.com/office/drawing/2014/main" id="{D418B271-810A-4A4B-93F5-22502DE61BEB}"/>
                    </a:ext>
                  </a:extLst>
                </p:cNvPr>
                <p:cNvPicPr/>
                <p:nvPr/>
              </p:nvPicPr>
              <p:blipFill>
                <a:blip r:embed="rId94"/>
                <a:stretch>
                  <a:fillRect/>
                </a:stretch>
              </p:blipFill>
              <p:spPr>
                <a:xfrm>
                  <a:off x="10153000" y="655800"/>
                  <a:ext cx="14328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6" name="Freihand 35">
                  <a:extLst>
                    <a:ext uri="{FF2B5EF4-FFF2-40B4-BE49-F238E27FC236}">
                      <a16:creationId xmlns:a16="http://schemas.microsoft.com/office/drawing/2014/main" id="{3804FF16-D567-4FAA-AC55-FFC5D30CB3E6}"/>
                    </a:ext>
                  </a:extLst>
                </p14:cNvPr>
                <p14:cNvContentPartPr/>
                <p14:nvPr/>
              </p14:nvContentPartPr>
              <p14:xfrm>
                <a:off x="10360720" y="665160"/>
                <a:ext cx="91080" cy="146880"/>
              </p14:xfrm>
            </p:contentPart>
          </mc:Choice>
          <mc:Fallback>
            <p:pic>
              <p:nvPicPr>
                <p:cNvPr id="36" name="Freihand 35">
                  <a:extLst>
                    <a:ext uri="{FF2B5EF4-FFF2-40B4-BE49-F238E27FC236}">
                      <a16:creationId xmlns:a16="http://schemas.microsoft.com/office/drawing/2014/main" id="{3804FF16-D567-4FAA-AC55-FFC5D30CB3E6}"/>
                    </a:ext>
                  </a:extLst>
                </p:cNvPr>
                <p:cNvPicPr/>
                <p:nvPr/>
              </p:nvPicPr>
              <p:blipFill>
                <a:blip r:embed="rId96"/>
                <a:stretch>
                  <a:fillRect/>
                </a:stretch>
              </p:blipFill>
              <p:spPr>
                <a:xfrm>
                  <a:off x="10356400" y="660840"/>
                  <a:ext cx="997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7" name="Freihand 36">
                  <a:extLst>
                    <a:ext uri="{FF2B5EF4-FFF2-40B4-BE49-F238E27FC236}">
                      <a16:creationId xmlns:a16="http://schemas.microsoft.com/office/drawing/2014/main" id="{094D4ED3-B734-48BF-BD5D-DE951799DE4F}"/>
                    </a:ext>
                  </a:extLst>
                </p14:cNvPr>
                <p14:cNvContentPartPr/>
                <p14:nvPr/>
              </p14:nvContentPartPr>
              <p14:xfrm>
                <a:off x="10445320" y="722040"/>
                <a:ext cx="119880" cy="108720"/>
              </p14:xfrm>
            </p:contentPart>
          </mc:Choice>
          <mc:Fallback>
            <p:pic>
              <p:nvPicPr>
                <p:cNvPr id="37" name="Freihand 36">
                  <a:extLst>
                    <a:ext uri="{FF2B5EF4-FFF2-40B4-BE49-F238E27FC236}">
                      <a16:creationId xmlns:a16="http://schemas.microsoft.com/office/drawing/2014/main" id="{094D4ED3-B734-48BF-BD5D-DE951799DE4F}"/>
                    </a:ext>
                  </a:extLst>
                </p:cNvPr>
                <p:cNvPicPr/>
                <p:nvPr/>
              </p:nvPicPr>
              <p:blipFill>
                <a:blip r:embed="rId98"/>
                <a:stretch>
                  <a:fillRect/>
                </a:stretch>
              </p:blipFill>
              <p:spPr>
                <a:xfrm>
                  <a:off x="10441000" y="717720"/>
                  <a:ext cx="1285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8" name="Freihand 37">
                  <a:extLst>
                    <a:ext uri="{FF2B5EF4-FFF2-40B4-BE49-F238E27FC236}">
                      <a16:creationId xmlns:a16="http://schemas.microsoft.com/office/drawing/2014/main" id="{0D805125-F108-4EFA-828E-6EDAC079DF53}"/>
                    </a:ext>
                  </a:extLst>
                </p14:cNvPr>
                <p14:cNvContentPartPr/>
                <p14:nvPr/>
              </p14:nvContentPartPr>
              <p14:xfrm>
                <a:off x="10570600" y="679200"/>
                <a:ext cx="79920" cy="149040"/>
              </p14:xfrm>
            </p:contentPart>
          </mc:Choice>
          <mc:Fallback>
            <p:pic>
              <p:nvPicPr>
                <p:cNvPr id="38" name="Freihand 37">
                  <a:extLst>
                    <a:ext uri="{FF2B5EF4-FFF2-40B4-BE49-F238E27FC236}">
                      <a16:creationId xmlns:a16="http://schemas.microsoft.com/office/drawing/2014/main" id="{0D805125-F108-4EFA-828E-6EDAC079DF53}"/>
                    </a:ext>
                  </a:extLst>
                </p:cNvPr>
                <p:cNvPicPr/>
                <p:nvPr/>
              </p:nvPicPr>
              <p:blipFill>
                <a:blip r:embed="rId100"/>
                <a:stretch>
                  <a:fillRect/>
                </a:stretch>
              </p:blipFill>
              <p:spPr>
                <a:xfrm>
                  <a:off x="10566280" y="674880"/>
                  <a:ext cx="885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3" name="Freihand 42">
                  <a:extLst>
                    <a:ext uri="{FF2B5EF4-FFF2-40B4-BE49-F238E27FC236}">
                      <a16:creationId xmlns:a16="http://schemas.microsoft.com/office/drawing/2014/main" id="{D31D20F6-92FA-42D4-AC41-4AECAA0487C8}"/>
                    </a:ext>
                  </a:extLst>
                </p14:cNvPr>
                <p14:cNvContentPartPr/>
                <p14:nvPr/>
              </p14:nvContentPartPr>
              <p14:xfrm>
                <a:off x="10034200" y="233880"/>
                <a:ext cx="102600" cy="133560"/>
              </p14:xfrm>
            </p:contentPart>
          </mc:Choice>
          <mc:Fallback>
            <p:pic>
              <p:nvPicPr>
                <p:cNvPr id="43" name="Freihand 42">
                  <a:extLst>
                    <a:ext uri="{FF2B5EF4-FFF2-40B4-BE49-F238E27FC236}">
                      <a16:creationId xmlns:a16="http://schemas.microsoft.com/office/drawing/2014/main" id="{D31D20F6-92FA-42D4-AC41-4AECAA0487C8}"/>
                    </a:ext>
                  </a:extLst>
                </p:cNvPr>
                <p:cNvPicPr/>
                <p:nvPr/>
              </p:nvPicPr>
              <p:blipFill>
                <a:blip r:embed="rId102"/>
                <a:stretch>
                  <a:fillRect/>
                </a:stretch>
              </p:blipFill>
              <p:spPr>
                <a:xfrm>
                  <a:off x="10029880" y="229560"/>
                  <a:ext cx="1112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4" name="Freihand 43">
                  <a:extLst>
                    <a:ext uri="{FF2B5EF4-FFF2-40B4-BE49-F238E27FC236}">
                      <a16:creationId xmlns:a16="http://schemas.microsoft.com/office/drawing/2014/main" id="{8235AC50-5662-4AA2-BF95-B1FFE4F518E7}"/>
                    </a:ext>
                  </a:extLst>
                </p14:cNvPr>
                <p14:cNvContentPartPr/>
                <p14:nvPr/>
              </p14:nvContentPartPr>
              <p14:xfrm>
                <a:off x="10060480" y="323160"/>
                <a:ext cx="243000" cy="42120"/>
              </p14:xfrm>
            </p:contentPart>
          </mc:Choice>
          <mc:Fallback>
            <p:pic>
              <p:nvPicPr>
                <p:cNvPr id="44" name="Freihand 43">
                  <a:extLst>
                    <a:ext uri="{FF2B5EF4-FFF2-40B4-BE49-F238E27FC236}">
                      <a16:creationId xmlns:a16="http://schemas.microsoft.com/office/drawing/2014/main" id="{8235AC50-5662-4AA2-BF95-B1FFE4F518E7}"/>
                    </a:ext>
                  </a:extLst>
                </p:cNvPr>
                <p:cNvPicPr/>
                <p:nvPr/>
              </p:nvPicPr>
              <p:blipFill>
                <a:blip r:embed="rId104"/>
                <a:stretch>
                  <a:fillRect/>
                </a:stretch>
              </p:blipFill>
              <p:spPr>
                <a:xfrm>
                  <a:off x="10056160" y="318840"/>
                  <a:ext cx="2516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5" name="Freihand 44">
                  <a:extLst>
                    <a:ext uri="{FF2B5EF4-FFF2-40B4-BE49-F238E27FC236}">
                      <a16:creationId xmlns:a16="http://schemas.microsoft.com/office/drawing/2014/main" id="{056FC1D6-6EE5-4ED3-A13F-987BB856EA5A}"/>
                    </a:ext>
                  </a:extLst>
                </p14:cNvPr>
                <p14:cNvContentPartPr/>
                <p14:nvPr/>
              </p14:nvContentPartPr>
              <p14:xfrm>
                <a:off x="10416520" y="226320"/>
                <a:ext cx="30600" cy="116280"/>
              </p14:xfrm>
            </p:contentPart>
          </mc:Choice>
          <mc:Fallback>
            <p:pic>
              <p:nvPicPr>
                <p:cNvPr id="45" name="Freihand 44">
                  <a:extLst>
                    <a:ext uri="{FF2B5EF4-FFF2-40B4-BE49-F238E27FC236}">
                      <a16:creationId xmlns:a16="http://schemas.microsoft.com/office/drawing/2014/main" id="{056FC1D6-6EE5-4ED3-A13F-987BB856EA5A}"/>
                    </a:ext>
                  </a:extLst>
                </p:cNvPr>
                <p:cNvPicPr/>
                <p:nvPr/>
              </p:nvPicPr>
              <p:blipFill>
                <a:blip r:embed="rId106"/>
                <a:stretch>
                  <a:fillRect/>
                </a:stretch>
              </p:blipFill>
              <p:spPr>
                <a:xfrm>
                  <a:off x="10412200" y="222000"/>
                  <a:ext cx="392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6" name="Freihand 45">
                  <a:extLst>
                    <a:ext uri="{FF2B5EF4-FFF2-40B4-BE49-F238E27FC236}">
                      <a16:creationId xmlns:a16="http://schemas.microsoft.com/office/drawing/2014/main" id="{01154641-E97F-42CD-8857-C1A8BF5A8AAD}"/>
                    </a:ext>
                  </a:extLst>
                </p14:cNvPr>
                <p14:cNvContentPartPr/>
                <p14:nvPr/>
              </p14:nvContentPartPr>
              <p14:xfrm>
                <a:off x="10352440" y="215520"/>
                <a:ext cx="138600" cy="150120"/>
              </p14:xfrm>
            </p:contentPart>
          </mc:Choice>
          <mc:Fallback>
            <p:pic>
              <p:nvPicPr>
                <p:cNvPr id="46" name="Freihand 45">
                  <a:extLst>
                    <a:ext uri="{FF2B5EF4-FFF2-40B4-BE49-F238E27FC236}">
                      <a16:creationId xmlns:a16="http://schemas.microsoft.com/office/drawing/2014/main" id="{01154641-E97F-42CD-8857-C1A8BF5A8AAD}"/>
                    </a:ext>
                  </a:extLst>
                </p:cNvPr>
                <p:cNvPicPr/>
                <p:nvPr/>
              </p:nvPicPr>
              <p:blipFill>
                <a:blip r:embed="rId108"/>
                <a:stretch>
                  <a:fillRect/>
                </a:stretch>
              </p:blipFill>
              <p:spPr>
                <a:xfrm>
                  <a:off x="10348120" y="211200"/>
                  <a:ext cx="1472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7" name="Freihand 46">
                  <a:extLst>
                    <a:ext uri="{FF2B5EF4-FFF2-40B4-BE49-F238E27FC236}">
                      <a16:creationId xmlns:a16="http://schemas.microsoft.com/office/drawing/2014/main" id="{BE61CB24-9EEA-49D2-BF7D-C7441592DCC4}"/>
                    </a:ext>
                  </a:extLst>
                </p14:cNvPr>
                <p14:cNvContentPartPr/>
                <p14:nvPr/>
              </p14:nvContentPartPr>
              <p14:xfrm>
                <a:off x="10548640" y="329280"/>
                <a:ext cx="30240" cy="19080"/>
              </p14:xfrm>
            </p:contentPart>
          </mc:Choice>
          <mc:Fallback>
            <p:pic>
              <p:nvPicPr>
                <p:cNvPr id="47" name="Freihand 46">
                  <a:extLst>
                    <a:ext uri="{FF2B5EF4-FFF2-40B4-BE49-F238E27FC236}">
                      <a16:creationId xmlns:a16="http://schemas.microsoft.com/office/drawing/2014/main" id="{BE61CB24-9EEA-49D2-BF7D-C7441592DCC4}"/>
                    </a:ext>
                  </a:extLst>
                </p:cNvPr>
                <p:cNvPicPr/>
                <p:nvPr/>
              </p:nvPicPr>
              <p:blipFill>
                <a:blip r:embed="rId110"/>
                <a:stretch>
                  <a:fillRect/>
                </a:stretch>
              </p:blipFill>
              <p:spPr>
                <a:xfrm>
                  <a:off x="10544320" y="324960"/>
                  <a:ext cx="388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8" name="Freihand 47">
                  <a:extLst>
                    <a:ext uri="{FF2B5EF4-FFF2-40B4-BE49-F238E27FC236}">
                      <a16:creationId xmlns:a16="http://schemas.microsoft.com/office/drawing/2014/main" id="{CDD1AD02-96FC-4095-8725-28A5D836C871}"/>
                    </a:ext>
                  </a:extLst>
                </p14:cNvPr>
                <p14:cNvContentPartPr/>
                <p14:nvPr/>
              </p14:nvContentPartPr>
              <p14:xfrm>
                <a:off x="9959680" y="481200"/>
                <a:ext cx="112320" cy="111960"/>
              </p14:xfrm>
            </p:contentPart>
          </mc:Choice>
          <mc:Fallback>
            <p:pic>
              <p:nvPicPr>
                <p:cNvPr id="48" name="Freihand 47">
                  <a:extLst>
                    <a:ext uri="{FF2B5EF4-FFF2-40B4-BE49-F238E27FC236}">
                      <a16:creationId xmlns:a16="http://schemas.microsoft.com/office/drawing/2014/main" id="{CDD1AD02-96FC-4095-8725-28A5D836C871}"/>
                    </a:ext>
                  </a:extLst>
                </p:cNvPr>
                <p:cNvPicPr/>
                <p:nvPr/>
              </p:nvPicPr>
              <p:blipFill>
                <a:blip r:embed="rId112"/>
                <a:stretch>
                  <a:fillRect/>
                </a:stretch>
              </p:blipFill>
              <p:spPr>
                <a:xfrm>
                  <a:off x="9955360" y="476880"/>
                  <a:ext cx="1209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9" name="Freihand 48">
                  <a:extLst>
                    <a:ext uri="{FF2B5EF4-FFF2-40B4-BE49-F238E27FC236}">
                      <a16:creationId xmlns:a16="http://schemas.microsoft.com/office/drawing/2014/main" id="{275783A2-6431-4D30-834A-8354D978D75B}"/>
                    </a:ext>
                  </a:extLst>
                </p14:cNvPr>
                <p14:cNvContentPartPr/>
                <p14:nvPr/>
              </p14:nvContentPartPr>
              <p14:xfrm>
                <a:off x="10103320" y="544560"/>
                <a:ext cx="284400" cy="56520"/>
              </p14:xfrm>
            </p:contentPart>
          </mc:Choice>
          <mc:Fallback>
            <p:pic>
              <p:nvPicPr>
                <p:cNvPr id="49" name="Freihand 48">
                  <a:extLst>
                    <a:ext uri="{FF2B5EF4-FFF2-40B4-BE49-F238E27FC236}">
                      <a16:creationId xmlns:a16="http://schemas.microsoft.com/office/drawing/2014/main" id="{275783A2-6431-4D30-834A-8354D978D75B}"/>
                    </a:ext>
                  </a:extLst>
                </p:cNvPr>
                <p:cNvPicPr/>
                <p:nvPr/>
              </p:nvPicPr>
              <p:blipFill>
                <a:blip r:embed="rId114"/>
                <a:stretch>
                  <a:fillRect/>
                </a:stretch>
              </p:blipFill>
              <p:spPr>
                <a:xfrm>
                  <a:off x="10099000" y="540240"/>
                  <a:ext cx="2930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0" name="Freihand 49">
                  <a:extLst>
                    <a:ext uri="{FF2B5EF4-FFF2-40B4-BE49-F238E27FC236}">
                      <a16:creationId xmlns:a16="http://schemas.microsoft.com/office/drawing/2014/main" id="{0B0835DE-A578-4D71-8183-87F24EEAC666}"/>
                    </a:ext>
                  </a:extLst>
                </p14:cNvPr>
                <p14:cNvContentPartPr/>
                <p14:nvPr/>
              </p14:nvContentPartPr>
              <p14:xfrm>
                <a:off x="10426240" y="451680"/>
                <a:ext cx="246960" cy="137160"/>
              </p14:xfrm>
            </p:contentPart>
          </mc:Choice>
          <mc:Fallback>
            <p:pic>
              <p:nvPicPr>
                <p:cNvPr id="50" name="Freihand 49">
                  <a:extLst>
                    <a:ext uri="{FF2B5EF4-FFF2-40B4-BE49-F238E27FC236}">
                      <a16:creationId xmlns:a16="http://schemas.microsoft.com/office/drawing/2014/main" id="{0B0835DE-A578-4D71-8183-87F24EEAC666}"/>
                    </a:ext>
                  </a:extLst>
                </p:cNvPr>
                <p:cNvPicPr/>
                <p:nvPr/>
              </p:nvPicPr>
              <p:blipFill>
                <a:blip r:embed="rId116"/>
                <a:stretch>
                  <a:fillRect/>
                </a:stretch>
              </p:blipFill>
              <p:spPr>
                <a:xfrm>
                  <a:off x="10421920" y="447360"/>
                  <a:ext cx="2556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1" name="Freihand 50">
                  <a:extLst>
                    <a:ext uri="{FF2B5EF4-FFF2-40B4-BE49-F238E27FC236}">
                      <a16:creationId xmlns:a16="http://schemas.microsoft.com/office/drawing/2014/main" id="{F8EDAD54-57F4-4A82-BC2B-6AB0A09EBCF4}"/>
                    </a:ext>
                  </a:extLst>
                </p14:cNvPr>
                <p14:cNvContentPartPr/>
                <p14:nvPr/>
              </p14:nvContentPartPr>
              <p14:xfrm>
                <a:off x="10762120" y="516120"/>
                <a:ext cx="240840" cy="90360"/>
              </p14:xfrm>
            </p:contentPart>
          </mc:Choice>
          <mc:Fallback>
            <p:pic>
              <p:nvPicPr>
                <p:cNvPr id="51" name="Freihand 50">
                  <a:extLst>
                    <a:ext uri="{FF2B5EF4-FFF2-40B4-BE49-F238E27FC236}">
                      <a16:creationId xmlns:a16="http://schemas.microsoft.com/office/drawing/2014/main" id="{F8EDAD54-57F4-4A82-BC2B-6AB0A09EBCF4}"/>
                    </a:ext>
                  </a:extLst>
                </p:cNvPr>
                <p:cNvPicPr/>
                <p:nvPr/>
              </p:nvPicPr>
              <p:blipFill>
                <a:blip r:embed="rId118"/>
                <a:stretch>
                  <a:fillRect/>
                </a:stretch>
              </p:blipFill>
              <p:spPr>
                <a:xfrm>
                  <a:off x="10757800" y="511800"/>
                  <a:ext cx="2494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2" name="Freihand 51">
                  <a:extLst>
                    <a:ext uri="{FF2B5EF4-FFF2-40B4-BE49-F238E27FC236}">
                      <a16:creationId xmlns:a16="http://schemas.microsoft.com/office/drawing/2014/main" id="{47F18A1F-8AA8-49C8-A3B4-54BF17E6C8F8}"/>
                    </a:ext>
                  </a:extLst>
                </p14:cNvPr>
                <p14:cNvContentPartPr/>
                <p14:nvPr/>
              </p14:nvContentPartPr>
              <p14:xfrm>
                <a:off x="11025280" y="407400"/>
                <a:ext cx="188640" cy="195120"/>
              </p14:xfrm>
            </p:contentPart>
          </mc:Choice>
          <mc:Fallback>
            <p:pic>
              <p:nvPicPr>
                <p:cNvPr id="52" name="Freihand 51">
                  <a:extLst>
                    <a:ext uri="{FF2B5EF4-FFF2-40B4-BE49-F238E27FC236}">
                      <a16:creationId xmlns:a16="http://schemas.microsoft.com/office/drawing/2014/main" id="{47F18A1F-8AA8-49C8-A3B4-54BF17E6C8F8}"/>
                    </a:ext>
                  </a:extLst>
                </p:cNvPr>
                <p:cNvPicPr/>
                <p:nvPr/>
              </p:nvPicPr>
              <p:blipFill>
                <a:blip r:embed="rId120"/>
                <a:stretch>
                  <a:fillRect/>
                </a:stretch>
              </p:blipFill>
              <p:spPr>
                <a:xfrm>
                  <a:off x="11020960" y="403080"/>
                  <a:ext cx="1972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3" name="Freihand 52">
                  <a:extLst>
                    <a:ext uri="{FF2B5EF4-FFF2-40B4-BE49-F238E27FC236}">
                      <a16:creationId xmlns:a16="http://schemas.microsoft.com/office/drawing/2014/main" id="{290D24BF-785A-45B9-B850-5BFF1E6EE1B2}"/>
                    </a:ext>
                  </a:extLst>
                </p14:cNvPr>
                <p14:cNvContentPartPr/>
                <p14:nvPr/>
              </p14:nvContentPartPr>
              <p14:xfrm>
                <a:off x="11212840" y="422160"/>
                <a:ext cx="360" cy="360"/>
              </p14:xfrm>
            </p:contentPart>
          </mc:Choice>
          <mc:Fallback>
            <p:pic>
              <p:nvPicPr>
                <p:cNvPr id="53" name="Freihand 52">
                  <a:extLst>
                    <a:ext uri="{FF2B5EF4-FFF2-40B4-BE49-F238E27FC236}">
                      <a16:creationId xmlns:a16="http://schemas.microsoft.com/office/drawing/2014/main" id="{290D24BF-785A-45B9-B850-5BFF1E6EE1B2}"/>
                    </a:ext>
                  </a:extLst>
                </p:cNvPr>
                <p:cNvPicPr/>
                <p:nvPr/>
              </p:nvPicPr>
              <p:blipFill>
                <a:blip r:embed="rId122"/>
                <a:stretch>
                  <a:fillRect/>
                </a:stretch>
              </p:blipFill>
              <p:spPr>
                <a:xfrm>
                  <a:off x="11208520" y="4178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4" name="Freihand 53">
                  <a:extLst>
                    <a:ext uri="{FF2B5EF4-FFF2-40B4-BE49-F238E27FC236}">
                      <a16:creationId xmlns:a16="http://schemas.microsoft.com/office/drawing/2014/main" id="{4B085B39-7A6E-47C1-91BB-468EB3296E83}"/>
                    </a:ext>
                  </a:extLst>
                </p14:cNvPr>
                <p14:cNvContentPartPr/>
                <p14:nvPr/>
              </p14:nvContentPartPr>
              <p14:xfrm>
                <a:off x="11268280" y="398760"/>
                <a:ext cx="381240" cy="414360"/>
              </p14:xfrm>
            </p:contentPart>
          </mc:Choice>
          <mc:Fallback>
            <p:pic>
              <p:nvPicPr>
                <p:cNvPr id="54" name="Freihand 53">
                  <a:extLst>
                    <a:ext uri="{FF2B5EF4-FFF2-40B4-BE49-F238E27FC236}">
                      <a16:creationId xmlns:a16="http://schemas.microsoft.com/office/drawing/2014/main" id="{4B085B39-7A6E-47C1-91BB-468EB3296E83}"/>
                    </a:ext>
                  </a:extLst>
                </p:cNvPr>
                <p:cNvPicPr/>
                <p:nvPr/>
              </p:nvPicPr>
              <p:blipFill>
                <a:blip r:embed="rId124"/>
                <a:stretch>
                  <a:fillRect/>
                </a:stretch>
              </p:blipFill>
              <p:spPr>
                <a:xfrm>
                  <a:off x="11263960" y="394440"/>
                  <a:ext cx="38988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9" name="Freihand 38">
                  <a:extLst>
                    <a:ext uri="{FF2B5EF4-FFF2-40B4-BE49-F238E27FC236}">
                      <a16:creationId xmlns:a16="http://schemas.microsoft.com/office/drawing/2014/main" id="{FC90919D-7DCE-4567-8818-0044DA322422}"/>
                    </a:ext>
                  </a:extLst>
                </p14:cNvPr>
                <p14:cNvContentPartPr/>
                <p14:nvPr/>
              </p14:nvContentPartPr>
              <p14:xfrm>
                <a:off x="11728720" y="2383440"/>
                <a:ext cx="146160" cy="150840"/>
              </p14:xfrm>
            </p:contentPart>
          </mc:Choice>
          <mc:Fallback>
            <p:pic>
              <p:nvPicPr>
                <p:cNvPr id="39" name="Freihand 38">
                  <a:extLst>
                    <a:ext uri="{FF2B5EF4-FFF2-40B4-BE49-F238E27FC236}">
                      <a16:creationId xmlns:a16="http://schemas.microsoft.com/office/drawing/2014/main" id="{FC90919D-7DCE-4567-8818-0044DA322422}"/>
                    </a:ext>
                  </a:extLst>
                </p:cNvPr>
                <p:cNvPicPr/>
                <p:nvPr/>
              </p:nvPicPr>
              <p:blipFill>
                <a:blip r:embed="rId126"/>
                <a:stretch>
                  <a:fillRect/>
                </a:stretch>
              </p:blipFill>
              <p:spPr>
                <a:xfrm>
                  <a:off x="11724400" y="2379120"/>
                  <a:ext cx="1548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0" name="Freihand 39">
                  <a:extLst>
                    <a:ext uri="{FF2B5EF4-FFF2-40B4-BE49-F238E27FC236}">
                      <a16:creationId xmlns:a16="http://schemas.microsoft.com/office/drawing/2014/main" id="{CE98CC83-339C-4F0F-A572-D088F1866B8F}"/>
                    </a:ext>
                  </a:extLst>
                </p14:cNvPr>
                <p14:cNvContentPartPr/>
                <p14:nvPr/>
              </p14:nvContentPartPr>
              <p14:xfrm>
                <a:off x="11782360" y="2364000"/>
                <a:ext cx="91440" cy="133200"/>
              </p14:xfrm>
            </p:contentPart>
          </mc:Choice>
          <mc:Fallback>
            <p:pic>
              <p:nvPicPr>
                <p:cNvPr id="40" name="Freihand 39">
                  <a:extLst>
                    <a:ext uri="{FF2B5EF4-FFF2-40B4-BE49-F238E27FC236}">
                      <a16:creationId xmlns:a16="http://schemas.microsoft.com/office/drawing/2014/main" id="{CE98CC83-339C-4F0F-A572-D088F1866B8F}"/>
                    </a:ext>
                  </a:extLst>
                </p:cNvPr>
                <p:cNvPicPr/>
                <p:nvPr/>
              </p:nvPicPr>
              <p:blipFill>
                <a:blip r:embed="rId128"/>
                <a:stretch>
                  <a:fillRect/>
                </a:stretch>
              </p:blipFill>
              <p:spPr>
                <a:xfrm>
                  <a:off x="11778040" y="2359680"/>
                  <a:ext cx="1000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62" name="Freihand 61">
                  <a:extLst>
                    <a:ext uri="{FF2B5EF4-FFF2-40B4-BE49-F238E27FC236}">
                      <a16:creationId xmlns:a16="http://schemas.microsoft.com/office/drawing/2014/main" id="{EC6F6438-0DFB-4BFD-9A5C-2ADFEF85AC35}"/>
                    </a:ext>
                  </a:extLst>
                </p14:cNvPr>
                <p14:cNvContentPartPr/>
                <p14:nvPr/>
              </p14:nvContentPartPr>
              <p14:xfrm>
                <a:off x="10610920" y="3054480"/>
                <a:ext cx="360" cy="360"/>
              </p14:xfrm>
            </p:contentPart>
          </mc:Choice>
          <mc:Fallback>
            <p:pic>
              <p:nvPicPr>
                <p:cNvPr id="62" name="Freihand 61">
                  <a:extLst>
                    <a:ext uri="{FF2B5EF4-FFF2-40B4-BE49-F238E27FC236}">
                      <a16:creationId xmlns:a16="http://schemas.microsoft.com/office/drawing/2014/main" id="{EC6F6438-0DFB-4BFD-9A5C-2ADFEF85AC35}"/>
                    </a:ext>
                  </a:extLst>
                </p:cNvPr>
                <p:cNvPicPr/>
                <p:nvPr/>
              </p:nvPicPr>
              <p:blipFill>
                <a:blip r:embed="rId122"/>
                <a:stretch>
                  <a:fillRect/>
                </a:stretch>
              </p:blipFill>
              <p:spPr>
                <a:xfrm>
                  <a:off x="10606600" y="30501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63" name="Freihand 62">
                  <a:extLst>
                    <a:ext uri="{FF2B5EF4-FFF2-40B4-BE49-F238E27FC236}">
                      <a16:creationId xmlns:a16="http://schemas.microsoft.com/office/drawing/2014/main" id="{C0F3E117-E79C-4B1F-81A5-8440FF090415}"/>
                    </a:ext>
                  </a:extLst>
                </p14:cNvPr>
                <p14:cNvContentPartPr/>
                <p14:nvPr/>
              </p14:nvContentPartPr>
              <p14:xfrm>
                <a:off x="10860400" y="2678280"/>
                <a:ext cx="44640" cy="1155600"/>
              </p14:xfrm>
            </p:contentPart>
          </mc:Choice>
          <mc:Fallback>
            <p:pic>
              <p:nvPicPr>
                <p:cNvPr id="63" name="Freihand 62">
                  <a:extLst>
                    <a:ext uri="{FF2B5EF4-FFF2-40B4-BE49-F238E27FC236}">
                      <a16:creationId xmlns:a16="http://schemas.microsoft.com/office/drawing/2014/main" id="{C0F3E117-E79C-4B1F-81A5-8440FF090415}"/>
                    </a:ext>
                  </a:extLst>
                </p:cNvPr>
                <p:cNvPicPr/>
                <p:nvPr/>
              </p:nvPicPr>
              <p:blipFill>
                <a:blip r:embed="rId131"/>
                <a:stretch>
                  <a:fillRect/>
                </a:stretch>
              </p:blipFill>
              <p:spPr>
                <a:xfrm>
                  <a:off x="10856080" y="2673960"/>
                  <a:ext cx="53280" cy="11642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64" name="Freihand 63">
                  <a:extLst>
                    <a:ext uri="{FF2B5EF4-FFF2-40B4-BE49-F238E27FC236}">
                      <a16:creationId xmlns:a16="http://schemas.microsoft.com/office/drawing/2014/main" id="{4C2C6A8B-0BF9-4E85-8139-DD760DF487A4}"/>
                    </a:ext>
                  </a:extLst>
                </p14:cNvPr>
                <p14:cNvContentPartPr/>
                <p14:nvPr/>
              </p14:nvContentPartPr>
              <p14:xfrm>
                <a:off x="10520560" y="3853680"/>
                <a:ext cx="1595880" cy="43560"/>
              </p14:xfrm>
            </p:contentPart>
          </mc:Choice>
          <mc:Fallback>
            <p:pic>
              <p:nvPicPr>
                <p:cNvPr id="64" name="Freihand 63">
                  <a:extLst>
                    <a:ext uri="{FF2B5EF4-FFF2-40B4-BE49-F238E27FC236}">
                      <a16:creationId xmlns:a16="http://schemas.microsoft.com/office/drawing/2014/main" id="{4C2C6A8B-0BF9-4E85-8139-DD760DF487A4}"/>
                    </a:ext>
                  </a:extLst>
                </p:cNvPr>
                <p:cNvPicPr/>
                <p:nvPr/>
              </p:nvPicPr>
              <p:blipFill>
                <a:blip r:embed="rId133"/>
                <a:stretch>
                  <a:fillRect/>
                </a:stretch>
              </p:blipFill>
              <p:spPr>
                <a:xfrm>
                  <a:off x="10516240" y="3849360"/>
                  <a:ext cx="16045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65" name="Freihand 64">
                  <a:extLst>
                    <a:ext uri="{FF2B5EF4-FFF2-40B4-BE49-F238E27FC236}">
                      <a16:creationId xmlns:a16="http://schemas.microsoft.com/office/drawing/2014/main" id="{C332365C-916A-472F-970A-2588361EB470}"/>
                    </a:ext>
                  </a:extLst>
                </p14:cNvPr>
                <p14:cNvContentPartPr/>
                <p14:nvPr/>
              </p14:nvContentPartPr>
              <p14:xfrm>
                <a:off x="11956600" y="3807240"/>
                <a:ext cx="164160" cy="252720"/>
              </p14:xfrm>
            </p:contentPart>
          </mc:Choice>
          <mc:Fallback>
            <p:pic>
              <p:nvPicPr>
                <p:cNvPr id="65" name="Freihand 64">
                  <a:extLst>
                    <a:ext uri="{FF2B5EF4-FFF2-40B4-BE49-F238E27FC236}">
                      <a16:creationId xmlns:a16="http://schemas.microsoft.com/office/drawing/2014/main" id="{C332365C-916A-472F-970A-2588361EB470}"/>
                    </a:ext>
                  </a:extLst>
                </p:cNvPr>
                <p:cNvPicPr/>
                <p:nvPr/>
              </p:nvPicPr>
              <p:blipFill>
                <a:blip r:embed="rId135"/>
                <a:stretch>
                  <a:fillRect/>
                </a:stretch>
              </p:blipFill>
              <p:spPr>
                <a:xfrm>
                  <a:off x="11952280" y="3802920"/>
                  <a:ext cx="17280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66" name="Freihand 65">
                  <a:extLst>
                    <a:ext uri="{FF2B5EF4-FFF2-40B4-BE49-F238E27FC236}">
                      <a16:creationId xmlns:a16="http://schemas.microsoft.com/office/drawing/2014/main" id="{85B9124B-09B9-4ED9-B80F-877FDF15A979}"/>
                    </a:ext>
                  </a:extLst>
                </p14:cNvPr>
                <p14:cNvContentPartPr/>
                <p14:nvPr/>
              </p14:nvContentPartPr>
              <p14:xfrm>
                <a:off x="10750240" y="2515920"/>
                <a:ext cx="308880" cy="290160"/>
              </p14:xfrm>
            </p:contentPart>
          </mc:Choice>
          <mc:Fallback>
            <p:pic>
              <p:nvPicPr>
                <p:cNvPr id="66" name="Freihand 65">
                  <a:extLst>
                    <a:ext uri="{FF2B5EF4-FFF2-40B4-BE49-F238E27FC236}">
                      <a16:creationId xmlns:a16="http://schemas.microsoft.com/office/drawing/2014/main" id="{85B9124B-09B9-4ED9-B80F-877FDF15A979}"/>
                    </a:ext>
                  </a:extLst>
                </p:cNvPr>
                <p:cNvPicPr/>
                <p:nvPr/>
              </p:nvPicPr>
              <p:blipFill>
                <a:blip r:embed="rId137"/>
                <a:stretch>
                  <a:fillRect/>
                </a:stretch>
              </p:blipFill>
              <p:spPr>
                <a:xfrm>
                  <a:off x="10745920" y="2511600"/>
                  <a:ext cx="31752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67" name="Freihand 66">
                  <a:extLst>
                    <a:ext uri="{FF2B5EF4-FFF2-40B4-BE49-F238E27FC236}">
                      <a16:creationId xmlns:a16="http://schemas.microsoft.com/office/drawing/2014/main" id="{8D521E78-2F64-4246-BB58-B2B20866FE63}"/>
                    </a:ext>
                  </a:extLst>
                </p14:cNvPr>
                <p14:cNvContentPartPr/>
                <p14:nvPr/>
              </p14:nvContentPartPr>
              <p14:xfrm>
                <a:off x="10492840" y="2438880"/>
                <a:ext cx="64800" cy="281160"/>
              </p14:xfrm>
            </p:contentPart>
          </mc:Choice>
          <mc:Fallback>
            <p:pic>
              <p:nvPicPr>
                <p:cNvPr id="67" name="Freihand 66">
                  <a:extLst>
                    <a:ext uri="{FF2B5EF4-FFF2-40B4-BE49-F238E27FC236}">
                      <a16:creationId xmlns:a16="http://schemas.microsoft.com/office/drawing/2014/main" id="{8D521E78-2F64-4246-BB58-B2B20866FE63}"/>
                    </a:ext>
                  </a:extLst>
                </p:cNvPr>
                <p:cNvPicPr/>
                <p:nvPr/>
              </p:nvPicPr>
              <p:blipFill>
                <a:blip r:embed="rId139"/>
                <a:stretch>
                  <a:fillRect/>
                </a:stretch>
              </p:blipFill>
              <p:spPr>
                <a:xfrm>
                  <a:off x="10488520" y="2434560"/>
                  <a:ext cx="7344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68" name="Freihand 67">
                  <a:extLst>
                    <a:ext uri="{FF2B5EF4-FFF2-40B4-BE49-F238E27FC236}">
                      <a16:creationId xmlns:a16="http://schemas.microsoft.com/office/drawing/2014/main" id="{D9738425-9AA9-429C-A2E9-2B359B8B1B62}"/>
                    </a:ext>
                  </a:extLst>
                </p14:cNvPr>
                <p14:cNvContentPartPr/>
                <p14:nvPr/>
              </p14:nvContentPartPr>
              <p14:xfrm>
                <a:off x="10600480" y="2460840"/>
                <a:ext cx="78120" cy="123480"/>
              </p14:xfrm>
            </p:contentPart>
          </mc:Choice>
          <mc:Fallback>
            <p:pic>
              <p:nvPicPr>
                <p:cNvPr id="68" name="Freihand 67">
                  <a:extLst>
                    <a:ext uri="{FF2B5EF4-FFF2-40B4-BE49-F238E27FC236}">
                      <a16:creationId xmlns:a16="http://schemas.microsoft.com/office/drawing/2014/main" id="{D9738425-9AA9-429C-A2E9-2B359B8B1B62}"/>
                    </a:ext>
                  </a:extLst>
                </p:cNvPr>
                <p:cNvPicPr/>
                <p:nvPr/>
              </p:nvPicPr>
              <p:blipFill>
                <a:blip r:embed="rId141"/>
                <a:stretch>
                  <a:fillRect/>
                </a:stretch>
              </p:blipFill>
              <p:spPr>
                <a:xfrm>
                  <a:off x="10596160" y="2456520"/>
                  <a:ext cx="867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69" name="Freihand 68">
                  <a:extLst>
                    <a:ext uri="{FF2B5EF4-FFF2-40B4-BE49-F238E27FC236}">
                      <a16:creationId xmlns:a16="http://schemas.microsoft.com/office/drawing/2014/main" id="{D422BEFC-1CAD-4660-9F78-D066FC8B331E}"/>
                    </a:ext>
                  </a:extLst>
                </p14:cNvPr>
                <p14:cNvContentPartPr/>
                <p14:nvPr/>
              </p14:nvContentPartPr>
              <p14:xfrm>
                <a:off x="10657000" y="2464440"/>
                <a:ext cx="108720" cy="165960"/>
              </p14:xfrm>
            </p:contentPart>
          </mc:Choice>
          <mc:Fallback>
            <p:pic>
              <p:nvPicPr>
                <p:cNvPr id="69" name="Freihand 68">
                  <a:extLst>
                    <a:ext uri="{FF2B5EF4-FFF2-40B4-BE49-F238E27FC236}">
                      <a16:creationId xmlns:a16="http://schemas.microsoft.com/office/drawing/2014/main" id="{D422BEFC-1CAD-4660-9F78-D066FC8B331E}"/>
                    </a:ext>
                  </a:extLst>
                </p:cNvPr>
                <p:cNvPicPr/>
                <p:nvPr/>
              </p:nvPicPr>
              <p:blipFill>
                <a:blip r:embed="rId143"/>
                <a:stretch>
                  <a:fillRect/>
                </a:stretch>
              </p:blipFill>
              <p:spPr>
                <a:xfrm>
                  <a:off x="10652680" y="2460120"/>
                  <a:ext cx="1173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70" name="Freihand 69">
                  <a:extLst>
                    <a:ext uri="{FF2B5EF4-FFF2-40B4-BE49-F238E27FC236}">
                      <a16:creationId xmlns:a16="http://schemas.microsoft.com/office/drawing/2014/main" id="{F14FE9EC-2DAE-4549-8B51-7C16CC38F340}"/>
                    </a:ext>
                  </a:extLst>
                </p14:cNvPr>
                <p14:cNvContentPartPr/>
                <p14:nvPr/>
              </p14:nvContentPartPr>
              <p14:xfrm>
                <a:off x="10336240" y="2911560"/>
                <a:ext cx="1627560" cy="911880"/>
              </p14:xfrm>
            </p:contentPart>
          </mc:Choice>
          <mc:Fallback>
            <p:pic>
              <p:nvPicPr>
                <p:cNvPr id="70" name="Freihand 69">
                  <a:extLst>
                    <a:ext uri="{FF2B5EF4-FFF2-40B4-BE49-F238E27FC236}">
                      <a16:creationId xmlns:a16="http://schemas.microsoft.com/office/drawing/2014/main" id="{F14FE9EC-2DAE-4549-8B51-7C16CC38F340}"/>
                    </a:ext>
                  </a:extLst>
                </p:cNvPr>
                <p:cNvPicPr/>
                <p:nvPr/>
              </p:nvPicPr>
              <p:blipFill>
                <a:blip r:embed="rId145"/>
                <a:stretch>
                  <a:fillRect/>
                </a:stretch>
              </p:blipFill>
              <p:spPr>
                <a:xfrm>
                  <a:off x="10331920" y="2907240"/>
                  <a:ext cx="1636200" cy="9205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72" name="Freihand 71">
                  <a:extLst>
                    <a:ext uri="{FF2B5EF4-FFF2-40B4-BE49-F238E27FC236}">
                      <a16:creationId xmlns:a16="http://schemas.microsoft.com/office/drawing/2014/main" id="{4EC1C506-0EF6-40DB-90F8-25E1FE79C498}"/>
                    </a:ext>
                  </a:extLst>
                </p14:cNvPr>
                <p14:cNvContentPartPr/>
                <p14:nvPr/>
              </p14:nvContentPartPr>
              <p14:xfrm>
                <a:off x="11944000" y="4025760"/>
                <a:ext cx="107640" cy="146160"/>
              </p14:xfrm>
            </p:contentPart>
          </mc:Choice>
          <mc:Fallback>
            <p:pic>
              <p:nvPicPr>
                <p:cNvPr id="72" name="Freihand 71">
                  <a:extLst>
                    <a:ext uri="{FF2B5EF4-FFF2-40B4-BE49-F238E27FC236}">
                      <a16:creationId xmlns:a16="http://schemas.microsoft.com/office/drawing/2014/main" id="{4EC1C506-0EF6-40DB-90F8-25E1FE79C498}"/>
                    </a:ext>
                  </a:extLst>
                </p:cNvPr>
                <p:cNvPicPr/>
                <p:nvPr/>
              </p:nvPicPr>
              <p:blipFill>
                <a:blip r:embed="rId147"/>
                <a:stretch>
                  <a:fillRect/>
                </a:stretch>
              </p:blipFill>
              <p:spPr>
                <a:xfrm>
                  <a:off x="11939680" y="4021440"/>
                  <a:ext cx="1162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73" name="Freihand 72">
                  <a:extLst>
                    <a:ext uri="{FF2B5EF4-FFF2-40B4-BE49-F238E27FC236}">
                      <a16:creationId xmlns:a16="http://schemas.microsoft.com/office/drawing/2014/main" id="{5AD02495-7A29-439F-8474-7976C77C48E9}"/>
                    </a:ext>
                  </a:extLst>
                </p14:cNvPr>
                <p14:cNvContentPartPr/>
                <p14:nvPr/>
              </p14:nvContentPartPr>
              <p14:xfrm>
                <a:off x="11958400" y="4053840"/>
                <a:ext cx="99000" cy="77400"/>
              </p14:xfrm>
            </p:contentPart>
          </mc:Choice>
          <mc:Fallback>
            <p:pic>
              <p:nvPicPr>
                <p:cNvPr id="73" name="Freihand 72">
                  <a:extLst>
                    <a:ext uri="{FF2B5EF4-FFF2-40B4-BE49-F238E27FC236}">
                      <a16:creationId xmlns:a16="http://schemas.microsoft.com/office/drawing/2014/main" id="{5AD02495-7A29-439F-8474-7976C77C48E9}"/>
                    </a:ext>
                  </a:extLst>
                </p:cNvPr>
                <p:cNvPicPr/>
                <p:nvPr/>
              </p:nvPicPr>
              <p:blipFill>
                <a:blip r:embed="rId149"/>
                <a:stretch>
                  <a:fillRect/>
                </a:stretch>
              </p:blipFill>
              <p:spPr>
                <a:xfrm>
                  <a:off x="11954080" y="4049520"/>
                  <a:ext cx="1076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74" name="Freihand 73">
                  <a:extLst>
                    <a:ext uri="{FF2B5EF4-FFF2-40B4-BE49-F238E27FC236}">
                      <a16:creationId xmlns:a16="http://schemas.microsoft.com/office/drawing/2014/main" id="{9123CB06-2D96-4F98-BF5C-84436901EE33}"/>
                    </a:ext>
                  </a:extLst>
                </p14:cNvPr>
                <p14:cNvContentPartPr/>
                <p14:nvPr/>
              </p14:nvContentPartPr>
              <p14:xfrm>
                <a:off x="11069200" y="3376320"/>
                <a:ext cx="33120" cy="536760"/>
              </p14:xfrm>
            </p:contentPart>
          </mc:Choice>
          <mc:Fallback>
            <p:pic>
              <p:nvPicPr>
                <p:cNvPr id="74" name="Freihand 73">
                  <a:extLst>
                    <a:ext uri="{FF2B5EF4-FFF2-40B4-BE49-F238E27FC236}">
                      <a16:creationId xmlns:a16="http://schemas.microsoft.com/office/drawing/2014/main" id="{9123CB06-2D96-4F98-BF5C-84436901EE33}"/>
                    </a:ext>
                  </a:extLst>
                </p:cNvPr>
                <p:cNvPicPr/>
                <p:nvPr/>
              </p:nvPicPr>
              <p:blipFill>
                <a:blip r:embed="rId151"/>
                <a:stretch>
                  <a:fillRect/>
                </a:stretch>
              </p:blipFill>
              <p:spPr>
                <a:xfrm>
                  <a:off x="11064880" y="3372000"/>
                  <a:ext cx="41760" cy="5454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75" name="Freihand 74">
                  <a:extLst>
                    <a:ext uri="{FF2B5EF4-FFF2-40B4-BE49-F238E27FC236}">
                      <a16:creationId xmlns:a16="http://schemas.microsoft.com/office/drawing/2014/main" id="{AC47EDF0-7E02-4BE8-9618-7052011EF5C6}"/>
                    </a:ext>
                  </a:extLst>
                </p14:cNvPr>
                <p14:cNvContentPartPr/>
                <p14:nvPr/>
              </p14:nvContentPartPr>
              <p14:xfrm>
                <a:off x="11449720" y="3402600"/>
                <a:ext cx="45720" cy="468000"/>
              </p14:xfrm>
            </p:contentPart>
          </mc:Choice>
          <mc:Fallback>
            <p:pic>
              <p:nvPicPr>
                <p:cNvPr id="75" name="Freihand 74">
                  <a:extLst>
                    <a:ext uri="{FF2B5EF4-FFF2-40B4-BE49-F238E27FC236}">
                      <a16:creationId xmlns:a16="http://schemas.microsoft.com/office/drawing/2014/main" id="{AC47EDF0-7E02-4BE8-9618-7052011EF5C6}"/>
                    </a:ext>
                  </a:extLst>
                </p:cNvPr>
                <p:cNvPicPr/>
                <p:nvPr/>
              </p:nvPicPr>
              <p:blipFill>
                <a:blip r:embed="rId153"/>
                <a:stretch>
                  <a:fillRect/>
                </a:stretch>
              </p:blipFill>
              <p:spPr>
                <a:xfrm>
                  <a:off x="11445400" y="3398280"/>
                  <a:ext cx="54360" cy="4766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77" name="Freihand 76">
                  <a:extLst>
                    <a:ext uri="{FF2B5EF4-FFF2-40B4-BE49-F238E27FC236}">
                      <a16:creationId xmlns:a16="http://schemas.microsoft.com/office/drawing/2014/main" id="{4A2E66DC-05DA-494A-86BC-DFC49CEF55EA}"/>
                    </a:ext>
                  </a:extLst>
                </p14:cNvPr>
                <p14:cNvContentPartPr/>
                <p14:nvPr/>
              </p14:nvContentPartPr>
              <p14:xfrm>
                <a:off x="11087560" y="3383880"/>
                <a:ext cx="73800" cy="16560"/>
              </p14:xfrm>
            </p:contentPart>
          </mc:Choice>
          <mc:Fallback>
            <p:pic>
              <p:nvPicPr>
                <p:cNvPr id="77" name="Freihand 76">
                  <a:extLst>
                    <a:ext uri="{FF2B5EF4-FFF2-40B4-BE49-F238E27FC236}">
                      <a16:creationId xmlns:a16="http://schemas.microsoft.com/office/drawing/2014/main" id="{4A2E66DC-05DA-494A-86BC-DFC49CEF55EA}"/>
                    </a:ext>
                  </a:extLst>
                </p:cNvPr>
                <p:cNvPicPr/>
                <p:nvPr/>
              </p:nvPicPr>
              <p:blipFill>
                <a:blip r:embed="rId155"/>
                <a:stretch>
                  <a:fillRect/>
                </a:stretch>
              </p:blipFill>
              <p:spPr>
                <a:xfrm>
                  <a:off x="11083240" y="3379560"/>
                  <a:ext cx="824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78" name="Freihand 77">
                  <a:extLst>
                    <a:ext uri="{FF2B5EF4-FFF2-40B4-BE49-F238E27FC236}">
                      <a16:creationId xmlns:a16="http://schemas.microsoft.com/office/drawing/2014/main" id="{6482C34C-276A-4592-BBAC-322365BE45A1}"/>
                    </a:ext>
                  </a:extLst>
                </p14:cNvPr>
                <p14:cNvContentPartPr/>
                <p14:nvPr/>
              </p14:nvContentPartPr>
              <p14:xfrm>
                <a:off x="11128600" y="3388920"/>
                <a:ext cx="39240" cy="493200"/>
              </p14:xfrm>
            </p:contentPart>
          </mc:Choice>
          <mc:Fallback>
            <p:pic>
              <p:nvPicPr>
                <p:cNvPr id="78" name="Freihand 77">
                  <a:extLst>
                    <a:ext uri="{FF2B5EF4-FFF2-40B4-BE49-F238E27FC236}">
                      <a16:creationId xmlns:a16="http://schemas.microsoft.com/office/drawing/2014/main" id="{6482C34C-276A-4592-BBAC-322365BE45A1}"/>
                    </a:ext>
                  </a:extLst>
                </p:cNvPr>
                <p:cNvPicPr/>
                <p:nvPr/>
              </p:nvPicPr>
              <p:blipFill>
                <a:blip r:embed="rId157"/>
                <a:stretch>
                  <a:fillRect/>
                </a:stretch>
              </p:blipFill>
              <p:spPr>
                <a:xfrm>
                  <a:off x="11124280" y="3384600"/>
                  <a:ext cx="47880" cy="5018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79" name="Freihand 78">
                  <a:extLst>
                    <a:ext uri="{FF2B5EF4-FFF2-40B4-BE49-F238E27FC236}">
                      <a16:creationId xmlns:a16="http://schemas.microsoft.com/office/drawing/2014/main" id="{20B045AD-DAE0-4D37-9F89-E749DD8DCA63}"/>
                    </a:ext>
                  </a:extLst>
                </p14:cNvPr>
                <p14:cNvContentPartPr/>
                <p14:nvPr/>
              </p14:nvContentPartPr>
              <p14:xfrm>
                <a:off x="11172520" y="3444360"/>
                <a:ext cx="64800" cy="417600"/>
              </p14:xfrm>
            </p:contentPart>
          </mc:Choice>
          <mc:Fallback>
            <p:pic>
              <p:nvPicPr>
                <p:cNvPr id="79" name="Freihand 78">
                  <a:extLst>
                    <a:ext uri="{FF2B5EF4-FFF2-40B4-BE49-F238E27FC236}">
                      <a16:creationId xmlns:a16="http://schemas.microsoft.com/office/drawing/2014/main" id="{20B045AD-DAE0-4D37-9F89-E749DD8DCA63}"/>
                    </a:ext>
                  </a:extLst>
                </p:cNvPr>
                <p:cNvPicPr/>
                <p:nvPr/>
              </p:nvPicPr>
              <p:blipFill>
                <a:blip r:embed="rId159"/>
                <a:stretch>
                  <a:fillRect/>
                </a:stretch>
              </p:blipFill>
              <p:spPr>
                <a:xfrm>
                  <a:off x="11168200" y="3440040"/>
                  <a:ext cx="73440" cy="4262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80" name="Freihand 79">
                  <a:extLst>
                    <a:ext uri="{FF2B5EF4-FFF2-40B4-BE49-F238E27FC236}">
                      <a16:creationId xmlns:a16="http://schemas.microsoft.com/office/drawing/2014/main" id="{AAB6D17C-B266-4747-89A0-E43574BB0585}"/>
                    </a:ext>
                  </a:extLst>
                </p14:cNvPr>
                <p14:cNvContentPartPr/>
                <p14:nvPr/>
              </p14:nvContentPartPr>
              <p14:xfrm>
                <a:off x="11261800" y="3466320"/>
                <a:ext cx="360" cy="2160"/>
              </p14:xfrm>
            </p:contentPart>
          </mc:Choice>
          <mc:Fallback>
            <p:pic>
              <p:nvPicPr>
                <p:cNvPr id="80" name="Freihand 79">
                  <a:extLst>
                    <a:ext uri="{FF2B5EF4-FFF2-40B4-BE49-F238E27FC236}">
                      <a16:creationId xmlns:a16="http://schemas.microsoft.com/office/drawing/2014/main" id="{AAB6D17C-B266-4747-89A0-E43574BB0585}"/>
                    </a:ext>
                  </a:extLst>
                </p:cNvPr>
                <p:cNvPicPr/>
                <p:nvPr/>
              </p:nvPicPr>
              <p:blipFill>
                <a:blip r:embed="rId161"/>
                <a:stretch>
                  <a:fillRect/>
                </a:stretch>
              </p:blipFill>
              <p:spPr>
                <a:xfrm>
                  <a:off x="11257480" y="3462000"/>
                  <a:ext cx="90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81" name="Freihand 80">
                  <a:extLst>
                    <a:ext uri="{FF2B5EF4-FFF2-40B4-BE49-F238E27FC236}">
                      <a16:creationId xmlns:a16="http://schemas.microsoft.com/office/drawing/2014/main" id="{56CC901F-8195-4589-AF05-D05DE962680E}"/>
                    </a:ext>
                  </a:extLst>
                </p14:cNvPr>
                <p14:cNvContentPartPr/>
                <p14:nvPr/>
              </p14:nvContentPartPr>
              <p14:xfrm>
                <a:off x="11260720" y="3449760"/>
                <a:ext cx="19440" cy="435600"/>
              </p14:xfrm>
            </p:contentPart>
          </mc:Choice>
          <mc:Fallback>
            <p:pic>
              <p:nvPicPr>
                <p:cNvPr id="81" name="Freihand 80">
                  <a:extLst>
                    <a:ext uri="{FF2B5EF4-FFF2-40B4-BE49-F238E27FC236}">
                      <a16:creationId xmlns:a16="http://schemas.microsoft.com/office/drawing/2014/main" id="{56CC901F-8195-4589-AF05-D05DE962680E}"/>
                    </a:ext>
                  </a:extLst>
                </p:cNvPr>
                <p:cNvPicPr/>
                <p:nvPr/>
              </p:nvPicPr>
              <p:blipFill>
                <a:blip r:embed="rId163"/>
                <a:stretch>
                  <a:fillRect/>
                </a:stretch>
              </p:blipFill>
              <p:spPr>
                <a:xfrm>
                  <a:off x="11256400" y="3445440"/>
                  <a:ext cx="28080" cy="4442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82" name="Freihand 81">
                  <a:extLst>
                    <a:ext uri="{FF2B5EF4-FFF2-40B4-BE49-F238E27FC236}">
                      <a16:creationId xmlns:a16="http://schemas.microsoft.com/office/drawing/2014/main" id="{E22757EC-3584-4F95-BFDA-7E38575C8293}"/>
                    </a:ext>
                  </a:extLst>
                </p14:cNvPr>
                <p14:cNvContentPartPr/>
                <p14:nvPr/>
              </p14:nvContentPartPr>
              <p14:xfrm>
                <a:off x="11249200" y="3437160"/>
                <a:ext cx="36720" cy="15840"/>
              </p14:xfrm>
            </p:contentPart>
          </mc:Choice>
          <mc:Fallback>
            <p:pic>
              <p:nvPicPr>
                <p:cNvPr id="82" name="Freihand 81">
                  <a:extLst>
                    <a:ext uri="{FF2B5EF4-FFF2-40B4-BE49-F238E27FC236}">
                      <a16:creationId xmlns:a16="http://schemas.microsoft.com/office/drawing/2014/main" id="{E22757EC-3584-4F95-BFDA-7E38575C8293}"/>
                    </a:ext>
                  </a:extLst>
                </p:cNvPr>
                <p:cNvPicPr/>
                <p:nvPr/>
              </p:nvPicPr>
              <p:blipFill>
                <a:blip r:embed="rId165"/>
                <a:stretch>
                  <a:fillRect/>
                </a:stretch>
              </p:blipFill>
              <p:spPr>
                <a:xfrm>
                  <a:off x="11244880" y="3432840"/>
                  <a:ext cx="453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83" name="Freihand 82">
                  <a:extLst>
                    <a:ext uri="{FF2B5EF4-FFF2-40B4-BE49-F238E27FC236}">
                      <a16:creationId xmlns:a16="http://schemas.microsoft.com/office/drawing/2014/main" id="{1FA93179-3177-4833-B05B-7254CA2E2492}"/>
                    </a:ext>
                  </a:extLst>
                </p14:cNvPr>
                <p14:cNvContentPartPr/>
                <p14:nvPr/>
              </p14:nvContentPartPr>
              <p14:xfrm>
                <a:off x="11308960" y="3442200"/>
                <a:ext cx="17640" cy="381960"/>
              </p14:xfrm>
            </p:contentPart>
          </mc:Choice>
          <mc:Fallback>
            <p:pic>
              <p:nvPicPr>
                <p:cNvPr id="83" name="Freihand 82">
                  <a:extLst>
                    <a:ext uri="{FF2B5EF4-FFF2-40B4-BE49-F238E27FC236}">
                      <a16:creationId xmlns:a16="http://schemas.microsoft.com/office/drawing/2014/main" id="{1FA93179-3177-4833-B05B-7254CA2E2492}"/>
                    </a:ext>
                  </a:extLst>
                </p:cNvPr>
                <p:cNvPicPr/>
                <p:nvPr/>
              </p:nvPicPr>
              <p:blipFill>
                <a:blip r:embed="rId167"/>
                <a:stretch>
                  <a:fillRect/>
                </a:stretch>
              </p:blipFill>
              <p:spPr>
                <a:xfrm>
                  <a:off x="11304640" y="3437880"/>
                  <a:ext cx="26280" cy="3906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84" name="Freihand 83">
                  <a:extLst>
                    <a:ext uri="{FF2B5EF4-FFF2-40B4-BE49-F238E27FC236}">
                      <a16:creationId xmlns:a16="http://schemas.microsoft.com/office/drawing/2014/main" id="{6EFB0B01-8636-4456-9E6D-9B1287A9CB4A}"/>
                    </a:ext>
                  </a:extLst>
                </p14:cNvPr>
                <p14:cNvContentPartPr/>
                <p14:nvPr/>
              </p14:nvContentPartPr>
              <p14:xfrm>
                <a:off x="11267200" y="3417720"/>
                <a:ext cx="76680" cy="12960"/>
              </p14:xfrm>
            </p:contentPart>
          </mc:Choice>
          <mc:Fallback>
            <p:pic>
              <p:nvPicPr>
                <p:cNvPr id="84" name="Freihand 83">
                  <a:extLst>
                    <a:ext uri="{FF2B5EF4-FFF2-40B4-BE49-F238E27FC236}">
                      <a16:creationId xmlns:a16="http://schemas.microsoft.com/office/drawing/2014/main" id="{6EFB0B01-8636-4456-9E6D-9B1287A9CB4A}"/>
                    </a:ext>
                  </a:extLst>
                </p:cNvPr>
                <p:cNvPicPr/>
                <p:nvPr/>
              </p:nvPicPr>
              <p:blipFill>
                <a:blip r:embed="rId169"/>
                <a:stretch>
                  <a:fillRect/>
                </a:stretch>
              </p:blipFill>
              <p:spPr>
                <a:xfrm>
                  <a:off x="11262880" y="3413400"/>
                  <a:ext cx="853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85" name="Freihand 84">
                  <a:extLst>
                    <a:ext uri="{FF2B5EF4-FFF2-40B4-BE49-F238E27FC236}">
                      <a16:creationId xmlns:a16="http://schemas.microsoft.com/office/drawing/2014/main" id="{C65F3499-8786-4B72-8F53-E35BB8F0094A}"/>
                    </a:ext>
                  </a:extLst>
                </p14:cNvPr>
                <p14:cNvContentPartPr/>
                <p14:nvPr/>
              </p14:nvContentPartPr>
              <p14:xfrm>
                <a:off x="11333800" y="3484320"/>
                <a:ext cx="35640" cy="349920"/>
              </p14:xfrm>
            </p:contentPart>
          </mc:Choice>
          <mc:Fallback>
            <p:pic>
              <p:nvPicPr>
                <p:cNvPr id="85" name="Freihand 84">
                  <a:extLst>
                    <a:ext uri="{FF2B5EF4-FFF2-40B4-BE49-F238E27FC236}">
                      <a16:creationId xmlns:a16="http://schemas.microsoft.com/office/drawing/2014/main" id="{C65F3499-8786-4B72-8F53-E35BB8F0094A}"/>
                    </a:ext>
                  </a:extLst>
                </p:cNvPr>
                <p:cNvPicPr/>
                <p:nvPr/>
              </p:nvPicPr>
              <p:blipFill>
                <a:blip r:embed="rId171"/>
                <a:stretch>
                  <a:fillRect/>
                </a:stretch>
              </p:blipFill>
              <p:spPr>
                <a:xfrm>
                  <a:off x="11329480" y="3480000"/>
                  <a:ext cx="44280" cy="3585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86" name="Freihand 85">
                  <a:extLst>
                    <a:ext uri="{FF2B5EF4-FFF2-40B4-BE49-F238E27FC236}">
                      <a16:creationId xmlns:a16="http://schemas.microsoft.com/office/drawing/2014/main" id="{6708B584-C2EB-4F49-95EE-1D42D6EBD726}"/>
                    </a:ext>
                  </a:extLst>
                </p14:cNvPr>
                <p14:cNvContentPartPr/>
                <p14:nvPr/>
              </p14:nvContentPartPr>
              <p14:xfrm>
                <a:off x="11310400" y="3445080"/>
                <a:ext cx="78840" cy="18720"/>
              </p14:xfrm>
            </p:contentPart>
          </mc:Choice>
          <mc:Fallback>
            <p:pic>
              <p:nvPicPr>
                <p:cNvPr id="86" name="Freihand 85">
                  <a:extLst>
                    <a:ext uri="{FF2B5EF4-FFF2-40B4-BE49-F238E27FC236}">
                      <a16:creationId xmlns:a16="http://schemas.microsoft.com/office/drawing/2014/main" id="{6708B584-C2EB-4F49-95EE-1D42D6EBD726}"/>
                    </a:ext>
                  </a:extLst>
                </p:cNvPr>
                <p:cNvPicPr/>
                <p:nvPr/>
              </p:nvPicPr>
              <p:blipFill>
                <a:blip r:embed="rId173"/>
                <a:stretch>
                  <a:fillRect/>
                </a:stretch>
              </p:blipFill>
              <p:spPr>
                <a:xfrm>
                  <a:off x="11306080" y="3440760"/>
                  <a:ext cx="874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87" name="Freihand 86">
                  <a:extLst>
                    <a:ext uri="{FF2B5EF4-FFF2-40B4-BE49-F238E27FC236}">
                      <a16:creationId xmlns:a16="http://schemas.microsoft.com/office/drawing/2014/main" id="{0A0AC510-1536-4F55-9C9C-7B96EBAAA1C5}"/>
                    </a:ext>
                  </a:extLst>
                </p14:cNvPr>
                <p14:cNvContentPartPr/>
                <p14:nvPr/>
              </p14:nvContentPartPr>
              <p14:xfrm>
                <a:off x="11375200" y="3438960"/>
                <a:ext cx="33480" cy="365400"/>
              </p14:xfrm>
            </p:contentPart>
          </mc:Choice>
          <mc:Fallback>
            <p:pic>
              <p:nvPicPr>
                <p:cNvPr id="87" name="Freihand 86">
                  <a:extLst>
                    <a:ext uri="{FF2B5EF4-FFF2-40B4-BE49-F238E27FC236}">
                      <a16:creationId xmlns:a16="http://schemas.microsoft.com/office/drawing/2014/main" id="{0A0AC510-1536-4F55-9C9C-7B96EBAAA1C5}"/>
                    </a:ext>
                  </a:extLst>
                </p:cNvPr>
                <p:cNvPicPr/>
                <p:nvPr/>
              </p:nvPicPr>
              <p:blipFill>
                <a:blip r:embed="rId175"/>
                <a:stretch>
                  <a:fillRect/>
                </a:stretch>
              </p:blipFill>
              <p:spPr>
                <a:xfrm>
                  <a:off x="11370880" y="3434640"/>
                  <a:ext cx="42120" cy="3740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88" name="Freihand 87">
                  <a:extLst>
                    <a:ext uri="{FF2B5EF4-FFF2-40B4-BE49-F238E27FC236}">
                      <a16:creationId xmlns:a16="http://schemas.microsoft.com/office/drawing/2014/main" id="{BADDEBF5-E90B-4A34-B6D2-8E2934368C0C}"/>
                    </a:ext>
                  </a:extLst>
                </p14:cNvPr>
                <p14:cNvContentPartPr/>
                <p14:nvPr/>
              </p14:nvContentPartPr>
              <p14:xfrm>
                <a:off x="11397160" y="3437520"/>
                <a:ext cx="68400" cy="352440"/>
              </p14:xfrm>
            </p:contentPart>
          </mc:Choice>
          <mc:Fallback>
            <p:pic>
              <p:nvPicPr>
                <p:cNvPr id="88" name="Freihand 87">
                  <a:extLst>
                    <a:ext uri="{FF2B5EF4-FFF2-40B4-BE49-F238E27FC236}">
                      <a16:creationId xmlns:a16="http://schemas.microsoft.com/office/drawing/2014/main" id="{BADDEBF5-E90B-4A34-B6D2-8E2934368C0C}"/>
                    </a:ext>
                  </a:extLst>
                </p:cNvPr>
                <p:cNvPicPr/>
                <p:nvPr/>
              </p:nvPicPr>
              <p:blipFill>
                <a:blip r:embed="rId177"/>
                <a:stretch>
                  <a:fillRect/>
                </a:stretch>
              </p:blipFill>
              <p:spPr>
                <a:xfrm>
                  <a:off x="11392840" y="3433200"/>
                  <a:ext cx="7704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89" name="Freihand 88">
                  <a:extLst>
                    <a:ext uri="{FF2B5EF4-FFF2-40B4-BE49-F238E27FC236}">
                      <a16:creationId xmlns:a16="http://schemas.microsoft.com/office/drawing/2014/main" id="{EC4F1E4B-73DA-4F92-B32D-BCD4C13E54B1}"/>
                    </a:ext>
                  </a:extLst>
                </p14:cNvPr>
                <p14:cNvContentPartPr/>
                <p14:nvPr/>
              </p14:nvContentPartPr>
              <p14:xfrm>
                <a:off x="11113840" y="3391080"/>
                <a:ext cx="62280" cy="10800"/>
              </p14:xfrm>
            </p:contentPart>
          </mc:Choice>
          <mc:Fallback>
            <p:pic>
              <p:nvPicPr>
                <p:cNvPr id="89" name="Freihand 88">
                  <a:extLst>
                    <a:ext uri="{FF2B5EF4-FFF2-40B4-BE49-F238E27FC236}">
                      <a16:creationId xmlns:a16="http://schemas.microsoft.com/office/drawing/2014/main" id="{EC4F1E4B-73DA-4F92-B32D-BCD4C13E54B1}"/>
                    </a:ext>
                  </a:extLst>
                </p:cNvPr>
                <p:cNvPicPr/>
                <p:nvPr/>
              </p:nvPicPr>
              <p:blipFill>
                <a:blip r:embed="rId179"/>
                <a:stretch>
                  <a:fillRect/>
                </a:stretch>
              </p:blipFill>
              <p:spPr>
                <a:xfrm>
                  <a:off x="11109520" y="3386760"/>
                  <a:ext cx="709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90" name="Freihand 89">
                  <a:extLst>
                    <a:ext uri="{FF2B5EF4-FFF2-40B4-BE49-F238E27FC236}">
                      <a16:creationId xmlns:a16="http://schemas.microsoft.com/office/drawing/2014/main" id="{22D4333E-6209-4E6F-9013-52D26D6BCAF1}"/>
                    </a:ext>
                  </a:extLst>
                </p14:cNvPr>
                <p14:cNvContentPartPr/>
                <p14:nvPr/>
              </p14:nvContentPartPr>
              <p14:xfrm>
                <a:off x="11353240" y="3469920"/>
                <a:ext cx="48600" cy="18000"/>
              </p14:xfrm>
            </p:contentPart>
          </mc:Choice>
          <mc:Fallback>
            <p:pic>
              <p:nvPicPr>
                <p:cNvPr id="90" name="Freihand 89">
                  <a:extLst>
                    <a:ext uri="{FF2B5EF4-FFF2-40B4-BE49-F238E27FC236}">
                      <a16:creationId xmlns:a16="http://schemas.microsoft.com/office/drawing/2014/main" id="{22D4333E-6209-4E6F-9013-52D26D6BCAF1}"/>
                    </a:ext>
                  </a:extLst>
                </p:cNvPr>
                <p:cNvPicPr/>
                <p:nvPr/>
              </p:nvPicPr>
              <p:blipFill>
                <a:blip r:embed="rId181"/>
                <a:stretch>
                  <a:fillRect/>
                </a:stretch>
              </p:blipFill>
              <p:spPr>
                <a:xfrm>
                  <a:off x="11348920" y="3465600"/>
                  <a:ext cx="572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92" name="Freihand 91">
                  <a:extLst>
                    <a:ext uri="{FF2B5EF4-FFF2-40B4-BE49-F238E27FC236}">
                      <a16:creationId xmlns:a16="http://schemas.microsoft.com/office/drawing/2014/main" id="{757222BE-8375-401C-91DB-C2F422EA2E8E}"/>
                    </a:ext>
                  </a:extLst>
                </p14:cNvPr>
                <p14:cNvContentPartPr/>
                <p14:nvPr/>
              </p14:nvContentPartPr>
              <p14:xfrm>
                <a:off x="9236800" y="3077520"/>
                <a:ext cx="359280" cy="34200"/>
              </p14:xfrm>
            </p:contentPart>
          </mc:Choice>
          <mc:Fallback>
            <p:pic>
              <p:nvPicPr>
                <p:cNvPr id="92" name="Freihand 91">
                  <a:extLst>
                    <a:ext uri="{FF2B5EF4-FFF2-40B4-BE49-F238E27FC236}">
                      <a16:creationId xmlns:a16="http://schemas.microsoft.com/office/drawing/2014/main" id="{757222BE-8375-401C-91DB-C2F422EA2E8E}"/>
                    </a:ext>
                  </a:extLst>
                </p:cNvPr>
                <p:cNvPicPr/>
                <p:nvPr/>
              </p:nvPicPr>
              <p:blipFill>
                <a:blip r:embed="rId183"/>
                <a:stretch>
                  <a:fillRect/>
                </a:stretch>
              </p:blipFill>
              <p:spPr>
                <a:xfrm>
                  <a:off x="9232480" y="3073200"/>
                  <a:ext cx="3679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93" name="Freihand 92">
                  <a:extLst>
                    <a:ext uri="{FF2B5EF4-FFF2-40B4-BE49-F238E27FC236}">
                      <a16:creationId xmlns:a16="http://schemas.microsoft.com/office/drawing/2014/main" id="{C1ED8F7C-2FD0-4533-9C4A-4C7DBB4C4C6D}"/>
                    </a:ext>
                  </a:extLst>
                </p14:cNvPr>
                <p14:cNvContentPartPr/>
                <p14:nvPr/>
              </p14:nvContentPartPr>
              <p14:xfrm>
                <a:off x="9207280" y="3103800"/>
                <a:ext cx="362160" cy="273600"/>
              </p14:xfrm>
            </p:contentPart>
          </mc:Choice>
          <mc:Fallback>
            <p:pic>
              <p:nvPicPr>
                <p:cNvPr id="93" name="Freihand 92">
                  <a:extLst>
                    <a:ext uri="{FF2B5EF4-FFF2-40B4-BE49-F238E27FC236}">
                      <a16:creationId xmlns:a16="http://schemas.microsoft.com/office/drawing/2014/main" id="{C1ED8F7C-2FD0-4533-9C4A-4C7DBB4C4C6D}"/>
                    </a:ext>
                  </a:extLst>
                </p:cNvPr>
                <p:cNvPicPr/>
                <p:nvPr/>
              </p:nvPicPr>
              <p:blipFill>
                <a:blip r:embed="rId185"/>
                <a:stretch>
                  <a:fillRect/>
                </a:stretch>
              </p:blipFill>
              <p:spPr>
                <a:xfrm>
                  <a:off x="9202960" y="3099480"/>
                  <a:ext cx="37080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95" name="Freihand 94">
                  <a:extLst>
                    <a:ext uri="{FF2B5EF4-FFF2-40B4-BE49-F238E27FC236}">
                      <a16:creationId xmlns:a16="http://schemas.microsoft.com/office/drawing/2014/main" id="{3B1D61DF-8C33-48AF-8E82-90C7B7676824}"/>
                    </a:ext>
                  </a:extLst>
                </p14:cNvPr>
                <p14:cNvContentPartPr/>
                <p14:nvPr/>
              </p14:nvContentPartPr>
              <p14:xfrm>
                <a:off x="9684640" y="3217200"/>
                <a:ext cx="334080" cy="58680"/>
              </p14:xfrm>
            </p:contentPart>
          </mc:Choice>
          <mc:Fallback>
            <p:pic>
              <p:nvPicPr>
                <p:cNvPr id="95" name="Freihand 94">
                  <a:extLst>
                    <a:ext uri="{FF2B5EF4-FFF2-40B4-BE49-F238E27FC236}">
                      <a16:creationId xmlns:a16="http://schemas.microsoft.com/office/drawing/2014/main" id="{3B1D61DF-8C33-48AF-8E82-90C7B7676824}"/>
                    </a:ext>
                  </a:extLst>
                </p:cNvPr>
                <p:cNvPicPr/>
                <p:nvPr/>
              </p:nvPicPr>
              <p:blipFill>
                <a:blip r:embed="rId187"/>
                <a:stretch>
                  <a:fillRect/>
                </a:stretch>
              </p:blipFill>
              <p:spPr>
                <a:xfrm>
                  <a:off x="9680320" y="3212880"/>
                  <a:ext cx="3427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96" name="Freihand 95">
                  <a:extLst>
                    <a:ext uri="{FF2B5EF4-FFF2-40B4-BE49-F238E27FC236}">
                      <a16:creationId xmlns:a16="http://schemas.microsoft.com/office/drawing/2014/main" id="{DBD411DE-B80C-4AB3-8D52-7E0FBE634D4C}"/>
                    </a:ext>
                  </a:extLst>
                </p14:cNvPr>
                <p14:cNvContentPartPr/>
                <p14:nvPr/>
              </p14:nvContentPartPr>
              <p14:xfrm>
                <a:off x="10003600" y="3160320"/>
                <a:ext cx="84960" cy="125280"/>
              </p14:xfrm>
            </p:contentPart>
          </mc:Choice>
          <mc:Fallback>
            <p:pic>
              <p:nvPicPr>
                <p:cNvPr id="96" name="Freihand 95">
                  <a:extLst>
                    <a:ext uri="{FF2B5EF4-FFF2-40B4-BE49-F238E27FC236}">
                      <a16:creationId xmlns:a16="http://schemas.microsoft.com/office/drawing/2014/main" id="{DBD411DE-B80C-4AB3-8D52-7E0FBE634D4C}"/>
                    </a:ext>
                  </a:extLst>
                </p:cNvPr>
                <p:cNvPicPr/>
                <p:nvPr/>
              </p:nvPicPr>
              <p:blipFill>
                <a:blip r:embed="rId189"/>
                <a:stretch>
                  <a:fillRect/>
                </a:stretch>
              </p:blipFill>
              <p:spPr>
                <a:xfrm>
                  <a:off x="9999280" y="3156000"/>
                  <a:ext cx="936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97" name="Freihand 96">
                  <a:extLst>
                    <a:ext uri="{FF2B5EF4-FFF2-40B4-BE49-F238E27FC236}">
                      <a16:creationId xmlns:a16="http://schemas.microsoft.com/office/drawing/2014/main" id="{E4B1A0F7-4458-49E1-940C-12A6E21916D6}"/>
                    </a:ext>
                  </a:extLst>
                </p14:cNvPr>
                <p14:cNvContentPartPr/>
                <p14:nvPr/>
              </p14:nvContentPartPr>
              <p14:xfrm>
                <a:off x="10186840" y="2925240"/>
                <a:ext cx="270360" cy="633960"/>
              </p14:xfrm>
            </p:contentPart>
          </mc:Choice>
          <mc:Fallback>
            <p:pic>
              <p:nvPicPr>
                <p:cNvPr id="97" name="Freihand 96">
                  <a:extLst>
                    <a:ext uri="{FF2B5EF4-FFF2-40B4-BE49-F238E27FC236}">
                      <a16:creationId xmlns:a16="http://schemas.microsoft.com/office/drawing/2014/main" id="{E4B1A0F7-4458-49E1-940C-12A6E21916D6}"/>
                    </a:ext>
                  </a:extLst>
                </p:cNvPr>
                <p:cNvPicPr/>
                <p:nvPr/>
              </p:nvPicPr>
              <p:blipFill>
                <a:blip r:embed="rId191"/>
                <a:stretch>
                  <a:fillRect/>
                </a:stretch>
              </p:blipFill>
              <p:spPr>
                <a:xfrm>
                  <a:off x="10182520" y="2920920"/>
                  <a:ext cx="279000" cy="6426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1" name="Freihand 100">
                  <a:extLst>
                    <a:ext uri="{FF2B5EF4-FFF2-40B4-BE49-F238E27FC236}">
                      <a16:creationId xmlns:a16="http://schemas.microsoft.com/office/drawing/2014/main" id="{2221E04F-C171-46E9-8737-C16294283C29}"/>
                    </a:ext>
                  </a:extLst>
                </p14:cNvPr>
                <p14:cNvContentPartPr/>
                <p14:nvPr/>
              </p14:nvContentPartPr>
              <p14:xfrm>
                <a:off x="10081720" y="908880"/>
                <a:ext cx="778320" cy="50040"/>
              </p14:xfrm>
            </p:contentPart>
          </mc:Choice>
          <mc:Fallback>
            <p:pic>
              <p:nvPicPr>
                <p:cNvPr id="101" name="Freihand 100">
                  <a:extLst>
                    <a:ext uri="{FF2B5EF4-FFF2-40B4-BE49-F238E27FC236}">
                      <a16:creationId xmlns:a16="http://schemas.microsoft.com/office/drawing/2014/main" id="{2221E04F-C171-46E9-8737-C16294283C29}"/>
                    </a:ext>
                  </a:extLst>
                </p:cNvPr>
                <p:cNvPicPr/>
                <p:nvPr/>
              </p:nvPicPr>
              <p:blipFill>
                <a:blip r:embed="rId193"/>
                <a:stretch>
                  <a:fillRect/>
                </a:stretch>
              </p:blipFill>
              <p:spPr>
                <a:xfrm>
                  <a:off x="10077400" y="904560"/>
                  <a:ext cx="7869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3" name="Freihand 102">
                  <a:extLst>
                    <a:ext uri="{FF2B5EF4-FFF2-40B4-BE49-F238E27FC236}">
                      <a16:creationId xmlns:a16="http://schemas.microsoft.com/office/drawing/2014/main" id="{17BF00FE-FE8F-4587-9821-1B8DA90C678B}"/>
                    </a:ext>
                  </a:extLst>
                </p14:cNvPr>
                <p14:cNvContentPartPr/>
                <p14:nvPr/>
              </p14:nvContentPartPr>
              <p14:xfrm>
                <a:off x="9916840" y="1653000"/>
                <a:ext cx="35640" cy="496440"/>
              </p14:xfrm>
            </p:contentPart>
          </mc:Choice>
          <mc:Fallback>
            <p:pic>
              <p:nvPicPr>
                <p:cNvPr id="103" name="Freihand 102">
                  <a:extLst>
                    <a:ext uri="{FF2B5EF4-FFF2-40B4-BE49-F238E27FC236}">
                      <a16:creationId xmlns:a16="http://schemas.microsoft.com/office/drawing/2014/main" id="{17BF00FE-FE8F-4587-9821-1B8DA90C678B}"/>
                    </a:ext>
                  </a:extLst>
                </p:cNvPr>
                <p:cNvPicPr/>
                <p:nvPr/>
              </p:nvPicPr>
              <p:blipFill>
                <a:blip r:embed="rId195"/>
                <a:stretch>
                  <a:fillRect/>
                </a:stretch>
              </p:blipFill>
              <p:spPr>
                <a:xfrm>
                  <a:off x="9912520" y="1648680"/>
                  <a:ext cx="44280" cy="5050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04" name="Freihand 103">
                  <a:extLst>
                    <a:ext uri="{FF2B5EF4-FFF2-40B4-BE49-F238E27FC236}">
                      <a16:creationId xmlns:a16="http://schemas.microsoft.com/office/drawing/2014/main" id="{9D5B2AEE-E600-4130-A4F4-6CA70B47CE0F}"/>
                    </a:ext>
                  </a:extLst>
                </p14:cNvPr>
                <p14:cNvContentPartPr/>
                <p14:nvPr/>
              </p14:nvContentPartPr>
              <p14:xfrm>
                <a:off x="10101880" y="1376880"/>
                <a:ext cx="55440" cy="788760"/>
              </p14:xfrm>
            </p:contentPart>
          </mc:Choice>
          <mc:Fallback>
            <p:pic>
              <p:nvPicPr>
                <p:cNvPr id="104" name="Freihand 103">
                  <a:extLst>
                    <a:ext uri="{FF2B5EF4-FFF2-40B4-BE49-F238E27FC236}">
                      <a16:creationId xmlns:a16="http://schemas.microsoft.com/office/drawing/2014/main" id="{9D5B2AEE-E600-4130-A4F4-6CA70B47CE0F}"/>
                    </a:ext>
                  </a:extLst>
                </p:cNvPr>
                <p:cNvPicPr/>
                <p:nvPr/>
              </p:nvPicPr>
              <p:blipFill>
                <a:blip r:embed="rId197"/>
                <a:stretch>
                  <a:fillRect/>
                </a:stretch>
              </p:blipFill>
              <p:spPr>
                <a:xfrm>
                  <a:off x="10097560" y="1372560"/>
                  <a:ext cx="64080" cy="7974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06" name="Freihand 105">
                  <a:extLst>
                    <a:ext uri="{FF2B5EF4-FFF2-40B4-BE49-F238E27FC236}">
                      <a16:creationId xmlns:a16="http://schemas.microsoft.com/office/drawing/2014/main" id="{DD0829E4-70D2-4F45-A820-4A5250C7726B}"/>
                    </a:ext>
                  </a:extLst>
                </p14:cNvPr>
                <p14:cNvContentPartPr/>
                <p14:nvPr/>
              </p14:nvContentPartPr>
              <p14:xfrm>
                <a:off x="9817480" y="2258160"/>
                <a:ext cx="133920" cy="65520"/>
              </p14:xfrm>
            </p:contentPart>
          </mc:Choice>
          <mc:Fallback>
            <p:pic>
              <p:nvPicPr>
                <p:cNvPr id="106" name="Freihand 105">
                  <a:extLst>
                    <a:ext uri="{FF2B5EF4-FFF2-40B4-BE49-F238E27FC236}">
                      <a16:creationId xmlns:a16="http://schemas.microsoft.com/office/drawing/2014/main" id="{DD0829E4-70D2-4F45-A820-4A5250C7726B}"/>
                    </a:ext>
                  </a:extLst>
                </p:cNvPr>
                <p:cNvPicPr/>
                <p:nvPr/>
              </p:nvPicPr>
              <p:blipFill>
                <a:blip r:embed="rId199"/>
                <a:stretch>
                  <a:fillRect/>
                </a:stretch>
              </p:blipFill>
              <p:spPr>
                <a:xfrm>
                  <a:off x="9813160" y="2253840"/>
                  <a:ext cx="1425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07" name="Freihand 106">
                  <a:extLst>
                    <a:ext uri="{FF2B5EF4-FFF2-40B4-BE49-F238E27FC236}">
                      <a16:creationId xmlns:a16="http://schemas.microsoft.com/office/drawing/2014/main" id="{64843255-37F9-4224-8F18-95AD1054FF18}"/>
                    </a:ext>
                  </a:extLst>
                </p14:cNvPr>
                <p14:cNvContentPartPr/>
                <p14:nvPr/>
              </p14:nvContentPartPr>
              <p14:xfrm>
                <a:off x="10058320" y="2240520"/>
                <a:ext cx="72000" cy="107280"/>
              </p14:xfrm>
            </p:contentPart>
          </mc:Choice>
          <mc:Fallback>
            <p:pic>
              <p:nvPicPr>
                <p:cNvPr id="107" name="Freihand 106">
                  <a:extLst>
                    <a:ext uri="{FF2B5EF4-FFF2-40B4-BE49-F238E27FC236}">
                      <a16:creationId xmlns:a16="http://schemas.microsoft.com/office/drawing/2014/main" id="{64843255-37F9-4224-8F18-95AD1054FF18}"/>
                    </a:ext>
                  </a:extLst>
                </p:cNvPr>
                <p:cNvPicPr/>
                <p:nvPr/>
              </p:nvPicPr>
              <p:blipFill>
                <a:blip r:embed="rId201"/>
                <a:stretch>
                  <a:fillRect/>
                </a:stretch>
              </p:blipFill>
              <p:spPr>
                <a:xfrm>
                  <a:off x="10054000" y="2236200"/>
                  <a:ext cx="806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09" name="Freihand 108">
                  <a:extLst>
                    <a:ext uri="{FF2B5EF4-FFF2-40B4-BE49-F238E27FC236}">
                      <a16:creationId xmlns:a16="http://schemas.microsoft.com/office/drawing/2014/main" id="{A7090C33-E822-4337-ACA8-EAC63B3CAD73}"/>
                    </a:ext>
                  </a:extLst>
                </p14:cNvPr>
                <p14:cNvContentPartPr/>
                <p14:nvPr/>
              </p14:nvContentPartPr>
              <p14:xfrm>
                <a:off x="9946720" y="1444920"/>
                <a:ext cx="193680" cy="183960"/>
              </p14:xfrm>
            </p:contentPart>
          </mc:Choice>
          <mc:Fallback>
            <p:pic>
              <p:nvPicPr>
                <p:cNvPr id="109" name="Freihand 108">
                  <a:extLst>
                    <a:ext uri="{FF2B5EF4-FFF2-40B4-BE49-F238E27FC236}">
                      <a16:creationId xmlns:a16="http://schemas.microsoft.com/office/drawing/2014/main" id="{A7090C33-E822-4337-ACA8-EAC63B3CAD73}"/>
                    </a:ext>
                  </a:extLst>
                </p:cNvPr>
                <p:cNvPicPr/>
                <p:nvPr/>
              </p:nvPicPr>
              <p:blipFill>
                <a:blip r:embed="rId203"/>
                <a:stretch>
                  <a:fillRect/>
                </a:stretch>
              </p:blipFill>
              <p:spPr>
                <a:xfrm>
                  <a:off x="9942400" y="1440600"/>
                  <a:ext cx="2023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0" name="Freihand 109">
                  <a:extLst>
                    <a:ext uri="{FF2B5EF4-FFF2-40B4-BE49-F238E27FC236}">
                      <a16:creationId xmlns:a16="http://schemas.microsoft.com/office/drawing/2014/main" id="{7C7E2018-9406-460F-9EFC-F1A02FF88BAF}"/>
                    </a:ext>
                  </a:extLst>
                </p14:cNvPr>
                <p14:cNvContentPartPr/>
                <p14:nvPr/>
              </p14:nvContentPartPr>
              <p14:xfrm>
                <a:off x="9950320" y="1541400"/>
                <a:ext cx="180360" cy="234360"/>
              </p14:xfrm>
            </p:contentPart>
          </mc:Choice>
          <mc:Fallback>
            <p:pic>
              <p:nvPicPr>
                <p:cNvPr id="110" name="Freihand 109">
                  <a:extLst>
                    <a:ext uri="{FF2B5EF4-FFF2-40B4-BE49-F238E27FC236}">
                      <a16:creationId xmlns:a16="http://schemas.microsoft.com/office/drawing/2014/main" id="{7C7E2018-9406-460F-9EFC-F1A02FF88BAF}"/>
                    </a:ext>
                  </a:extLst>
                </p:cNvPr>
                <p:cNvPicPr/>
                <p:nvPr/>
              </p:nvPicPr>
              <p:blipFill>
                <a:blip r:embed="rId205"/>
                <a:stretch>
                  <a:fillRect/>
                </a:stretch>
              </p:blipFill>
              <p:spPr>
                <a:xfrm>
                  <a:off x="9946000" y="1537080"/>
                  <a:ext cx="18900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11" name="Freihand 110">
                  <a:extLst>
                    <a:ext uri="{FF2B5EF4-FFF2-40B4-BE49-F238E27FC236}">
                      <a16:creationId xmlns:a16="http://schemas.microsoft.com/office/drawing/2014/main" id="{9BD4C0F9-6239-4032-989E-E8C07489C6F0}"/>
                    </a:ext>
                  </a:extLst>
                </p14:cNvPr>
                <p14:cNvContentPartPr/>
                <p14:nvPr/>
              </p14:nvContentPartPr>
              <p14:xfrm>
                <a:off x="9938800" y="1678560"/>
                <a:ext cx="164160" cy="171360"/>
              </p14:xfrm>
            </p:contentPart>
          </mc:Choice>
          <mc:Fallback>
            <p:pic>
              <p:nvPicPr>
                <p:cNvPr id="111" name="Freihand 110">
                  <a:extLst>
                    <a:ext uri="{FF2B5EF4-FFF2-40B4-BE49-F238E27FC236}">
                      <a16:creationId xmlns:a16="http://schemas.microsoft.com/office/drawing/2014/main" id="{9BD4C0F9-6239-4032-989E-E8C07489C6F0}"/>
                    </a:ext>
                  </a:extLst>
                </p:cNvPr>
                <p:cNvPicPr/>
                <p:nvPr/>
              </p:nvPicPr>
              <p:blipFill>
                <a:blip r:embed="rId207"/>
                <a:stretch>
                  <a:fillRect/>
                </a:stretch>
              </p:blipFill>
              <p:spPr>
                <a:xfrm>
                  <a:off x="9934480" y="1674240"/>
                  <a:ext cx="1728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2" name="Freihand 111">
                  <a:extLst>
                    <a:ext uri="{FF2B5EF4-FFF2-40B4-BE49-F238E27FC236}">
                      <a16:creationId xmlns:a16="http://schemas.microsoft.com/office/drawing/2014/main" id="{D0AEF999-F37D-4040-BCB4-13DC90525D8A}"/>
                    </a:ext>
                  </a:extLst>
                </p14:cNvPr>
                <p14:cNvContentPartPr/>
                <p14:nvPr/>
              </p14:nvContentPartPr>
              <p14:xfrm>
                <a:off x="9942040" y="1724280"/>
                <a:ext cx="177840" cy="234000"/>
              </p14:xfrm>
            </p:contentPart>
          </mc:Choice>
          <mc:Fallback>
            <p:pic>
              <p:nvPicPr>
                <p:cNvPr id="112" name="Freihand 111">
                  <a:extLst>
                    <a:ext uri="{FF2B5EF4-FFF2-40B4-BE49-F238E27FC236}">
                      <a16:creationId xmlns:a16="http://schemas.microsoft.com/office/drawing/2014/main" id="{D0AEF999-F37D-4040-BCB4-13DC90525D8A}"/>
                    </a:ext>
                  </a:extLst>
                </p:cNvPr>
                <p:cNvPicPr/>
                <p:nvPr/>
              </p:nvPicPr>
              <p:blipFill>
                <a:blip r:embed="rId209"/>
                <a:stretch>
                  <a:fillRect/>
                </a:stretch>
              </p:blipFill>
              <p:spPr>
                <a:xfrm>
                  <a:off x="9937720" y="1719960"/>
                  <a:ext cx="18648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13" name="Freihand 112">
                  <a:extLst>
                    <a:ext uri="{FF2B5EF4-FFF2-40B4-BE49-F238E27FC236}">
                      <a16:creationId xmlns:a16="http://schemas.microsoft.com/office/drawing/2014/main" id="{CE4571DF-7E42-4A80-8994-C7E07C715BF7}"/>
                    </a:ext>
                  </a:extLst>
                </p14:cNvPr>
                <p14:cNvContentPartPr/>
                <p14:nvPr/>
              </p14:nvContentPartPr>
              <p14:xfrm>
                <a:off x="9968680" y="1874760"/>
                <a:ext cx="124560" cy="189000"/>
              </p14:xfrm>
            </p:contentPart>
          </mc:Choice>
          <mc:Fallback>
            <p:pic>
              <p:nvPicPr>
                <p:cNvPr id="113" name="Freihand 112">
                  <a:extLst>
                    <a:ext uri="{FF2B5EF4-FFF2-40B4-BE49-F238E27FC236}">
                      <a16:creationId xmlns:a16="http://schemas.microsoft.com/office/drawing/2014/main" id="{CE4571DF-7E42-4A80-8994-C7E07C715BF7}"/>
                    </a:ext>
                  </a:extLst>
                </p:cNvPr>
                <p:cNvPicPr/>
                <p:nvPr/>
              </p:nvPicPr>
              <p:blipFill>
                <a:blip r:embed="rId211"/>
                <a:stretch>
                  <a:fillRect/>
                </a:stretch>
              </p:blipFill>
              <p:spPr>
                <a:xfrm>
                  <a:off x="9964360" y="1870440"/>
                  <a:ext cx="1332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14" name="Freihand 113">
                  <a:extLst>
                    <a:ext uri="{FF2B5EF4-FFF2-40B4-BE49-F238E27FC236}">
                      <a16:creationId xmlns:a16="http://schemas.microsoft.com/office/drawing/2014/main" id="{78DC5AEF-624D-461F-BF27-9579D03AA004}"/>
                    </a:ext>
                  </a:extLst>
                </p14:cNvPr>
                <p14:cNvContentPartPr/>
                <p14:nvPr/>
              </p14:nvContentPartPr>
              <p14:xfrm>
                <a:off x="9985960" y="1977720"/>
                <a:ext cx="126000" cy="173880"/>
              </p14:xfrm>
            </p:contentPart>
          </mc:Choice>
          <mc:Fallback>
            <p:pic>
              <p:nvPicPr>
                <p:cNvPr id="114" name="Freihand 113">
                  <a:extLst>
                    <a:ext uri="{FF2B5EF4-FFF2-40B4-BE49-F238E27FC236}">
                      <a16:creationId xmlns:a16="http://schemas.microsoft.com/office/drawing/2014/main" id="{78DC5AEF-624D-461F-BF27-9579D03AA004}"/>
                    </a:ext>
                  </a:extLst>
                </p:cNvPr>
                <p:cNvPicPr/>
                <p:nvPr/>
              </p:nvPicPr>
              <p:blipFill>
                <a:blip r:embed="rId213"/>
                <a:stretch>
                  <a:fillRect/>
                </a:stretch>
              </p:blipFill>
              <p:spPr>
                <a:xfrm>
                  <a:off x="9981640" y="1973400"/>
                  <a:ext cx="1346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19" name="Freihand 118">
                  <a:extLst>
                    <a:ext uri="{FF2B5EF4-FFF2-40B4-BE49-F238E27FC236}">
                      <a16:creationId xmlns:a16="http://schemas.microsoft.com/office/drawing/2014/main" id="{1769F221-C246-4AA0-AC1D-B11607C874A5}"/>
                    </a:ext>
                  </a:extLst>
                </p14:cNvPr>
                <p14:cNvContentPartPr/>
                <p14:nvPr/>
              </p14:nvContentPartPr>
              <p14:xfrm>
                <a:off x="8271280" y="2059800"/>
                <a:ext cx="844560" cy="137160"/>
              </p14:xfrm>
            </p:contentPart>
          </mc:Choice>
          <mc:Fallback>
            <p:pic>
              <p:nvPicPr>
                <p:cNvPr id="119" name="Freihand 118">
                  <a:extLst>
                    <a:ext uri="{FF2B5EF4-FFF2-40B4-BE49-F238E27FC236}">
                      <a16:creationId xmlns:a16="http://schemas.microsoft.com/office/drawing/2014/main" id="{1769F221-C246-4AA0-AC1D-B11607C874A5}"/>
                    </a:ext>
                  </a:extLst>
                </p:cNvPr>
                <p:cNvPicPr/>
                <p:nvPr/>
              </p:nvPicPr>
              <p:blipFill>
                <a:blip r:embed="rId215"/>
                <a:stretch>
                  <a:fillRect/>
                </a:stretch>
              </p:blipFill>
              <p:spPr>
                <a:xfrm>
                  <a:off x="8266960" y="2055480"/>
                  <a:ext cx="8532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0" name="Freihand 119">
                  <a:extLst>
                    <a:ext uri="{FF2B5EF4-FFF2-40B4-BE49-F238E27FC236}">
                      <a16:creationId xmlns:a16="http://schemas.microsoft.com/office/drawing/2014/main" id="{19D3AD8B-542C-4A87-A02A-8DED0ED24912}"/>
                    </a:ext>
                  </a:extLst>
                </p14:cNvPr>
                <p14:cNvContentPartPr/>
                <p14:nvPr/>
              </p14:nvContentPartPr>
              <p14:xfrm>
                <a:off x="9605080" y="2199840"/>
                <a:ext cx="593280" cy="4320"/>
              </p14:xfrm>
            </p:contentPart>
          </mc:Choice>
          <mc:Fallback>
            <p:pic>
              <p:nvPicPr>
                <p:cNvPr id="120" name="Freihand 119">
                  <a:extLst>
                    <a:ext uri="{FF2B5EF4-FFF2-40B4-BE49-F238E27FC236}">
                      <a16:creationId xmlns:a16="http://schemas.microsoft.com/office/drawing/2014/main" id="{19D3AD8B-542C-4A87-A02A-8DED0ED24912}"/>
                    </a:ext>
                  </a:extLst>
                </p:cNvPr>
                <p:cNvPicPr/>
                <p:nvPr/>
              </p:nvPicPr>
              <p:blipFill>
                <a:blip r:embed="rId217"/>
                <a:stretch>
                  <a:fillRect/>
                </a:stretch>
              </p:blipFill>
              <p:spPr>
                <a:xfrm>
                  <a:off x="9600760" y="2195520"/>
                  <a:ext cx="6019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8" name="Freihand 137">
                  <a:extLst>
                    <a:ext uri="{FF2B5EF4-FFF2-40B4-BE49-F238E27FC236}">
                      <a16:creationId xmlns:a16="http://schemas.microsoft.com/office/drawing/2014/main" id="{60FCCCF5-76CB-41D2-818D-A6F519162C23}"/>
                    </a:ext>
                  </a:extLst>
                </p14:cNvPr>
                <p14:cNvContentPartPr/>
                <p14:nvPr/>
              </p14:nvContentPartPr>
              <p14:xfrm>
                <a:off x="9055720" y="3607800"/>
                <a:ext cx="26640" cy="430200"/>
              </p14:xfrm>
            </p:contentPart>
          </mc:Choice>
          <mc:Fallback>
            <p:pic>
              <p:nvPicPr>
                <p:cNvPr id="138" name="Freihand 137">
                  <a:extLst>
                    <a:ext uri="{FF2B5EF4-FFF2-40B4-BE49-F238E27FC236}">
                      <a16:creationId xmlns:a16="http://schemas.microsoft.com/office/drawing/2014/main" id="{60FCCCF5-76CB-41D2-818D-A6F519162C23}"/>
                    </a:ext>
                  </a:extLst>
                </p:cNvPr>
                <p:cNvPicPr/>
                <p:nvPr/>
              </p:nvPicPr>
              <p:blipFill>
                <a:blip r:embed="rId219"/>
                <a:stretch>
                  <a:fillRect/>
                </a:stretch>
              </p:blipFill>
              <p:spPr>
                <a:xfrm>
                  <a:off x="9051400" y="3603480"/>
                  <a:ext cx="35280" cy="4388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9" name="Freihand 138">
                  <a:extLst>
                    <a:ext uri="{FF2B5EF4-FFF2-40B4-BE49-F238E27FC236}">
                      <a16:creationId xmlns:a16="http://schemas.microsoft.com/office/drawing/2014/main" id="{6457654F-4675-44EC-B2C5-B46AA19F08BE}"/>
                    </a:ext>
                  </a:extLst>
                </p14:cNvPr>
                <p14:cNvContentPartPr/>
                <p14:nvPr/>
              </p14:nvContentPartPr>
              <p14:xfrm>
                <a:off x="8504560" y="3946920"/>
                <a:ext cx="1599480" cy="187200"/>
              </p14:xfrm>
            </p:contentPart>
          </mc:Choice>
          <mc:Fallback>
            <p:pic>
              <p:nvPicPr>
                <p:cNvPr id="139" name="Freihand 138">
                  <a:extLst>
                    <a:ext uri="{FF2B5EF4-FFF2-40B4-BE49-F238E27FC236}">
                      <a16:creationId xmlns:a16="http://schemas.microsoft.com/office/drawing/2014/main" id="{6457654F-4675-44EC-B2C5-B46AA19F08BE}"/>
                    </a:ext>
                  </a:extLst>
                </p:cNvPr>
                <p:cNvPicPr/>
                <p:nvPr/>
              </p:nvPicPr>
              <p:blipFill>
                <a:blip r:embed="rId221"/>
                <a:stretch>
                  <a:fillRect/>
                </a:stretch>
              </p:blipFill>
              <p:spPr>
                <a:xfrm>
                  <a:off x="8500240" y="3942600"/>
                  <a:ext cx="16081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0" name="Freihand 139">
                  <a:extLst>
                    <a:ext uri="{FF2B5EF4-FFF2-40B4-BE49-F238E27FC236}">
                      <a16:creationId xmlns:a16="http://schemas.microsoft.com/office/drawing/2014/main" id="{1B0C7442-812E-4385-AA79-5F951FBE6B9C}"/>
                    </a:ext>
                  </a:extLst>
                </p14:cNvPr>
                <p14:cNvContentPartPr/>
                <p14:nvPr/>
              </p14:nvContentPartPr>
              <p14:xfrm>
                <a:off x="9265600" y="3816600"/>
                <a:ext cx="19800" cy="142920"/>
              </p14:xfrm>
            </p:contentPart>
          </mc:Choice>
          <mc:Fallback>
            <p:pic>
              <p:nvPicPr>
                <p:cNvPr id="140" name="Freihand 139">
                  <a:extLst>
                    <a:ext uri="{FF2B5EF4-FFF2-40B4-BE49-F238E27FC236}">
                      <a16:creationId xmlns:a16="http://schemas.microsoft.com/office/drawing/2014/main" id="{1B0C7442-812E-4385-AA79-5F951FBE6B9C}"/>
                    </a:ext>
                  </a:extLst>
                </p:cNvPr>
                <p:cNvPicPr/>
                <p:nvPr/>
              </p:nvPicPr>
              <p:blipFill>
                <a:blip r:embed="rId223"/>
                <a:stretch>
                  <a:fillRect/>
                </a:stretch>
              </p:blipFill>
              <p:spPr>
                <a:xfrm>
                  <a:off x="9261280" y="3812280"/>
                  <a:ext cx="284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1" name="Freihand 140">
                  <a:extLst>
                    <a:ext uri="{FF2B5EF4-FFF2-40B4-BE49-F238E27FC236}">
                      <a16:creationId xmlns:a16="http://schemas.microsoft.com/office/drawing/2014/main" id="{B0E51819-86D9-4E3C-95C4-61DF6004F09C}"/>
                    </a:ext>
                  </a:extLst>
                </p14:cNvPr>
                <p14:cNvContentPartPr/>
                <p14:nvPr/>
              </p14:nvContentPartPr>
              <p14:xfrm>
                <a:off x="9254800" y="3805800"/>
                <a:ext cx="379080" cy="226080"/>
              </p14:xfrm>
            </p:contentPart>
          </mc:Choice>
          <mc:Fallback>
            <p:pic>
              <p:nvPicPr>
                <p:cNvPr id="141" name="Freihand 140">
                  <a:extLst>
                    <a:ext uri="{FF2B5EF4-FFF2-40B4-BE49-F238E27FC236}">
                      <a16:creationId xmlns:a16="http://schemas.microsoft.com/office/drawing/2014/main" id="{B0E51819-86D9-4E3C-95C4-61DF6004F09C}"/>
                    </a:ext>
                  </a:extLst>
                </p:cNvPr>
                <p:cNvPicPr/>
                <p:nvPr/>
              </p:nvPicPr>
              <p:blipFill>
                <a:blip r:embed="rId225"/>
                <a:stretch>
                  <a:fillRect/>
                </a:stretch>
              </p:blipFill>
              <p:spPr>
                <a:xfrm>
                  <a:off x="9250480" y="3801480"/>
                  <a:ext cx="3877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3" name="Freihand 142">
                  <a:extLst>
                    <a:ext uri="{FF2B5EF4-FFF2-40B4-BE49-F238E27FC236}">
                      <a16:creationId xmlns:a16="http://schemas.microsoft.com/office/drawing/2014/main" id="{27951D06-10C0-4F4A-9C65-C7B3F120FB2C}"/>
                    </a:ext>
                  </a:extLst>
                </p14:cNvPr>
                <p14:cNvContentPartPr/>
                <p14:nvPr/>
              </p14:nvContentPartPr>
              <p14:xfrm>
                <a:off x="9161560" y="4065000"/>
                <a:ext cx="109800" cy="81360"/>
              </p14:xfrm>
            </p:contentPart>
          </mc:Choice>
          <mc:Fallback>
            <p:pic>
              <p:nvPicPr>
                <p:cNvPr id="143" name="Freihand 142">
                  <a:extLst>
                    <a:ext uri="{FF2B5EF4-FFF2-40B4-BE49-F238E27FC236}">
                      <a16:creationId xmlns:a16="http://schemas.microsoft.com/office/drawing/2014/main" id="{27951D06-10C0-4F4A-9C65-C7B3F120FB2C}"/>
                    </a:ext>
                  </a:extLst>
                </p:cNvPr>
                <p:cNvPicPr/>
                <p:nvPr/>
              </p:nvPicPr>
              <p:blipFill>
                <a:blip r:embed="rId227"/>
                <a:stretch>
                  <a:fillRect/>
                </a:stretch>
              </p:blipFill>
              <p:spPr>
                <a:xfrm>
                  <a:off x="9157240" y="4060680"/>
                  <a:ext cx="1184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4" name="Freihand 143">
                  <a:extLst>
                    <a:ext uri="{FF2B5EF4-FFF2-40B4-BE49-F238E27FC236}">
                      <a16:creationId xmlns:a16="http://schemas.microsoft.com/office/drawing/2014/main" id="{07809D66-6A80-447F-BF07-EC40197D17D9}"/>
                    </a:ext>
                  </a:extLst>
                </p14:cNvPr>
                <p14:cNvContentPartPr/>
                <p14:nvPr/>
              </p14:nvContentPartPr>
              <p14:xfrm>
                <a:off x="9514000" y="4105680"/>
                <a:ext cx="179280" cy="67680"/>
              </p14:xfrm>
            </p:contentPart>
          </mc:Choice>
          <mc:Fallback>
            <p:pic>
              <p:nvPicPr>
                <p:cNvPr id="144" name="Freihand 143">
                  <a:extLst>
                    <a:ext uri="{FF2B5EF4-FFF2-40B4-BE49-F238E27FC236}">
                      <a16:creationId xmlns:a16="http://schemas.microsoft.com/office/drawing/2014/main" id="{07809D66-6A80-447F-BF07-EC40197D17D9}"/>
                    </a:ext>
                  </a:extLst>
                </p:cNvPr>
                <p:cNvPicPr/>
                <p:nvPr/>
              </p:nvPicPr>
              <p:blipFill>
                <a:blip r:embed="rId229"/>
                <a:stretch>
                  <a:fillRect/>
                </a:stretch>
              </p:blipFill>
              <p:spPr>
                <a:xfrm>
                  <a:off x="9509680" y="4101360"/>
                  <a:ext cx="1879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6" name="Freihand 145">
                  <a:extLst>
                    <a:ext uri="{FF2B5EF4-FFF2-40B4-BE49-F238E27FC236}">
                      <a16:creationId xmlns:a16="http://schemas.microsoft.com/office/drawing/2014/main" id="{23EFA132-52CE-4670-9DC1-D379690E7F58}"/>
                    </a:ext>
                  </a:extLst>
                </p14:cNvPr>
                <p14:cNvContentPartPr/>
                <p14:nvPr/>
              </p14:nvContentPartPr>
              <p14:xfrm>
                <a:off x="8910280" y="3484320"/>
                <a:ext cx="196200" cy="184680"/>
              </p14:xfrm>
            </p:contentPart>
          </mc:Choice>
          <mc:Fallback>
            <p:pic>
              <p:nvPicPr>
                <p:cNvPr id="146" name="Freihand 145">
                  <a:extLst>
                    <a:ext uri="{FF2B5EF4-FFF2-40B4-BE49-F238E27FC236}">
                      <a16:creationId xmlns:a16="http://schemas.microsoft.com/office/drawing/2014/main" id="{23EFA132-52CE-4670-9DC1-D379690E7F58}"/>
                    </a:ext>
                  </a:extLst>
                </p:cNvPr>
                <p:cNvPicPr/>
                <p:nvPr/>
              </p:nvPicPr>
              <p:blipFill>
                <a:blip r:embed="rId231"/>
                <a:stretch>
                  <a:fillRect/>
                </a:stretch>
              </p:blipFill>
              <p:spPr>
                <a:xfrm>
                  <a:off x="8905960" y="3480000"/>
                  <a:ext cx="2048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7" name="Freihand 146">
                  <a:extLst>
                    <a:ext uri="{FF2B5EF4-FFF2-40B4-BE49-F238E27FC236}">
                      <a16:creationId xmlns:a16="http://schemas.microsoft.com/office/drawing/2014/main" id="{5C39B9E9-8991-4735-83B2-AEB2B822AE03}"/>
                    </a:ext>
                  </a:extLst>
                </p14:cNvPr>
                <p14:cNvContentPartPr/>
                <p14:nvPr/>
              </p14:nvContentPartPr>
              <p14:xfrm>
                <a:off x="8569720" y="3329520"/>
                <a:ext cx="129600" cy="182520"/>
              </p14:xfrm>
            </p:contentPart>
          </mc:Choice>
          <mc:Fallback>
            <p:pic>
              <p:nvPicPr>
                <p:cNvPr id="147" name="Freihand 146">
                  <a:extLst>
                    <a:ext uri="{FF2B5EF4-FFF2-40B4-BE49-F238E27FC236}">
                      <a16:creationId xmlns:a16="http://schemas.microsoft.com/office/drawing/2014/main" id="{5C39B9E9-8991-4735-83B2-AEB2B822AE03}"/>
                    </a:ext>
                  </a:extLst>
                </p:cNvPr>
                <p:cNvPicPr/>
                <p:nvPr/>
              </p:nvPicPr>
              <p:blipFill>
                <a:blip r:embed="rId233"/>
                <a:stretch>
                  <a:fillRect/>
                </a:stretch>
              </p:blipFill>
              <p:spPr>
                <a:xfrm>
                  <a:off x="8565400" y="3325200"/>
                  <a:ext cx="1382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8" name="Freihand 147">
                  <a:extLst>
                    <a:ext uri="{FF2B5EF4-FFF2-40B4-BE49-F238E27FC236}">
                      <a16:creationId xmlns:a16="http://schemas.microsoft.com/office/drawing/2014/main" id="{D8A9E866-DD51-4BF0-BD39-715517C190C2}"/>
                    </a:ext>
                  </a:extLst>
                </p14:cNvPr>
                <p14:cNvContentPartPr/>
                <p14:nvPr/>
              </p14:nvContentPartPr>
              <p14:xfrm>
                <a:off x="8735680" y="3349680"/>
                <a:ext cx="29160" cy="132120"/>
              </p14:xfrm>
            </p:contentPart>
          </mc:Choice>
          <mc:Fallback>
            <p:pic>
              <p:nvPicPr>
                <p:cNvPr id="148" name="Freihand 147">
                  <a:extLst>
                    <a:ext uri="{FF2B5EF4-FFF2-40B4-BE49-F238E27FC236}">
                      <a16:creationId xmlns:a16="http://schemas.microsoft.com/office/drawing/2014/main" id="{D8A9E866-DD51-4BF0-BD39-715517C190C2}"/>
                    </a:ext>
                  </a:extLst>
                </p:cNvPr>
                <p:cNvPicPr/>
                <p:nvPr/>
              </p:nvPicPr>
              <p:blipFill>
                <a:blip r:embed="rId235"/>
                <a:stretch>
                  <a:fillRect/>
                </a:stretch>
              </p:blipFill>
              <p:spPr>
                <a:xfrm>
                  <a:off x="8731360" y="3345360"/>
                  <a:ext cx="378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9" name="Freihand 148">
                  <a:extLst>
                    <a:ext uri="{FF2B5EF4-FFF2-40B4-BE49-F238E27FC236}">
                      <a16:creationId xmlns:a16="http://schemas.microsoft.com/office/drawing/2014/main" id="{C96BF71A-8E91-46F3-831C-38F5B3ACA8CA}"/>
                    </a:ext>
                  </a:extLst>
                </p14:cNvPr>
                <p14:cNvContentPartPr/>
                <p14:nvPr/>
              </p14:nvContentPartPr>
              <p14:xfrm>
                <a:off x="8776720" y="3402600"/>
                <a:ext cx="128160" cy="77400"/>
              </p14:xfrm>
            </p:contentPart>
          </mc:Choice>
          <mc:Fallback>
            <p:pic>
              <p:nvPicPr>
                <p:cNvPr id="149" name="Freihand 148">
                  <a:extLst>
                    <a:ext uri="{FF2B5EF4-FFF2-40B4-BE49-F238E27FC236}">
                      <a16:creationId xmlns:a16="http://schemas.microsoft.com/office/drawing/2014/main" id="{C96BF71A-8E91-46F3-831C-38F5B3ACA8CA}"/>
                    </a:ext>
                  </a:extLst>
                </p:cNvPr>
                <p:cNvPicPr/>
                <p:nvPr/>
              </p:nvPicPr>
              <p:blipFill>
                <a:blip r:embed="rId237"/>
                <a:stretch>
                  <a:fillRect/>
                </a:stretch>
              </p:blipFill>
              <p:spPr>
                <a:xfrm>
                  <a:off x="8772400" y="3398280"/>
                  <a:ext cx="1368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0" name="Freihand 149">
                  <a:extLst>
                    <a:ext uri="{FF2B5EF4-FFF2-40B4-BE49-F238E27FC236}">
                      <a16:creationId xmlns:a16="http://schemas.microsoft.com/office/drawing/2014/main" id="{8613FAAD-48AF-42DD-B864-D923C5B3595E}"/>
                    </a:ext>
                  </a:extLst>
                </p14:cNvPr>
                <p14:cNvContentPartPr/>
                <p14:nvPr/>
              </p14:nvContentPartPr>
              <p14:xfrm>
                <a:off x="8895520" y="3305400"/>
                <a:ext cx="14040" cy="28800"/>
              </p14:xfrm>
            </p:contentPart>
          </mc:Choice>
          <mc:Fallback>
            <p:pic>
              <p:nvPicPr>
                <p:cNvPr id="150" name="Freihand 149">
                  <a:extLst>
                    <a:ext uri="{FF2B5EF4-FFF2-40B4-BE49-F238E27FC236}">
                      <a16:creationId xmlns:a16="http://schemas.microsoft.com/office/drawing/2014/main" id="{8613FAAD-48AF-42DD-B864-D923C5B3595E}"/>
                    </a:ext>
                  </a:extLst>
                </p:cNvPr>
                <p:cNvPicPr/>
                <p:nvPr/>
              </p:nvPicPr>
              <p:blipFill>
                <a:blip r:embed="rId239"/>
                <a:stretch>
                  <a:fillRect/>
                </a:stretch>
              </p:blipFill>
              <p:spPr>
                <a:xfrm>
                  <a:off x="8891200" y="3301080"/>
                  <a:ext cx="226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1" name="Freihand 150">
                  <a:extLst>
                    <a:ext uri="{FF2B5EF4-FFF2-40B4-BE49-F238E27FC236}">
                      <a16:creationId xmlns:a16="http://schemas.microsoft.com/office/drawing/2014/main" id="{C5524444-F484-4628-8E76-47A8BCFE1180}"/>
                    </a:ext>
                  </a:extLst>
                </p14:cNvPr>
                <p14:cNvContentPartPr/>
                <p14:nvPr/>
              </p14:nvContentPartPr>
              <p14:xfrm>
                <a:off x="8922160" y="3305040"/>
                <a:ext cx="118440" cy="143640"/>
              </p14:xfrm>
            </p:contentPart>
          </mc:Choice>
          <mc:Fallback>
            <p:pic>
              <p:nvPicPr>
                <p:cNvPr id="151" name="Freihand 150">
                  <a:extLst>
                    <a:ext uri="{FF2B5EF4-FFF2-40B4-BE49-F238E27FC236}">
                      <a16:creationId xmlns:a16="http://schemas.microsoft.com/office/drawing/2014/main" id="{C5524444-F484-4628-8E76-47A8BCFE1180}"/>
                    </a:ext>
                  </a:extLst>
                </p:cNvPr>
                <p:cNvPicPr/>
                <p:nvPr/>
              </p:nvPicPr>
              <p:blipFill>
                <a:blip r:embed="rId241"/>
                <a:stretch>
                  <a:fillRect/>
                </a:stretch>
              </p:blipFill>
              <p:spPr>
                <a:xfrm>
                  <a:off x="8917840" y="3300720"/>
                  <a:ext cx="1270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2" name="Freihand 151">
                  <a:extLst>
                    <a:ext uri="{FF2B5EF4-FFF2-40B4-BE49-F238E27FC236}">
                      <a16:creationId xmlns:a16="http://schemas.microsoft.com/office/drawing/2014/main" id="{AA153C0D-4787-4D14-99C7-F03DEA69E441}"/>
                    </a:ext>
                  </a:extLst>
                </p14:cNvPr>
                <p14:cNvContentPartPr/>
                <p14:nvPr/>
              </p14:nvContentPartPr>
              <p14:xfrm>
                <a:off x="9051760" y="3336000"/>
                <a:ext cx="348840" cy="165600"/>
              </p14:xfrm>
            </p:contentPart>
          </mc:Choice>
          <mc:Fallback>
            <p:pic>
              <p:nvPicPr>
                <p:cNvPr id="152" name="Freihand 151">
                  <a:extLst>
                    <a:ext uri="{FF2B5EF4-FFF2-40B4-BE49-F238E27FC236}">
                      <a16:creationId xmlns:a16="http://schemas.microsoft.com/office/drawing/2014/main" id="{AA153C0D-4787-4D14-99C7-F03DEA69E441}"/>
                    </a:ext>
                  </a:extLst>
                </p:cNvPr>
                <p:cNvPicPr/>
                <p:nvPr/>
              </p:nvPicPr>
              <p:blipFill>
                <a:blip r:embed="rId243"/>
                <a:stretch>
                  <a:fillRect/>
                </a:stretch>
              </p:blipFill>
              <p:spPr>
                <a:xfrm>
                  <a:off x="9047440" y="3331680"/>
                  <a:ext cx="3574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3" name="Freihand 152">
                  <a:extLst>
                    <a:ext uri="{FF2B5EF4-FFF2-40B4-BE49-F238E27FC236}">
                      <a16:creationId xmlns:a16="http://schemas.microsoft.com/office/drawing/2014/main" id="{6EA5E41D-C448-48C0-92D5-C32AD01C2025}"/>
                    </a:ext>
                  </a:extLst>
                </p14:cNvPr>
                <p14:cNvContentPartPr/>
                <p14:nvPr/>
              </p14:nvContentPartPr>
              <p14:xfrm>
                <a:off x="9431560" y="3334920"/>
                <a:ext cx="15120" cy="46440"/>
              </p14:xfrm>
            </p:contentPart>
          </mc:Choice>
          <mc:Fallback>
            <p:pic>
              <p:nvPicPr>
                <p:cNvPr id="153" name="Freihand 152">
                  <a:extLst>
                    <a:ext uri="{FF2B5EF4-FFF2-40B4-BE49-F238E27FC236}">
                      <a16:creationId xmlns:a16="http://schemas.microsoft.com/office/drawing/2014/main" id="{6EA5E41D-C448-48C0-92D5-C32AD01C2025}"/>
                    </a:ext>
                  </a:extLst>
                </p:cNvPr>
                <p:cNvPicPr/>
                <p:nvPr/>
              </p:nvPicPr>
              <p:blipFill>
                <a:blip r:embed="rId245"/>
                <a:stretch>
                  <a:fillRect/>
                </a:stretch>
              </p:blipFill>
              <p:spPr>
                <a:xfrm>
                  <a:off x="9427240" y="3330600"/>
                  <a:ext cx="237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4" name="Freihand 153">
                  <a:extLst>
                    <a:ext uri="{FF2B5EF4-FFF2-40B4-BE49-F238E27FC236}">
                      <a16:creationId xmlns:a16="http://schemas.microsoft.com/office/drawing/2014/main" id="{37B5F832-404C-4CA6-84EC-141706B7F697}"/>
                    </a:ext>
                  </a:extLst>
                </p14:cNvPr>
                <p14:cNvContentPartPr/>
                <p14:nvPr/>
              </p14:nvContentPartPr>
              <p14:xfrm>
                <a:off x="9404920" y="3333840"/>
                <a:ext cx="278280" cy="290520"/>
              </p14:xfrm>
            </p:contentPart>
          </mc:Choice>
          <mc:Fallback>
            <p:pic>
              <p:nvPicPr>
                <p:cNvPr id="154" name="Freihand 153">
                  <a:extLst>
                    <a:ext uri="{FF2B5EF4-FFF2-40B4-BE49-F238E27FC236}">
                      <a16:creationId xmlns:a16="http://schemas.microsoft.com/office/drawing/2014/main" id="{37B5F832-404C-4CA6-84EC-141706B7F697}"/>
                    </a:ext>
                  </a:extLst>
                </p:cNvPr>
                <p:cNvPicPr/>
                <p:nvPr/>
              </p:nvPicPr>
              <p:blipFill>
                <a:blip r:embed="rId247"/>
                <a:stretch>
                  <a:fillRect/>
                </a:stretch>
              </p:blipFill>
              <p:spPr>
                <a:xfrm>
                  <a:off x="9400600" y="3329520"/>
                  <a:ext cx="28692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6" name="Freihand 155">
                  <a:extLst>
                    <a:ext uri="{FF2B5EF4-FFF2-40B4-BE49-F238E27FC236}">
                      <a16:creationId xmlns:a16="http://schemas.microsoft.com/office/drawing/2014/main" id="{E1BB34C3-43A0-4FD6-AD53-30A74F013B69}"/>
                    </a:ext>
                  </a:extLst>
                </p14:cNvPr>
                <p14:cNvContentPartPr/>
                <p14:nvPr/>
              </p14:nvContentPartPr>
              <p14:xfrm>
                <a:off x="8749000" y="3537600"/>
                <a:ext cx="85320" cy="159480"/>
              </p14:xfrm>
            </p:contentPart>
          </mc:Choice>
          <mc:Fallback>
            <p:pic>
              <p:nvPicPr>
                <p:cNvPr id="156" name="Freihand 155">
                  <a:extLst>
                    <a:ext uri="{FF2B5EF4-FFF2-40B4-BE49-F238E27FC236}">
                      <a16:creationId xmlns:a16="http://schemas.microsoft.com/office/drawing/2014/main" id="{E1BB34C3-43A0-4FD6-AD53-30A74F013B69}"/>
                    </a:ext>
                  </a:extLst>
                </p:cNvPr>
                <p:cNvPicPr/>
                <p:nvPr/>
              </p:nvPicPr>
              <p:blipFill>
                <a:blip r:embed="rId249"/>
                <a:stretch>
                  <a:fillRect/>
                </a:stretch>
              </p:blipFill>
              <p:spPr>
                <a:xfrm>
                  <a:off x="8744680" y="3533280"/>
                  <a:ext cx="939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7" name="Freihand 156">
                  <a:extLst>
                    <a:ext uri="{FF2B5EF4-FFF2-40B4-BE49-F238E27FC236}">
                      <a16:creationId xmlns:a16="http://schemas.microsoft.com/office/drawing/2014/main" id="{FA265129-4716-4198-9132-C53FA7087102}"/>
                    </a:ext>
                  </a:extLst>
                </p14:cNvPr>
                <p14:cNvContentPartPr/>
                <p14:nvPr/>
              </p14:nvContentPartPr>
              <p14:xfrm>
                <a:off x="8842600" y="3522480"/>
                <a:ext cx="56880" cy="120600"/>
              </p14:xfrm>
            </p:contentPart>
          </mc:Choice>
          <mc:Fallback>
            <p:pic>
              <p:nvPicPr>
                <p:cNvPr id="157" name="Freihand 156">
                  <a:extLst>
                    <a:ext uri="{FF2B5EF4-FFF2-40B4-BE49-F238E27FC236}">
                      <a16:creationId xmlns:a16="http://schemas.microsoft.com/office/drawing/2014/main" id="{FA265129-4716-4198-9132-C53FA7087102}"/>
                    </a:ext>
                  </a:extLst>
                </p:cNvPr>
                <p:cNvPicPr/>
                <p:nvPr/>
              </p:nvPicPr>
              <p:blipFill>
                <a:blip r:embed="rId251"/>
                <a:stretch>
                  <a:fillRect/>
                </a:stretch>
              </p:blipFill>
              <p:spPr>
                <a:xfrm>
                  <a:off x="8838280" y="3518160"/>
                  <a:ext cx="655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8" name="Freihand 157">
                  <a:extLst>
                    <a:ext uri="{FF2B5EF4-FFF2-40B4-BE49-F238E27FC236}">
                      <a16:creationId xmlns:a16="http://schemas.microsoft.com/office/drawing/2014/main" id="{AC27F72A-43C9-471C-A1C6-54BB552A33AB}"/>
                    </a:ext>
                  </a:extLst>
                </p14:cNvPr>
                <p14:cNvContentPartPr/>
                <p14:nvPr/>
              </p14:nvContentPartPr>
              <p14:xfrm>
                <a:off x="8879320" y="3571440"/>
                <a:ext cx="85680" cy="88920"/>
              </p14:xfrm>
            </p:contentPart>
          </mc:Choice>
          <mc:Fallback>
            <p:pic>
              <p:nvPicPr>
                <p:cNvPr id="158" name="Freihand 157">
                  <a:extLst>
                    <a:ext uri="{FF2B5EF4-FFF2-40B4-BE49-F238E27FC236}">
                      <a16:creationId xmlns:a16="http://schemas.microsoft.com/office/drawing/2014/main" id="{AC27F72A-43C9-471C-A1C6-54BB552A33AB}"/>
                    </a:ext>
                  </a:extLst>
                </p:cNvPr>
                <p:cNvPicPr/>
                <p:nvPr/>
              </p:nvPicPr>
              <p:blipFill>
                <a:blip r:embed="rId253"/>
                <a:stretch>
                  <a:fillRect/>
                </a:stretch>
              </p:blipFill>
              <p:spPr>
                <a:xfrm>
                  <a:off x="8875000" y="3567120"/>
                  <a:ext cx="943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9" name="Freihand 158">
                  <a:extLst>
                    <a:ext uri="{FF2B5EF4-FFF2-40B4-BE49-F238E27FC236}">
                      <a16:creationId xmlns:a16="http://schemas.microsoft.com/office/drawing/2014/main" id="{D34F7439-7AAF-4A7C-98C9-01DD2E8C449E}"/>
                    </a:ext>
                  </a:extLst>
                </p14:cNvPr>
                <p14:cNvContentPartPr/>
                <p14:nvPr/>
              </p14:nvContentPartPr>
              <p14:xfrm>
                <a:off x="8948080" y="3527880"/>
                <a:ext cx="32760" cy="164520"/>
              </p14:xfrm>
            </p:contentPart>
          </mc:Choice>
          <mc:Fallback>
            <p:pic>
              <p:nvPicPr>
                <p:cNvPr id="159" name="Freihand 158">
                  <a:extLst>
                    <a:ext uri="{FF2B5EF4-FFF2-40B4-BE49-F238E27FC236}">
                      <a16:creationId xmlns:a16="http://schemas.microsoft.com/office/drawing/2014/main" id="{D34F7439-7AAF-4A7C-98C9-01DD2E8C449E}"/>
                    </a:ext>
                  </a:extLst>
                </p:cNvPr>
                <p:cNvPicPr/>
                <p:nvPr/>
              </p:nvPicPr>
              <p:blipFill>
                <a:blip r:embed="rId255"/>
                <a:stretch>
                  <a:fillRect/>
                </a:stretch>
              </p:blipFill>
              <p:spPr>
                <a:xfrm>
                  <a:off x="8943760" y="3523560"/>
                  <a:ext cx="414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1" name="Freihand 160">
                  <a:extLst>
                    <a:ext uri="{FF2B5EF4-FFF2-40B4-BE49-F238E27FC236}">
                      <a16:creationId xmlns:a16="http://schemas.microsoft.com/office/drawing/2014/main" id="{41679B78-8390-46B0-987C-6CFE4D2A08A9}"/>
                    </a:ext>
                  </a:extLst>
                </p14:cNvPr>
                <p14:cNvContentPartPr/>
                <p14:nvPr/>
              </p14:nvContentPartPr>
              <p14:xfrm>
                <a:off x="9250480" y="3931440"/>
                <a:ext cx="17280" cy="113040"/>
              </p14:xfrm>
            </p:contentPart>
          </mc:Choice>
          <mc:Fallback>
            <p:pic>
              <p:nvPicPr>
                <p:cNvPr id="161" name="Freihand 160">
                  <a:extLst>
                    <a:ext uri="{FF2B5EF4-FFF2-40B4-BE49-F238E27FC236}">
                      <a16:creationId xmlns:a16="http://schemas.microsoft.com/office/drawing/2014/main" id="{41679B78-8390-46B0-987C-6CFE4D2A08A9}"/>
                    </a:ext>
                  </a:extLst>
                </p:cNvPr>
                <p:cNvPicPr/>
                <p:nvPr/>
              </p:nvPicPr>
              <p:blipFill>
                <a:blip r:embed="rId257"/>
                <a:stretch>
                  <a:fillRect/>
                </a:stretch>
              </p:blipFill>
              <p:spPr>
                <a:xfrm>
                  <a:off x="9246160" y="3927120"/>
                  <a:ext cx="259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2" name="Freihand 161">
                  <a:extLst>
                    <a:ext uri="{FF2B5EF4-FFF2-40B4-BE49-F238E27FC236}">
                      <a16:creationId xmlns:a16="http://schemas.microsoft.com/office/drawing/2014/main" id="{D65CDFF4-1E1C-49CE-8685-EEDE94C0FC0F}"/>
                    </a:ext>
                  </a:extLst>
                </p14:cNvPr>
                <p14:cNvContentPartPr/>
                <p14:nvPr/>
              </p14:nvContentPartPr>
              <p14:xfrm>
                <a:off x="9256240" y="4020000"/>
                <a:ext cx="20880" cy="5040"/>
              </p14:xfrm>
            </p:contentPart>
          </mc:Choice>
          <mc:Fallback>
            <p:pic>
              <p:nvPicPr>
                <p:cNvPr id="162" name="Freihand 161">
                  <a:extLst>
                    <a:ext uri="{FF2B5EF4-FFF2-40B4-BE49-F238E27FC236}">
                      <a16:creationId xmlns:a16="http://schemas.microsoft.com/office/drawing/2014/main" id="{D65CDFF4-1E1C-49CE-8685-EEDE94C0FC0F}"/>
                    </a:ext>
                  </a:extLst>
                </p:cNvPr>
                <p:cNvPicPr/>
                <p:nvPr/>
              </p:nvPicPr>
              <p:blipFill>
                <a:blip r:embed="rId259"/>
                <a:stretch>
                  <a:fillRect/>
                </a:stretch>
              </p:blipFill>
              <p:spPr>
                <a:xfrm>
                  <a:off x="9251920" y="4015680"/>
                  <a:ext cx="295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4" name="Freihand 163">
                  <a:extLst>
                    <a:ext uri="{FF2B5EF4-FFF2-40B4-BE49-F238E27FC236}">
                      <a16:creationId xmlns:a16="http://schemas.microsoft.com/office/drawing/2014/main" id="{8BC08B0E-2EFB-4689-8892-3FA1D2F0615D}"/>
                    </a:ext>
                  </a:extLst>
                </p14:cNvPr>
                <p14:cNvContentPartPr/>
                <p14:nvPr/>
              </p14:nvContentPartPr>
              <p14:xfrm>
                <a:off x="9241840" y="3809400"/>
                <a:ext cx="220320" cy="149400"/>
              </p14:xfrm>
            </p:contentPart>
          </mc:Choice>
          <mc:Fallback>
            <p:pic>
              <p:nvPicPr>
                <p:cNvPr id="164" name="Freihand 163">
                  <a:extLst>
                    <a:ext uri="{FF2B5EF4-FFF2-40B4-BE49-F238E27FC236}">
                      <a16:creationId xmlns:a16="http://schemas.microsoft.com/office/drawing/2014/main" id="{8BC08B0E-2EFB-4689-8892-3FA1D2F0615D}"/>
                    </a:ext>
                  </a:extLst>
                </p:cNvPr>
                <p:cNvPicPr/>
                <p:nvPr/>
              </p:nvPicPr>
              <p:blipFill>
                <a:blip r:embed="rId261"/>
                <a:stretch>
                  <a:fillRect/>
                </a:stretch>
              </p:blipFill>
              <p:spPr>
                <a:xfrm>
                  <a:off x="9237520" y="3805080"/>
                  <a:ext cx="2289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5" name="Freihand 164">
                  <a:extLst>
                    <a:ext uri="{FF2B5EF4-FFF2-40B4-BE49-F238E27FC236}">
                      <a16:creationId xmlns:a16="http://schemas.microsoft.com/office/drawing/2014/main" id="{04F4DE6E-72D0-411E-88F4-D887E48B2213}"/>
                    </a:ext>
                  </a:extLst>
                </p14:cNvPr>
                <p14:cNvContentPartPr/>
                <p14:nvPr/>
              </p14:nvContentPartPr>
              <p14:xfrm>
                <a:off x="9365320" y="3827760"/>
                <a:ext cx="153720" cy="98640"/>
              </p14:xfrm>
            </p:contentPart>
          </mc:Choice>
          <mc:Fallback>
            <p:pic>
              <p:nvPicPr>
                <p:cNvPr id="165" name="Freihand 164">
                  <a:extLst>
                    <a:ext uri="{FF2B5EF4-FFF2-40B4-BE49-F238E27FC236}">
                      <a16:creationId xmlns:a16="http://schemas.microsoft.com/office/drawing/2014/main" id="{04F4DE6E-72D0-411E-88F4-D887E48B2213}"/>
                    </a:ext>
                  </a:extLst>
                </p:cNvPr>
                <p:cNvPicPr/>
                <p:nvPr/>
              </p:nvPicPr>
              <p:blipFill>
                <a:blip r:embed="rId263"/>
                <a:stretch>
                  <a:fillRect/>
                </a:stretch>
              </p:blipFill>
              <p:spPr>
                <a:xfrm>
                  <a:off x="9361000" y="3823440"/>
                  <a:ext cx="1623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6" name="Freihand 165">
                  <a:extLst>
                    <a:ext uri="{FF2B5EF4-FFF2-40B4-BE49-F238E27FC236}">
                      <a16:creationId xmlns:a16="http://schemas.microsoft.com/office/drawing/2014/main" id="{92E236C9-A025-4E99-BCE9-20766CDC69D3}"/>
                    </a:ext>
                  </a:extLst>
                </p14:cNvPr>
                <p14:cNvContentPartPr/>
                <p14:nvPr/>
              </p14:nvContentPartPr>
              <p14:xfrm>
                <a:off x="9390880" y="3875280"/>
                <a:ext cx="209520" cy="119520"/>
              </p14:xfrm>
            </p:contentPart>
          </mc:Choice>
          <mc:Fallback>
            <p:pic>
              <p:nvPicPr>
                <p:cNvPr id="166" name="Freihand 165">
                  <a:extLst>
                    <a:ext uri="{FF2B5EF4-FFF2-40B4-BE49-F238E27FC236}">
                      <a16:creationId xmlns:a16="http://schemas.microsoft.com/office/drawing/2014/main" id="{92E236C9-A025-4E99-BCE9-20766CDC69D3}"/>
                    </a:ext>
                  </a:extLst>
                </p:cNvPr>
                <p:cNvPicPr/>
                <p:nvPr/>
              </p:nvPicPr>
              <p:blipFill>
                <a:blip r:embed="rId265"/>
                <a:stretch>
                  <a:fillRect/>
                </a:stretch>
              </p:blipFill>
              <p:spPr>
                <a:xfrm>
                  <a:off x="9386560" y="3870960"/>
                  <a:ext cx="218160" cy="128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6">
            <p14:nvContentPartPr>
              <p14:cNvPr id="174" name="Freihand 173">
                <a:extLst>
                  <a:ext uri="{FF2B5EF4-FFF2-40B4-BE49-F238E27FC236}">
                    <a16:creationId xmlns:a16="http://schemas.microsoft.com/office/drawing/2014/main" id="{379E9DD3-FDC9-491E-8B1D-CE4FF5A7B585}"/>
                  </a:ext>
                </a:extLst>
              </p14:cNvPr>
              <p14:cNvContentPartPr/>
              <p14:nvPr/>
            </p14:nvContentPartPr>
            <p14:xfrm>
              <a:off x="2822680" y="6126720"/>
              <a:ext cx="119520" cy="35640"/>
            </p14:xfrm>
          </p:contentPart>
        </mc:Choice>
        <mc:Fallback>
          <p:pic>
            <p:nvPicPr>
              <p:cNvPr id="174" name="Freihand 173">
                <a:extLst>
                  <a:ext uri="{FF2B5EF4-FFF2-40B4-BE49-F238E27FC236}">
                    <a16:creationId xmlns:a16="http://schemas.microsoft.com/office/drawing/2014/main" id="{379E9DD3-FDC9-491E-8B1D-CE4FF5A7B585}"/>
                  </a:ext>
                </a:extLst>
              </p:cNvPr>
              <p:cNvPicPr/>
              <p:nvPr/>
            </p:nvPicPr>
            <p:blipFill>
              <a:blip r:embed="rId267"/>
              <a:stretch>
                <a:fillRect/>
              </a:stretch>
            </p:blipFill>
            <p:spPr>
              <a:xfrm>
                <a:off x="2818360" y="6122400"/>
                <a:ext cx="1281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5" name="Freihand 174">
                <a:extLst>
                  <a:ext uri="{FF2B5EF4-FFF2-40B4-BE49-F238E27FC236}">
                    <a16:creationId xmlns:a16="http://schemas.microsoft.com/office/drawing/2014/main" id="{C7BA9934-F090-4E00-91EC-8EB0FBA876C9}"/>
                  </a:ext>
                </a:extLst>
              </p14:cNvPr>
              <p14:cNvContentPartPr/>
              <p14:nvPr/>
            </p14:nvContentPartPr>
            <p14:xfrm>
              <a:off x="3213640" y="6112320"/>
              <a:ext cx="110160" cy="28440"/>
            </p14:xfrm>
          </p:contentPart>
        </mc:Choice>
        <mc:Fallback>
          <p:pic>
            <p:nvPicPr>
              <p:cNvPr id="175" name="Freihand 174">
                <a:extLst>
                  <a:ext uri="{FF2B5EF4-FFF2-40B4-BE49-F238E27FC236}">
                    <a16:creationId xmlns:a16="http://schemas.microsoft.com/office/drawing/2014/main" id="{C7BA9934-F090-4E00-91EC-8EB0FBA876C9}"/>
                  </a:ext>
                </a:extLst>
              </p:cNvPr>
              <p:cNvPicPr/>
              <p:nvPr/>
            </p:nvPicPr>
            <p:blipFill>
              <a:blip r:embed="rId269"/>
              <a:stretch>
                <a:fillRect/>
              </a:stretch>
            </p:blipFill>
            <p:spPr>
              <a:xfrm>
                <a:off x="3209320" y="6108000"/>
                <a:ext cx="1188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9" name="Freihand 178">
                <a:extLst>
                  <a:ext uri="{FF2B5EF4-FFF2-40B4-BE49-F238E27FC236}">
                    <a16:creationId xmlns:a16="http://schemas.microsoft.com/office/drawing/2014/main" id="{F1BA3EFF-98A7-46AF-B003-5D1BC5515209}"/>
                  </a:ext>
                </a:extLst>
              </p14:cNvPr>
              <p14:cNvContentPartPr/>
              <p14:nvPr/>
            </p14:nvContentPartPr>
            <p14:xfrm>
              <a:off x="3542320" y="6119520"/>
              <a:ext cx="444960" cy="42480"/>
            </p14:xfrm>
          </p:contentPart>
        </mc:Choice>
        <mc:Fallback>
          <p:pic>
            <p:nvPicPr>
              <p:cNvPr id="179" name="Freihand 178">
                <a:extLst>
                  <a:ext uri="{FF2B5EF4-FFF2-40B4-BE49-F238E27FC236}">
                    <a16:creationId xmlns:a16="http://schemas.microsoft.com/office/drawing/2014/main" id="{F1BA3EFF-98A7-46AF-B003-5D1BC5515209}"/>
                  </a:ext>
                </a:extLst>
              </p:cNvPr>
              <p:cNvPicPr/>
              <p:nvPr/>
            </p:nvPicPr>
            <p:blipFill>
              <a:blip r:embed="rId271"/>
              <a:stretch>
                <a:fillRect/>
              </a:stretch>
            </p:blipFill>
            <p:spPr>
              <a:xfrm>
                <a:off x="3538000" y="6115200"/>
                <a:ext cx="453600" cy="51120"/>
              </a:xfrm>
              <a:prstGeom prst="rect">
                <a:avLst/>
              </a:prstGeom>
            </p:spPr>
          </p:pic>
        </mc:Fallback>
      </mc:AlternateContent>
      <p:grpSp>
        <p:nvGrpSpPr>
          <p:cNvPr id="182" name="Gruppieren 181">
            <a:extLst>
              <a:ext uri="{FF2B5EF4-FFF2-40B4-BE49-F238E27FC236}">
                <a16:creationId xmlns:a16="http://schemas.microsoft.com/office/drawing/2014/main" id="{5BB17B26-983E-4EE7-AED1-19D94675970E}"/>
              </a:ext>
            </a:extLst>
          </p:cNvPr>
          <p:cNvGrpSpPr/>
          <p:nvPr/>
        </p:nvGrpSpPr>
        <p:grpSpPr>
          <a:xfrm>
            <a:off x="2976400" y="4501680"/>
            <a:ext cx="14400" cy="110160"/>
            <a:chOff x="2976400" y="4501680"/>
            <a:chExt cx="14400" cy="110160"/>
          </a:xfrm>
        </p:grpSpPr>
        <mc:AlternateContent xmlns:mc="http://schemas.openxmlformats.org/markup-compatibility/2006">
          <mc:Choice xmlns:p14="http://schemas.microsoft.com/office/powerpoint/2010/main" Requires="p14">
            <p:contentPart p14:bwMode="auto" r:id="rId272">
              <p14:nvContentPartPr>
                <p14:cNvPr id="180" name="Freihand 179">
                  <a:extLst>
                    <a:ext uri="{FF2B5EF4-FFF2-40B4-BE49-F238E27FC236}">
                      <a16:creationId xmlns:a16="http://schemas.microsoft.com/office/drawing/2014/main" id="{67DB2E37-3D23-4E9C-B89A-1ABED62F7E5C}"/>
                    </a:ext>
                  </a:extLst>
                </p14:cNvPr>
                <p14:cNvContentPartPr/>
                <p14:nvPr/>
              </p14:nvContentPartPr>
              <p14:xfrm>
                <a:off x="2976400" y="4501680"/>
                <a:ext cx="360" cy="360"/>
              </p14:xfrm>
            </p:contentPart>
          </mc:Choice>
          <mc:Fallback>
            <p:pic>
              <p:nvPicPr>
                <p:cNvPr id="180" name="Freihand 179">
                  <a:extLst>
                    <a:ext uri="{FF2B5EF4-FFF2-40B4-BE49-F238E27FC236}">
                      <a16:creationId xmlns:a16="http://schemas.microsoft.com/office/drawing/2014/main" id="{67DB2E37-3D23-4E9C-B89A-1ABED62F7E5C}"/>
                    </a:ext>
                  </a:extLst>
                </p:cNvPr>
                <p:cNvPicPr/>
                <p:nvPr/>
              </p:nvPicPr>
              <p:blipFill>
                <a:blip r:embed="rId122"/>
                <a:stretch>
                  <a:fillRect/>
                </a:stretch>
              </p:blipFill>
              <p:spPr>
                <a:xfrm>
                  <a:off x="2972080" y="44973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81" name="Freihand 180">
                  <a:extLst>
                    <a:ext uri="{FF2B5EF4-FFF2-40B4-BE49-F238E27FC236}">
                      <a16:creationId xmlns:a16="http://schemas.microsoft.com/office/drawing/2014/main" id="{C97075B4-860B-4748-BCA1-C3311E547F03}"/>
                    </a:ext>
                  </a:extLst>
                </p14:cNvPr>
                <p14:cNvContentPartPr/>
                <p14:nvPr/>
              </p14:nvContentPartPr>
              <p14:xfrm>
                <a:off x="2979640" y="4603920"/>
                <a:ext cx="11160" cy="7920"/>
              </p14:xfrm>
            </p:contentPart>
          </mc:Choice>
          <mc:Fallback>
            <p:pic>
              <p:nvPicPr>
                <p:cNvPr id="181" name="Freihand 180">
                  <a:extLst>
                    <a:ext uri="{FF2B5EF4-FFF2-40B4-BE49-F238E27FC236}">
                      <a16:creationId xmlns:a16="http://schemas.microsoft.com/office/drawing/2014/main" id="{C97075B4-860B-4748-BCA1-C3311E547F03}"/>
                    </a:ext>
                  </a:extLst>
                </p:cNvPr>
                <p:cNvPicPr/>
                <p:nvPr/>
              </p:nvPicPr>
              <p:blipFill>
                <a:blip r:embed="rId274"/>
                <a:stretch>
                  <a:fillRect/>
                </a:stretch>
              </p:blipFill>
              <p:spPr>
                <a:xfrm>
                  <a:off x="2975320" y="4599600"/>
                  <a:ext cx="19800" cy="16560"/>
                </a:xfrm>
                <a:prstGeom prst="rect">
                  <a:avLst/>
                </a:prstGeom>
              </p:spPr>
            </p:pic>
          </mc:Fallback>
        </mc:AlternateContent>
      </p:grpSp>
      <p:grpSp>
        <p:nvGrpSpPr>
          <p:cNvPr id="184" name="Gruppieren 183">
            <a:extLst>
              <a:ext uri="{FF2B5EF4-FFF2-40B4-BE49-F238E27FC236}">
                <a16:creationId xmlns:a16="http://schemas.microsoft.com/office/drawing/2014/main" id="{AB2918DC-1075-4B9F-9B42-FBE0EB567807}"/>
              </a:ext>
            </a:extLst>
          </p:cNvPr>
          <p:cNvGrpSpPr/>
          <p:nvPr/>
        </p:nvGrpSpPr>
        <p:grpSpPr>
          <a:xfrm>
            <a:off x="2338120" y="4732440"/>
            <a:ext cx="1342800" cy="1638000"/>
            <a:chOff x="2338120" y="4732440"/>
            <a:chExt cx="1342800" cy="1638000"/>
          </a:xfrm>
        </p:grpSpPr>
        <mc:AlternateContent xmlns:mc="http://schemas.openxmlformats.org/markup-compatibility/2006">
          <mc:Choice xmlns:p14="http://schemas.microsoft.com/office/powerpoint/2010/main" Requires="p14">
            <p:contentPart p14:bwMode="auto" r:id="rId275">
              <p14:nvContentPartPr>
                <p14:cNvPr id="124" name="Freihand 123">
                  <a:extLst>
                    <a:ext uri="{FF2B5EF4-FFF2-40B4-BE49-F238E27FC236}">
                      <a16:creationId xmlns:a16="http://schemas.microsoft.com/office/drawing/2014/main" id="{EE56BCFB-C505-46E9-A320-BE7628125D30}"/>
                    </a:ext>
                  </a:extLst>
                </p14:cNvPr>
                <p14:cNvContentPartPr/>
                <p14:nvPr/>
              </p14:nvContentPartPr>
              <p14:xfrm>
                <a:off x="2910880" y="4786800"/>
                <a:ext cx="155880" cy="61920"/>
              </p14:xfrm>
            </p:contentPart>
          </mc:Choice>
          <mc:Fallback>
            <p:pic>
              <p:nvPicPr>
                <p:cNvPr id="124" name="Freihand 123">
                  <a:extLst>
                    <a:ext uri="{FF2B5EF4-FFF2-40B4-BE49-F238E27FC236}">
                      <a16:creationId xmlns:a16="http://schemas.microsoft.com/office/drawing/2014/main" id="{EE56BCFB-C505-46E9-A320-BE7628125D30}"/>
                    </a:ext>
                  </a:extLst>
                </p:cNvPr>
                <p:cNvPicPr/>
                <p:nvPr/>
              </p:nvPicPr>
              <p:blipFill>
                <a:blip r:embed="rId276"/>
                <a:stretch>
                  <a:fillRect/>
                </a:stretch>
              </p:blipFill>
              <p:spPr>
                <a:xfrm>
                  <a:off x="2906560" y="4782480"/>
                  <a:ext cx="1645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25" name="Freihand 124">
                  <a:extLst>
                    <a:ext uri="{FF2B5EF4-FFF2-40B4-BE49-F238E27FC236}">
                      <a16:creationId xmlns:a16="http://schemas.microsoft.com/office/drawing/2014/main" id="{D011246E-36E2-44A2-B58A-14BE2B279504}"/>
                    </a:ext>
                  </a:extLst>
                </p14:cNvPr>
                <p14:cNvContentPartPr/>
                <p14:nvPr/>
              </p14:nvContentPartPr>
              <p14:xfrm>
                <a:off x="3130120" y="4769160"/>
                <a:ext cx="378720" cy="73440"/>
              </p14:xfrm>
            </p:contentPart>
          </mc:Choice>
          <mc:Fallback>
            <p:pic>
              <p:nvPicPr>
                <p:cNvPr id="125" name="Freihand 124">
                  <a:extLst>
                    <a:ext uri="{FF2B5EF4-FFF2-40B4-BE49-F238E27FC236}">
                      <a16:creationId xmlns:a16="http://schemas.microsoft.com/office/drawing/2014/main" id="{D011246E-36E2-44A2-B58A-14BE2B279504}"/>
                    </a:ext>
                  </a:extLst>
                </p:cNvPr>
                <p:cNvPicPr/>
                <p:nvPr/>
              </p:nvPicPr>
              <p:blipFill>
                <a:blip r:embed="rId278"/>
                <a:stretch>
                  <a:fillRect/>
                </a:stretch>
              </p:blipFill>
              <p:spPr>
                <a:xfrm>
                  <a:off x="3125800" y="4764840"/>
                  <a:ext cx="3873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8" name="Freihand 167">
                  <a:extLst>
                    <a:ext uri="{FF2B5EF4-FFF2-40B4-BE49-F238E27FC236}">
                      <a16:creationId xmlns:a16="http://schemas.microsoft.com/office/drawing/2014/main" id="{AC791511-82DC-457B-9DED-2968CEA62D93}"/>
                    </a:ext>
                  </a:extLst>
                </p14:cNvPr>
                <p14:cNvContentPartPr/>
                <p14:nvPr/>
              </p14:nvContentPartPr>
              <p14:xfrm>
                <a:off x="2528560" y="4782480"/>
                <a:ext cx="360" cy="360"/>
              </p14:xfrm>
            </p:contentPart>
          </mc:Choice>
          <mc:Fallback>
            <p:pic>
              <p:nvPicPr>
                <p:cNvPr id="168" name="Freihand 167">
                  <a:extLst>
                    <a:ext uri="{FF2B5EF4-FFF2-40B4-BE49-F238E27FC236}">
                      <a16:creationId xmlns:a16="http://schemas.microsoft.com/office/drawing/2014/main" id="{AC791511-82DC-457B-9DED-2968CEA62D93}"/>
                    </a:ext>
                  </a:extLst>
                </p:cNvPr>
                <p:cNvPicPr/>
                <p:nvPr/>
              </p:nvPicPr>
              <p:blipFill>
                <a:blip r:embed="rId122"/>
                <a:stretch>
                  <a:fillRect/>
                </a:stretch>
              </p:blipFill>
              <p:spPr>
                <a:xfrm>
                  <a:off x="2524240" y="47781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9" name="Freihand 168">
                  <a:extLst>
                    <a:ext uri="{FF2B5EF4-FFF2-40B4-BE49-F238E27FC236}">
                      <a16:creationId xmlns:a16="http://schemas.microsoft.com/office/drawing/2014/main" id="{7365750E-5B5B-4F53-92EB-93EB6EBAC4ED}"/>
                    </a:ext>
                  </a:extLst>
                </p14:cNvPr>
                <p14:cNvContentPartPr/>
                <p14:nvPr/>
              </p14:nvContentPartPr>
              <p14:xfrm>
                <a:off x="2463760" y="4732440"/>
                <a:ext cx="1217160" cy="894600"/>
              </p14:xfrm>
            </p:contentPart>
          </mc:Choice>
          <mc:Fallback>
            <p:pic>
              <p:nvPicPr>
                <p:cNvPr id="169" name="Freihand 168">
                  <a:extLst>
                    <a:ext uri="{FF2B5EF4-FFF2-40B4-BE49-F238E27FC236}">
                      <a16:creationId xmlns:a16="http://schemas.microsoft.com/office/drawing/2014/main" id="{7365750E-5B5B-4F53-92EB-93EB6EBAC4ED}"/>
                    </a:ext>
                  </a:extLst>
                </p:cNvPr>
                <p:cNvPicPr/>
                <p:nvPr/>
              </p:nvPicPr>
              <p:blipFill>
                <a:blip r:embed="rId281"/>
                <a:stretch>
                  <a:fillRect/>
                </a:stretch>
              </p:blipFill>
              <p:spPr>
                <a:xfrm>
                  <a:off x="2459440" y="4728120"/>
                  <a:ext cx="1225800" cy="9032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1" name="Freihand 170">
                  <a:extLst>
                    <a:ext uri="{FF2B5EF4-FFF2-40B4-BE49-F238E27FC236}">
                      <a16:creationId xmlns:a16="http://schemas.microsoft.com/office/drawing/2014/main" id="{678B716A-6D99-4C42-BB8A-4EB5FC37A1F5}"/>
                    </a:ext>
                  </a:extLst>
                </p14:cNvPr>
                <p14:cNvContentPartPr/>
                <p14:nvPr/>
              </p14:nvContentPartPr>
              <p14:xfrm>
                <a:off x="3340360" y="5598600"/>
                <a:ext cx="321840" cy="218160"/>
              </p14:xfrm>
            </p:contentPart>
          </mc:Choice>
          <mc:Fallback>
            <p:pic>
              <p:nvPicPr>
                <p:cNvPr id="171" name="Freihand 170">
                  <a:extLst>
                    <a:ext uri="{FF2B5EF4-FFF2-40B4-BE49-F238E27FC236}">
                      <a16:creationId xmlns:a16="http://schemas.microsoft.com/office/drawing/2014/main" id="{678B716A-6D99-4C42-BB8A-4EB5FC37A1F5}"/>
                    </a:ext>
                  </a:extLst>
                </p:cNvPr>
                <p:cNvPicPr/>
                <p:nvPr/>
              </p:nvPicPr>
              <p:blipFill>
                <a:blip r:embed="rId283"/>
                <a:stretch>
                  <a:fillRect/>
                </a:stretch>
              </p:blipFill>
              <p:spPr>
                <a:xfrm>
                  <a:off x="3336040" y="5594280"/>
                  <a:ext cx="3304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2" name="Freihand 171">
                  <a:extLst>
                    <a:ext uri="{FF2B5EF4-FFF2-40B4-BE49-F238E27FC236}">
                      <a16:creationId xmlns:a16="http://schemas.microsoft.com/office/drawing/2014/main" id="{7626ED47-48F6-476F-8447-A8AFAAF0912C}"/>
                    </a:ext>
                  </a:extLst>
                </p14:cNvPr>
                <p14:cNvContentPartPr/>
                <p14:nvPr/>
              </p14:nvContentPartPr>
              <p14:xfrm>
                <a:off x="3277000" y="5742240"/>
                <a:ext cx="163800" cy="167760"/>
              </p14:xfrm>
            </p:contentPart>
          </mc:Choice>
          <mc:Fallback>
            <p:pic>
              <p:nvPicPr>
                <p:cNvPr id="172" name="Freihand 171">
                  <a:extLst>
                    <a:ext uri="{FF2B5EF4-FFF2-40B4-BE49-F238E27FC236}">
                      <a16:creationId xmlns:a16="http://schemas.microsoft.com/office/drawing/2014/main" id="{7626ED47-48F6-476F-8447-A8AFAAF0912C}"/>
                    </a:ext>
                  </a:extLst>
                </p:cNvPr>
                <p:cNvPicPr/>
                <p:nvPr/>
              </p:nvPicPr>
              <p:blipFill>
                <a:blip r:embed="rId285"/>
                <a:stretch>
                  <a:fillRect/>
                </a:stretch>
              </p:blipFill>
              <p:spPr>
                <a:xfrm>
                  <a:off x="3272680" y="5737920"/>
                  <a:ext cx="1724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6" name="Freihand 175">
                  <a:extLst>
                    <a:ext uri="{FF2B5EF4-FFF2-40B4-BE49-F238E27FC236}">
                      <a16:creationId xmlns:a16="http://schemas.microsoft.com/office/drawing/2014/main" id="{4CD0BA05-5CA9-4621-BCA9-FBAF89B224A3}"/>
                    </a:ext>
                  </a:extLst>
                </p14:cNvPr>
                <p14:cNvContentPartPr/>
                <p14:nvPr/>
              </p14:nvContentPartPr>
              <p14:xfrm>
                <a:off x="3340720" y="5907480"/>
                <a:ext cx="48240" cy="194400"/>
              </p14:xfrm>
            </p:contentPart>
          </mc:Choice>
          <mc:Fallback>
            <p:pic>
              <p:nvPicPr>
                <p:cNvPr id="176" name="Freihand 175">
                  <a:extLst>
                    <a:ext uri="{FF2B5EF4-FFF2-40B4-BE49-F238E27FC236}">
                      <a16:creationId xmlns:a16="http://schemas.microsoft.com/office/drawing/2014/main" id="{4CD0BA05-5CA9-4621-BCA9-FBAF89B224A3}"/>
                    </a:ext>
                  </a:extLst>
                </p:cNvPr>
                <p:cNvPicPr/>
                <p:nvPr/>
              </p:nvPicPr>
              <p:blipFill>
                <a:blip r:embed="rId287"/>
                <a:stretch>
                  <a:fillRect/>
                </a:stretch>
              </p:blipFill>
              <p:spPr>
                <a:xfrm>
                  <a:off x="3336400" y="5903160"/>
                  <a:ext cx="568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7" name="Freihand 176">
                  <a:extLst>
                    <a:ext uri="{FF2B5EF4-FFF2-40B4-BE49-F238E27FC236}">
                      <a16:creationId xmlns:a16="http://schemas.microsoft.com/office/drawing/2014/main" id="{91BABF52-C3D5-42E3-9A2B-6F9209185BDA}"/>
                    </a:ext>
                  </a:extLst>
                </p14:cNvPr>
                <p14:cNvContentPartPr/>
                <p14:nvPr/>
              </p14:nvContentPartPr>
              <p14:xfrm>
                <a:off x="2744200" y="5912880"/>
                <a:ext cx="85320" cy="186120"/>
              </p14:xfrm>
            </p:contentPart>
          </mc:Choice>
          <mc:Fallback>
            <p:pic>
              <p:nvPicPr>
                <p:cNvPr id="177" name="Freihand 176">
                  <a:extLst>
                    <a:ext uri="{FF2B5EF4-FFF2-40B4-BE49-F238E27FC236}">
                      <a16:creationId xmlns:a16="http://schemas.microsoft.com/office/drawing/2014/main" id="{91BABF52-C3D5-42E3-9A2B-6F9209185BDA}"/>
                    </a:ext>
                  </a:extLst>
                </p:cNvPr>
                <p:cNvPicPr/>
                <p:nvPr/>
              </p:nvPicPr>
              <p:blipFill>
                <a:blip r:embed="rId289"/>
                <a:stretch>
                  <a:fillRect/>
                </a:stretch>
              </p:blipFill>
              <p:spPr>
                <a:xfrm>
                  <a:off x="2739880" y="5908560"/>
                  <a:ext cx="939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3" name="Freihand 182">
                  <a:extLst>
                    <a:ext uri="{FF2B5EF4-FFF2-40B4-BE49-F238E27FC236}">
                      <a16:creationId xmlns:a16="http://schemas.microsoft.com/office/drawing/2014/main" id="{7E2FE506-C5BF-465D-9010-E59F4EDFF946}"/>
                    </a:ext>
                  </a:extLst>
                </p14:cNvPr>
                <p14:cNvContentPartPr/>
                <p14:nvPr/>
              </p14:nvContentPartPr>
              <p14:xfrm>
                <a:off x="2338120" y="5682480"/>
                <a:ext cx="504360" cy="687960"/>
              </p14:xfrm>
            </p:contentPart>
          </mc:Choice>
          <mc:Fallback>
            <p:pic>
              <p:nvPicPr>
                <p:cNvPr id="183" name="Freihand 182">
                  <a:extLst>
                    <a:ext uri="{FF2B5EF4-FFF2-40B4-BE49-F238E27FC236}">
                      <a16:creationId xmlns:a16="http://schemas.microsoft.com/office/drawing/2014/main" id="{7E2FE506-C5BF-465D-9010-E59F4EDFF946}"/>
                    </a:ext>
                  </a:extLst>
                </p:cNvPr>
                <p:cNvPicPr/>
                <p:nvPr/>
              </p:nvPicPr>
              <p:blipFill>
                <a:blip r:embed="rId291"/>
                <a:stretch>
                  <a:fillRect/>
                </a:stretch>
              </p:blipFill>
              <p:spPr>
                <a:xfrm>
                  <a:off x="2333800" y="5678160"/>
                  <a:ext cx="513000" cy="696600"/>
                </a:xfrm>
                <a:prstGeom prst="rect">
                  <a:avLst/>
                </a:prstGeom>
              </p:spPr>
            </p:pic>
          </mc:Fallback>
        </mc:AlternateContent>
      </p:grpSp>
      <p:grpSp>
        <p:nvGrpSpPr>
          <p:cNvPr id="187" name="Gruppieren 186">
            <a:extLst>
              <a:ext uri="{FF2B5EF4-FFF2-40B4-BE49-F238E27FC236}">
                <a16:creationId xmlns:a16="http://schemas.microsoft.com/office/drawing/2014/main" id="{0275777F-F484-435C-8D75-49F5A49EB95C}"/>
              </a:ext>
            </a:extLst>
          </p:cNvPr>
          <p:cNvGrpSpPr/>
          <p:nvPr/>
        </p:nvGrpSpPr>
        <p:grpSpPr>
          <a:xfrm>
            <a:off x="3748960" y="6158400"/>
            <a:ext cx="4689720" cy="498240"/>
            <a:chOff x="3748960" y="6158400"/>
            <a:chExt cx="4689720" cy="498240"/>
          </a:xfrm>
        </p:grpSpPr>
        <mc:AlternateContent xmlns:mc="http://schemas.openxmlformats.org/markup-compatibility/2006">
          <mc:Choice xmlns:p14="http://schemas.microsoft.com/office/powerpoint/2010/main" Requires="p14">
            <p:contentPart p14:bwMode="auto" r:id="rId292">
              <p14:nvContentPartPr>
                <p14:cNvPr id="185" name="Freihand 184">
                  <a:extLst>
                    <a:ext uri="{FF2B5EF4-FFF2-40B4-BE49-F238E27FC236}">
                      <a16:creationId xmlns:a16="http://schemas.microsoft.com/office/drawing/2014/main" id="{AFBE9131-61A3-4E8E-93D0-29A0B782AC41}"/>
                    </a:ext>
                  </a:extLst>
                </p14:cNvPr>
                <p14:cNvContentPartPr/>
                <p14:nvPr/>
              </p14:nvContentPartPr>
              <p14:xfrm>
                <a:off x="3748960" y="6232560"/>
                <a:ext cx="4689720" cy="424080"/>
              </p14:xfrm>
            </p:contentPart>
          </mc:Choice>
          <mc:Fallback>
            <p:pic>
              <p:nvPicPr>
                <p:cNvPr id="185" name="Freihand 184">
                  <a:extLst>
                    <a:ext uri="{FF2B5EF4-FFF2-40B4-BE49-F238E27FC236}">
                      <a16:creationId xmlns:a16="http://schemas.microsoft.com/office/drawing/2014/main" id="{AFBE9131-61A3-4E8E-93D0-29A0B782AC41}"/>
                    </a:ext>
                  </a:extLst>
                </p:cNvPr>
                <p:cNvPicPr/>
                <p:nvPr/>
              </p:nvPicPr>
              <p:blipFill>
                <a:blip r:embed="rId293"/>
                <a:stretch>
                  <a:fillRect/>
                </a:stretch>
              </p:blipFill>
              <p:spPr>
                <a:xfrm>
                  <a:off x="3744640" y="6228240"/>
                  <a:ext cx="4698360" cy="4327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6" name="Freihand 185">
                  <a:extLst>
                    <a:ext uri="{FF2B5EF4-FFF2-40B4-BE49-F238E27FC236}">
                      <a16:creationId xmlns:a16="http://schemas.microsoft.com/office/drawing/2014/main" id="{F6B53703-6D39-4D9C-8373-C9F35797B286}"/>
                    </a:ext>
                  </a:extLst>
                </p14:cNvPr>
                <p14:cNvContentPartPr/>
                <p14:nvPr/>
              </p14:nvContentPartPr>
              <p14:xfrm>
                <a:off x="8086240" y="6158400"/>
                <a:ext cx="221040" cy="173160"/>
              </p14:xfrm>
            </p:contentPart>
          </mc:Choice>
          <mc:Fallback>
            <p:pic>
              <p:nvPicPr>
                <p:cNvPr id="186" name="Freihand 185">
                  <a:extLst>
                    <a:ext uri="{FF2B5EF4-FFF2-40B4-BE49-F238E27FC236}">
                      <a16:creationId xmlns:a16="http://schemas.microsoft.com/office/drawing/2014/main" id="{F6B53703-6D39-4D9C-8373-C9F35797B286}"/>
                    </a:ext>
                  </a:extLst>
                </p:cNvPr>
                <p:cNvPicPr/>
                <p:nvPr/>
              </p:nvPicPr>
              <p:blipFill>
                <a:blip r:embed="rId295"/>
                <a:stretch>
                  <a:fillRect/>
                </a:stretch>
              </p:blipFill>
              <p:spPr>
                <a:xfrm>
                  <a:off x="8081920" y="6154080"/>
                  <a:ext cx="229680" cy="181800"/>
                </a:xfrm>
                <a:prstGeom prst="rect">
                  <a:avLst/>
                </a:prstGeom>
              </p:spPr>
            </p:pic>
          </mc:Fallback>
        </mc:AlternateContent>
      </p:grpSp>
    </p:spTree>
    <p:extLst>
      <p:ext uri="{BB962C8B-B14F-4D97-AF65-F5344CB8AC3E}">
        <p14:creationId xmlns:p14="http://schemas.microsoft.com/office/powerpoint/2010/main" val="141916670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1128</Words>
  <Application>Microsoft Office PowerPoint</Application>
  <PresentationFormat>Breitbild</PresentationFormat>
  <Paragraphs>376</Paragraphs>
  <Slides>23</Slides>
  <Notes>1</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23</vt:i4>
      </vt:variant>
    </vt:vector>
  </HeadingPairs>
  <TitlesOfParts>
    <vt:vector size="30" baseType="lpstr">
      <vt:lpstr>Arial</vt:lpstr>
      <vt:lpstr>Calibri</vt:lpstr>
      <vt:lpstr>Cambria Math</vt:lpstr>
      <vt:lpstr>Sparkasse Rg</vt:lpstr>
      <vt:lpstr>Times New Roman</vt:lpstr>
      <vt:lpstr>Office</vt:lpstr>
      <vt:lpstr>Formel</vt:lpstr>
      <vt:lpstr>PowerPoint-Präsentation</vt:lpstr>
      <vt:lpstr>(Advanced) Statistics B</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Öffentliche Finanzen und Außenwirtschaft</dc:title>
  <dc:creator>Bernhard Köster</dc:creator>
  <cp:lastModifiedBy>Köster, Bernhard Johannes</cp:lastModifiedBy>
  <cp:revision>296</cp:revision>
  <dcterms:created xsi:type="dcterms:W3CDTF">2020-09-20T22:46:24Z</dcterms:created>
  <dcterms:modified xsi:type="dcterms:W3CDTF">2026-03-10T14:44:57Z</dcterms:modified>
</cp:coreProperties>
</file>